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18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549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100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0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92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13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52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226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3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96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848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F0F96-BF7C-4F71-9389-1710E6615B7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041B-4FA7-49F7-91EC-A4024ED06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86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95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123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9039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寬螢幕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>Faraday-Tech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Donglin Dong-Lin Wu (吳東霖)</dc:creator>
  <cp:lastModifiedBy>Donglin Dong-Lin Wu (吳東霖)</cp:lastModifiedBy>
  <cp:revision>1</cp:revision>
  <dcterms:created xsi:type="dcterms:W3CDTF">2024-06-17T07:28:52Z</dcterms:created>
  <dcterms:modified xsi:type="dcterms:W3CDTF">2024-06-17T07:29:00Z</dcterms:modified>
</cp:coreProperties>
</file>