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69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06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883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55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697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589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35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65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10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39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92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24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Masters/slideMaster87.xml" ContentType="application/vnd.openxmlformats-officedocument.presentationml.slideMaster+xml"/>
  <Override PartName="/ppt/slideLayouts/slideLayout311.xml" ContentType="application/vnd.openxmlformats-officedocument.presentationml.slideLayout+xml"/>
  <Override PartName="/ppt/slideMasters/slideMaster86.xml" ContentType="application/vnd.openxmlformats-officedocument.presentationml.slideMaster+xml"/>
  <Override PartName="/ppt/slideLayouts/slideLayout93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Masters/slideMaster85.xml" ContentType="application/vnd.openxmlformats-officedocument.presentationml.slideMaster+xml"/>
  <Override PartName="/ppt/slideLayouts/slideLayout220.xml" ContentType="application/vnd.openxmlformats-officedocument.presentationml.slideLayout+xml"/>
  <Override PartName="/ppt/slideMasters/slideMaster84.xml" ContentType="application/vnd.openxmlformats-officedocument.presentationml.slideMaster+xml"/>
  <Override PartName="/ppt/slideLayouts/slideLayout78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Masters/slideMaster80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Layouts/slideLayout69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Masters/slideMaster72.xml" ContentType="application/vnd.openxmlformats-officedocument.presentationml.slideMaster+xml"/>
  <Override PartName="/ppt/slideLayouts/slideLayout240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Masters/slideMaster70.xml" ContentType="application/vnd.openxmlformats-officedocument.presentationml.slideMaster+xml"/>
  <Override PartName="/ppt/slideLayouts/slideLayout66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Layouts/slideLayout58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66.xml" ContentType="application/vnd.openxmlformats-officedocument.presentationml.slideMaster+xml"/>
  <Override PartName="/ppt/slideLayouts/slideLayout427.xml" ContentType="application/vnd.openxmlformats-officedocument.presentationml.slideLayout+xml"/>
  <Override PartName="/ppt/slideMasters/slideMaster64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637.xml" ContentType="application/vnd.openxmlformats-officedocument.presentationml.slideLayout+xml"/>
  <Override PartName="/ppt/slideMasters/slideMaster60.xml" ContentType="application/vnd.openxmlformats-officedocument.presentationml.slideMaster+xml"/>
  <Override PartName="/ppt/slideLayouts/slideLayout702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Layouts/slideLayout459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373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Layouts/slideLayout152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799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35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63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Masters/slideMaster50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Layouts/slideLayout2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433.xml" ContentType="application/vnd.openxmlformats-officedocument.presentationml.slideLayout+xml"/>
  <Override PartName="/ppt/slideMasters/slideMaster39.xml" ContentType="application/vnd.openxmlformats-officedocument.presentationml.slideMaster+xml"/>
  <Override PartName="/ppt/slideLayouts/slideLayout698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870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77.xml" ContentType="application/vnd.openxmlformats-officedocument.presentationml.slideMaster+xml"/>
  <Override PartName="/ppt/slideLayouts/slideLayout341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Layouts/slideLayout63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5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710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85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49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87.xml" ContentType="application/vnd.openxmlformats-officedocument.theme+xml"/>
  <Override PartName="/ppt/slideLayouts/slideLayout85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8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297.xml" ContentType="application/vnd.openxmlformats-officedocument.presentationml.slideLayout+xml"/>
  <Override PartName="/ppt/theme/theme84.xml" ContentType="application/vnd.openxmlformats-officedocument.theme+xml"/>
  <Override PartName="/ppt/slideLayouts/slideLayout111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629.xml" ContentType="application/vnd.openxmlformats-officedocument.presentationml.slideLayout+xml"/>
  <Override PartName="/ppt/theme/theme8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925.xml" ContentType="application/vnd.openxmlformats-officedocument.presentationml.slideLayout+xml"/>
  <Override PartName="/ppt/theme/theme79.xml" ContentType="application/vnd.openxmlformats-officedocument.theme+xml"/>
  <Override PartName="/ppt/notesSlides/notesSlide17.xml" ContentType="application/vnd.openxmlformats-officedocument.presentationml.notesSlide+xml"/>
  <Override PartName="/ppt/slideLayouts/slideLayout190.xml" ContentType="application/vnd.openxmlformats-officedocument.presentationml.slideLayout+xml"/>
  <Override PartName="/ppt/slideMasters/slideMaster76.xml" ContentType="application/vnd.openxmlformats-officedocument.presentationml.slideMaster+xml"/>
  <Override PartName="/ppt/theme/theme77.xml" ContentType="application/vnd.openxmlformats-officedocument.theme+xml"/>
  <Override PartName="/ppt/slideLayouts/slideLayout116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19.xml" ContentType="application/vnd.openxmlformats-officedocument.presentationml.slideLayout+xml"/>
  <Override PartName="/ppt/theme/theme76.xml" ContentType="application/vnd.openxmlformats-officedocument.theme+xml"/>
  <Override PartName="/ppt/slideMasters/slideMaster41.xml" ContentType="application/vnd.openxmlformats-officedocument.presentationml.slideMaster+xml"/>
  <Override PartName="/ppt/slideLayouts/slideLayout451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5.xml" ContentType="application/vnd.openxmlformats-officedocument.theme+xml"/>
  <Override PartName="/ppt/slideLayouts/slideLayout403.xml" ContentType="application/vnd.openxmlformats-officedocument.presentationml.slideLayout+xml"/>
  <Override PartName="/ppt/slideMasters/slideMaster82.xml" ContentType="application/vnd.openxmlformats-officedocument.presentationml.slideMaster+xml"/>
  <Override PartName="/ppt/slideLayouts/slideLayout846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Masters/slideMaster14.xml" ContentType="application/vnd.openxmlformats-officedocument.presentationml.slideMaster+xml"/>
  <Override PartName="/ppt/theme/theme74.xml" ContentType="application/vnd.openxmlformats-officedocument.theme+xml"/>
  <Override PartName="/ppt/slideLayouts/slideLayout1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396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73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72.xml" ContentType="application/vnd.openxmlformats-officedocument.theme+xml"/>
  <Override PartName="/ppt/theme/theme7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69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68.xml" ContentType="application/vnd.openxmlformats-officedocument.theme+xml"/>
  <Override PartName="/ppt/slideLayouts/slideLayout894.xml" ContentType="application/vnd.openxmlformats-officedocument.presentationml.slideLayout+xml"/>
  <Override PartName="/ppt/slideMasters/slideMaster75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66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70.xml" ContentType="application/vnd.openxmlformats-officedocument.theme+xml"/>
  <Override PartName="/ppt/theme/theme67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647.xml" ContentType="application/vnd.openxmlformats-officedocument.presentationml.slideLayout+xml"/>
  <Override PartName="/ppt/theme/theme6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783.xml" ContentType="application/vnd.openxmlformats-officedocument.presentationml.slideLayout+xml"/>
  <Override PartName="/ppt/theme/theme6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0.xml" ContentType="application/vnd.openxmlformats-officedocument.theme+xml"/>
  <Override PartName="/ppt/slideLayouts/slideLayout303.xml" ContentType="application/vnd.openxmlformats-officedocument.presentationml.slideLayout+xml"/>
  <Override PartName="/ppt/theme/theme59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55.xml" ContentType="application/vnd.openxmlformats-officedocument.theme+xml"/>
  <Override PartName="/ppt/slideLayouts/slideLayout44.xml" ContentType="application/vnd.openxmlformats-officedocument.presentationml.slideLayout+xml"/>
  <Override PartName="/ppt/theme/theme54.xml" ContentType="application/vnd.openxmlformats-officedocument.theme+xml"/>
  <Override PartName="/ppt/theme/theme52.xml" ContentType="application/vnd.openxmlformats-officedocument.theme+xml"/>
  <Override PartName="/ppt/slideLayouts/slideLayout619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70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96.xml" ContentType="application/vnd.openxmlformats-officedocument.presentationml.slideLayout+xml"/>
  <Override PartName="/ppt/theme/theme48.xml" ContentType="application/vnd.openxmlformats-officedocument.theme+xml"/>
  <Override PartName="/ppt/theme/theme46.xml" ContentType="application/vnd.openxmlformats-officedocument.theme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343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45.xml" ContentType="application/vnd.openxmlformats-officedocument.theme+xml"/>
  <Override PartName="/ppt/slideLayouts/slideLayout219.xml" ContentType="application/vnd.openxmlformats-officedocument.presentationml.slideLayout+xml"/>
  <Override PartName="/ppt/theme/theme43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42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heme/theme41.xml" ContentType="application/vnd.openxmlformats-officedocument.theme+xml"/>
  <Override PartName="/ppt/slideLayouts/slideLayout29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812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40.xml" ContentType="application/vnd.openxmlformats-officedocument.theme+xml"/>
  <Override PartName="/ppt/theme/theme44.xml" ContentType="application/vnd.openxmlformats-officedocument.theme+xml"/>
  <Override PartName="/ppt/slides/slide16.xml" ContentType="application/vnd.openxmlformats-officedocument.presentationml.slide+xml"/>
  <Override PartName="/ppt/slideLayouts/slideLayout20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39.xml" ContentType="application/vnd.openxmlformats-officedocument.theme+xml"/>
  <Override PartName="/ppt/slideMasters/slideMaster81.xml" ContentType="application/vnd.openxmlformats-officedocument.presentationml.slideMaster+xml"/>
  <Override PartName="/ppt/theme/theme38.xml" ContentType="application/vnd.openxmlformats-officedocument.theme+xml"/>
  <Override PartName="/ppt/slideLayouts/slideLayout66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88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3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1.xml" ContentType="application/vnd.openxmlformats-officedocument.theme+xml"/>
  <Override PartName="/ppt/theme/theme3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36.xml" ContentType="application/vnd.openxmlformats-officedocument.theme+xml"/>
  <Override PartName="/ppt/theme/theme32.xml" ContentType="application/vnd.openxmlformats-officedocument.theme+xml"/>
  <Override PartName="/ppt/slideLayouts/slideLayout241.xml" ContentType="application/vnd.openxmlformats-officedocument.presentationml.slideLayout+xml"/>
  <Override PartName="/ppt/theme/theme37.xml" ContentType="application/vnd.openxmlformats-officedocument.theme+xml"/>
  <Override PartName="/ppt/theme/theme31.xml" ContentType="application/vnd.openxmlformats-officedocument.theme+xml"/>
  <Override PartName="/ppt/theme/theme81.xml" ContentType="application/vnd.openxmlformats-officedocument.theme+xml"/>
  <Override PartName="/ppt/slideLayouts/slideLayout670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274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86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9.xml" ContentType="application/vnd.openxmlformats-officedocument.theme+xml"/>
  <Override PartName="/ppt/slideLayouts/slideLayout82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72.xml" ContentType="application/vnd.openxmlformats-officedocument.presentationml.slideLayout+xml"/>
  <Override PartName="/ppt/theme/theme26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theme/theme24.xml" ContentType="application/vnd.openxmlformats-officedocument.theme+xml"/>
  <Override PartName="/ppt/slideMasters/slideMaster5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64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62.xml" ContentType="application/vnd.openxmlformats-officedocument.theme+xml"/>
  <Override PartName="/ppt/theme/theme23.xml" ContentType="application/vnd.openxmlformats-officedocument.theme+xml"/>
  <Override PartName="/ppt/slideLayouts/slideLayout381.xml" ContentType="application/vnd.openxmlformats-officedocument.presentationml.slideLayout+xml"/>
  <Override PartName="/ppt/theme/theme28.xml" ContentType="application/vnd.openxmlformats-officedocument.theme+xml"/>
  <Override PartName="/ppt/slideMasters/slideMaster65.xml" ContentType="application/vnd.openxmlformats-officedocument.presentationml.slideMaster+xml"/>
  <Override PartName="/ppt/slideLayouts/slideLayout14.xml" ContentType="application/vnd.openxmlformats-officedocument.presentationml.slideLayout+xml"/>
  <Override PartName="/ppt/theme/theme50.xml" ContentType="application/vnd.openxmlformats-officedocument.theme+xml"/>
  <Override PartName="/ppt/theme/theme22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1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8.xml" ContentType="application/vnd.openxmlformats-officedocument.theme+xml"/>
  <Override PartName="/ppt/slideLayouts/slideLayout89.xml" ContentType="application/vnd.openxmlformats-officedocument.presentationml.slideLayout+xml"/>
  <Override PartName="/ppt/theme/theme17.xml" ContentType="application/vnd.openxmlformats-officedocument.theme+xml"/>
  <Override PartName="/ppt/slideLayouts/slideLayout16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133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610.xml" ContentType="application/vnd.openxmlformats-officedocument.presentationml.slideLayout+xml"/>
  <Override PartName="/ppt/theme/theme27.xml" ContentType="application/vnd.openxmlformats-officedocument.theme+xml"/>
  <Override PartName="/ppt/slideLayouts/slideLayout283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560.xml" ContentType="application/vnd.openxmlformats-officedocument.presentationml.slideLayout+xml"/>
  <Override PartName="/ppt/theme/theme15.xml" ContentType="application/vnd.openxmlformats-officedocument.theme+xml"/>
  <Override PartName="/ppt/slideLayouts/slideLayout265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3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14.xml" ContentType="application/vnd.openxmlformats-officedocument.theme+xml"/>
  <Override PartName="/ppt/theme/theme61.xml" ContentType="application/vnd.openxmlformats-officedocument.theme+xml"/>
  <Override PartName="/ppt/slideLayouts/slideLayout398.xml" ContentType="application/vnd.openxmlformats-officedocument.presentationml.slideLayout+xml"/>
  <Override PartName="/ppt/slideMasters/slideMaster79.xml" ContentType="application/vnd.openxmlformats-officedocument.presentationml.slideMaster+xml"/>
  <Override PartName="/ppt/slideMasters/slideMaster51.xml" ContentType="application/vnd.openxmlformats-officedocument.presentationml.slideMaster+xml"/>
  <Override PartName="/ppt/theme/theme1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11.xml" ContentType="application/vnd.openxmlformats-officedocument.theme+xml"/>
  <Override PartName="/ppt/theme/theme86.xml" ContentType="application/vnd.openxmlformats-officedocument.theme+xml"/>
  <Override PartName="/ppt/slideLayouts/slideLayout855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heme/theme58.xml" ContentType="application/vnd.openxmlformats-officedocument.theme+xml"/>
  <Override PartName="/ppt/slideMasters/slideMaster10.xml" ContentType="application/vnd.openxmlformats-officedocument.presentationml.slideMaster+xml"/>
  <Override PartName="/ppt/slideLayouts/slideLayout406.xml" ContentType="application/vnd.openxmlformats-officedocument.presentationml.slideLayout+xml"/>
  <Override PartName="/ppt/theme/theme16.xml" ContentType="application/vnd.openxmlformats-officedocument.theme+xml"/>
  <Override PartName="/ppt/slideLayouts/slideLayout327.xml" ContentType="application/vnd.openxmlformats-officedocument.presentationml.slideLayout+xml"/>
  <Override PartName="/ppt/theme/theme4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82.xml" ContentType="application/vnd.openxmlformats-officedocument.theme+xml"/>
  <Override PartName="/ppt/slideLayouts/slideLayout104.xml" ContentType="application/vnd.openxmlformats-officedocument.presentationml.slideLayout+xml"/>
  <Override PartName="/ppt/theme/theme5.xml" ContentType="application/vnd.openxmlformats-officedocument.theme+xml"/>
  <Override PartName="/ppt/slideMasters/slideMaster71.xml" ContentType="application/vnd.openxmlformats-officedocument.presentationml.slideMaster+xml"/>
  <Override PartName="/ppt/slideLayouts/slideLayout82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4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heme/theme10.xml" ContentType="application/vnd.openxmlformats-officedocument.theme+xml"/>
  <Override PartName="/ppt/slideLayouts/slideLayout70.xml" ContentType="application/vnd.openxmlformats-officedocument.presentationml.slideLayout+xml"/>
  <Override PartName="/ppt/slideMasters/slideMaster30.xml" ContentType="application/vnd.openxmlformats-officedocument.presentationml.slideMaster+xml"/>
  <Override PartName="/ppt/theme/theme57.xml" ContentType="application/vnd.openxmlformats-officedocument.theme+xml"/>
  <Override PartName="/ppt/slideLayouts/slideLayout673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488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53.xml" ContentType="application/vnd.openxmlformats-officedocument.theme+xml"/>
  <Override PartName="/ppt/slideLayouts/slideLayout331.xml" ContentType="application/vnd.openxmlformats-officedocument.presentationml.slideLayout+xml"/>
  <Override PartName="/ppt/theme/theme8.xml" ContentType="application/vnd.openxmlformats-officedocument.theme+xml"/>
  <Override PartName="/ppt/slideLayouts/slideLayout500.xml" ContentType="application/vnd.openxmlformats-officedocument.presentationml.slideLayout+xml"/>
  <Override PartName="/ppt/slideMasters/slideMaster42.xml" ContentType="application/vnd.openxmlformats-officedocument.presentationml.slideMaster+xml"/>
  <Override PartName="/ppt/theme/theme3.xml" ContentType="application/vnd.openxmlformats-officedocument.theme+xml"/>
  <Override PartName="/ppt/theme/theme12.xml" ContentType="application/vnd.openxmlformats-officedocument.theme+xml"/>
  <Override PartName="/ppt/slideLayouts/slideLayout707.xml" ContentType="application/vnd.openxmlformats-officedocument.presentationml.slideLayout+xml"/>
  <Override PartName="/ppt/theme/theme80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.xml" ContentType="application/vnd.openxmlformats-officedocument.theme+xml"/>
  <Override PartName="/ppt/slideLayouts/slideLayout184.xml" ContentType="application/vnd.openxmlformats-officedocument.presentationml.slideLayout+xml"/>
  <Override PartName="/ppt/theme/theme78.xml" ContentType="application/vnd.openxmlformats-officedocument.theme+xml"/>
  <Override PartName="/ppt/slideLayouts/slideLayout516.xml" ContentType="application/vnd.openxmlformats-officedocument.presentationml.slideLayout+xml"/>
  <Override PartName="/docProps/app.xml" ContentType="application/vnd.openxmlformats-officedocument.extended-properties+xml"/>
  <Override PartName="/ppt/theme/theme9.xml" ContentType="application/vnd.openxmlformats-officedocument.theme+xml"/>
  <Override PartName="/ppt/slideLayouts/slideLayout953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9.xml" ContentType="application/vnd.openxmlformats-officedocument.theme+xml"/>
  <Override PartName="/ppt/slideMasters/slideMaster34.xml" ContentType="application/vnd.openxmlformats-officedocument.presentationml.slideMaster+xml"/>
  <Override PartName="/ppt/slideLayouts/slideLayout784.xml" ContentType="application/vnd.openxmlformats-officedocument.presentationml.slideLayout+xml"/>
  <Override PartName="/ppt/slideMasters/slideMaster19.xml" ContentType="application/vnd.openxmlformats-officedocument.presentationml.slideMaster+xml"/>
  <Override PartName="/ppt/theme/theme6.xml" ContentType="application/vnd.openxmlformats-officedocument.theme+xml"/>
  <Override PartName="/docProps/core.xml" ContentType="application/vnd.openxmlformats-package.core-properties+xml"/>
  <Override PartName="/ppt/theme/theme3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8.xml" ContentType="application/vnd.openxmlformats-officedocument.theme+xml"/>
  <Override PartName="/ppt/slideLayouts/slideLayout409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theme/theme2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Masters/slideMaster40.xml" ContentType="application/vnd.openxmlformats-officedocument.presentationml.slideMaster+xml"/>
  <Override PartName="/ppt/slideLayouts/slideLayout258.xml" ContentType="application/vnd.openxmlformats-officedocument.presentationml.slideLayout+xml"/>
  <Override PartName="/ppt/theme/theme65.xml" ContentType="application/vnd.openxmlformats-officedocument.theme+xml"/>
  <Override PartName="/ppt/theme/theme20.xml" ContentType="application/vnd.openxmlformats-officedocument.theme+xml"/>
  <Override PartName="/ppt/theme/theme56.xml" ContentType="application/vnd.openxmlformats-officedocument.theme+xml"/>
  <Override PartName="/ppt/slideMasters/slideMaster44.xml" ContentType="application/vnd.openxmlformats-officedocument.presentationml.slideMaster+xml"/>
  <Override PartName="/ppt/theme/theme63.xml" ContentType="application/vnd.openxmlformats-officedocument.theme+xml"/>
  <Override PartName="/ppt/slideMasters/slideMaster67.xml" ContentType="application/vnd.openxmlformats-officedocument.presentationml.slideMaster+xml"/>
  <Override PartName="/ppt/theme/theme30.xml" ContentType="application/vnd.openxmlformats-officedocument.theme+xml"/>
  <Override PartName="/ppt/slideLayouts/slideLayout22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22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theme/theme49.xml" ContentType="application/vnd.openxmlformats-officedocument.theme+xml"/>
  <Override PartName="/ppt/presProps.xml" ContentType="application/vnd.openxmlformats-officedocument.presentationml.presProps+xml"/>
  <Override PartName="/ppt/notesSlides/notesSlide19.xml" ContentType="application/vnd.openxmlformats-officedocument.presentationml.notesSlide+xml"/>
  <Override PartName="/ppt/slideLayouts/slideLayout53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71.xml" ContentType="application/vnd.openxmlformats-officedocument.presentationml.slideLayout+xml"/>
  <Override PartName="/ppt/slideLayouts/slideLayout174.xml" ContentType="application/vnd.openxmlformats-officedocument.presentationml.slideLayout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6.xml" ContentType="application/vnd.openxmlformats-officedocument.presentationml.slideMaster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10" r:id="rId6"/>
    <p:sldMasterId id="2147483723" r:id="rId7"/>
    <p:sldMasterId id="2147483735" r:id="rId8"/>
    <p:sldMasterId id="2147483747" r:id="rId9"/>
    <p:sldMasterId id="2147483760" r:id="rId10"/>
    <p:sldMasterId id="2147483772" r:id="rId11"/>
    <p:sldMasterId id="2147483784" r:id="rId12"/>
    <p:sldMasterId id="2147483796" r:id="rId13"/>
    <p:sldMasterId id="2147483808" r:id="rId14"/>
    <p:sldMasterId id="2147483820" r:id="rId15"/>
    <p:sldMasterId id="2147483832" r:id="rId16"/>
    <p:sldMasterId id="2147483844" r:id="rId17"/>
    <p:sldMasterId id="2147483856" r:id="rId18"/>
    <p:sldMasterId id="2147483868" r:id="rId19"/>
    <p:sldMasterId id="2147483880" r:id="rId20"/>
    <p:sldMasterId id="2147483893" r:id="rId21"/>
    <p:sldMasterId id="2147483905" r:id="rId22"/>
    <p:sldMasterId id="2147483917" r:id="rId23"/>
    <p:sldMasterId id="2147483929" r:id="rId24"/>
    <p:sldMasterId id="2147483942" r:id="rId25"/>
    <p:sldMasterId id="2147483954" r:id="rId26"/>
    <p:sldMasterId id="2147483966" r:id="rId27"/>
    <p:sldMasterId id="2147483978" r:id="rId28"/>
    <p:sldMasterId id="2147483990" r:id="rId29"/>
    <p:sldMasterId id="2147484002" r:id="rId30"/>
    <p:sldMasterId id="2147484014" r:id="rId31"/>
    <p:sldMasterId id="2147484026" r:id="rId32"/>
    <p:sldMasterId id="2147484038" r:id="rId33"/>
    <p:sldMasterId id="2147484050" r:id="rId34"/>
    <p:sldMasterId id="2147484062" r:id="rId35"/>
    <p:sldMasterId id="2147484074" r:id="rId36"/>
    <p:sldMasterId id="2147484086" r:id="rId37"/>
    <p:sldMasterId id="2147484098" r:id="rId38"/>
    <p:sldMasterId id="2147484110" r:id="rId39"/>
    <p:sldMasterId id="2147484122" r:id="rId40"/>
    <p:sldMasterId id="2147484134" r:id="rId41"/>
    <p:sldMasterId id="2147484146" r:id="rId42"/>
    <p:sldMasterId id="2147484159" r:id="rId43"/>
    <p:sldMasterId id="2147484172" r:id="rId44"/>
    <p:sldMasterId id="2147484184" r:id="rId45"/>
    <p:sldMasterId id="2147484197" r:id="rId46"/>
    <p:sldMasterId id="2147484210" r:id="rId47"/>
    <p:sldMasterId id="2147484223" r:id="rId48"/>
    <p:sldMasterId id="2147484235" r:id="rId49"/>
    <p:sldMasterId id="2147484247" r:id="rId50"/>
    <p:sldMasterId id="2147484259" r:id="rId51"/>
    <p:sldMasterId id="2147484271" r:id="rId52"/>
    <p:sldMasterId id="2147484283" r:id="rId53"/>
    <p:sldMasterId id="2147484295" r:id="rId54"/>
    <p:sldMasterId id="2147484307" r:id="rId55"/>
    <p:sldMasterId id="2147484319" r:id="rId56"/>
    <p:sldMasterId id="2147484331" r:id="rId57"/>
    <p:sldMasterId id="2147484343" r:id="rId58"/>
    <p:sldMasterId id="2147484356" r:id="rId59"/>
    <p:sldMasterId id="2147484368" r:id="rId60"/>
    <p:sldMasterId id="2147484380" r:id="rId61"/>
    <p:sldMasterId id="2147484392" r:id="rId62"/>
    <p:sldMasterId id="2147484404" r:id="rId63"/>
    <p:sldMasterId id="2147484416" r:id="rId64"/>
    <p:sldMasterId id="2147484428" r:id="rId65"/>
    <p:sldMasterId id="2147484440" r:id="rId66"/>
    <p:sldMasterId id="2147484452" r:id="rId67"/>
    <p:sldMasterId id="2147484465" r:id="rId68"/>
    <p:sldMasterId id="2147484477" r:id="rId69"/>
    <p:sldMasterId id="2147484489" r:id="rId70"/>
    <p:sldMasterId id="2147484501" r:id="rId71"/>
    <p:sldMasterId id="2147484513" r:id="rId72"/>
    <p:sldMasterId id="2147484525" r:id="rId73"/>
    <p:sldMasterId id="2147484537" r:id="rId74"/>
    <p:sldMasterId id="2147484549" r:id="rId75"/>
    <p:sldMasterId id="2147484561" r:id="rId76"/>
    <p:sldMasterId id="2147484573" r:id="rId77"/>
    <p:sldMasterId id="2147484585" r:id="rId78"/>
    <p:sldMasterId id="2147484597" r:id="rId79"/>
    <p:sldMasterId id="2147484609" r:id="rId80"/>
    <p:sldMasterId id="2147484621" r:id="rId81"/>
    <p:sldMasterId id="2147484633" r:id="rId82"/>
    <p:sldMasterId id="2147484645" r:id="rId83"/>
    <p:sldMasterId id="2147484657" r:id="rId84"/>
    <p:sldMasterId id="2147484669" r:id="rId85"/>
    <p:sldMasterId id="2147484681" r:id="rId86"/>
    <p:sldMasterId id="2147484693" r:id="rId87"/>
  </p:sldMasterIdLst>
  <p:notesMasterIdLst>
    <p:notesMasterId r:id="rId195"/>
  </p:notesMasterIdLst>
  <p:sldIdLst>
    <p:sldId id="256" r:id="rId176"/>
    <p:sldId id="257" r:id="rId177"/>
    <p:sldId id="258" r:id="rId178"/>
    <p:sldId id="259" r:id="rId179"/>
    <p:sldId id="260" r:id="rId180"/>
    <p:sldId id="261" r:id="rId181"/>
    <p:sldId id="262" r:id="rId182"/>
    <p:sldId id="263" r:id="rId183"/>
    <p:sldId id="264" r:id="rId184"/>
    <p:sldId id="265" r:id="rId185"/>
    <p:sldId id="266" r:id="rId186"/>
    <p:sldId id="267" r:id="rId187"/>
    <p:sldId id="268" r:id="rId188"/>
    <p:sldId id="269" r:id="rId189"/>
    <p:sldId id="270" r:id="rId190"/>
    <p:sldId id="271" r:id="rId191"/>
    <p:sldId id="272" r:id="rId192"/>
    <p:sldId id="273" r:id="rId193"/>
    <p:sldId id="274" r:id="rId194"/>
  </p:sldIdLst>
  <p:sldSz cx="12192431" cy="6857568" type="custom"/>
  <p:notesSz cx="12192431" cy="6857568"/>
  <p:defaultTextStyle>
    <a:defPPr>
      <a:defRPr lang="fr-FR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940675A-B579-460E-94D1-54222C63F5D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0" d="0"/>
          <a:sy n="0" d="0"/>
        </p:scale>
        <p:origin x="0" y="0"/>
      </p:cViewPr>
      <p:guideLst>
        <p:guide pos="4789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Master" Target="slideMasters/slideMaster68.xml"/><Relationship Id="rId69" Type="http://schemas.openxmlformats.org/officeDocument/2006/relationships/slideMaster" Target="slideMasters/slideMaster69.xml"/><Relationship Id="rId70" Type="http://schemas.openxmlformats.org/officeDocument/2006/relationships/slideMaster" Target="slideMasters/slideMaster70.xml"/><Relationship Id="rId71" Type="http://schemas.openxmlformats.org/officeDocument/2006/relationships/slideMaster" Target="slideMasters/slideMaster71.xml"/><Relationship Id="rId72" Type="http://schemas.openxmlformats.org/officeDocument/2006/relationships/slideMaster" Target="slideMasters/slideMaster72.xml"/><Relationship Id="rId73" Type="http://schemas.openxmlformats.org/officeDocument/2006/relationships/slideMaster" Target="slideMasters/slideMaster73.xml"/><Relationship Id="rId74" Type="http://schemas.openxmlformats.org/officeDocument/2006/relationships/slideMaster" Target="slideMasters/slideMaster74.xml"/><Relationship Id="rId75" Type="http://schemas.openxmlformats.org/officeDocument/2006/relationships/slideMaster" Target="slideMasters/slideMaster75.xml"/><Relationship Id="rId76" Type="http://schemas.openxmlformats.org/officeDocument/2006/relationships/slideMaster" Target="slideMasters/slideMaster76.xml"/><Relationship Id="rId77" Type="http://schemas.openxmlformats.org/officeDocument/2006/relationships/slideMaster" Target="slideMasters/slideMaster77.xml"/><Relationship Id="rId78" Type="http://schemas.openxmlformats.org/officeDocument/2006/relationships/slideMaster" Target="slideMasters/slideMaster78.xml"/><Relationship Id="rId79" Type="http://schemas.openxmlformats.org/officeDocument/2006/relationships/slideMaster" Target="slideMasters/slideMaster79.xml"/><Relationship Id="rId80" Type="http://schemas.openxmlformats.org/officeDocument/2006/relationships/slideMaster" Target="slideMasters/slideMaster80.xml"/><Relationship Id="rId81" Type="http://schemas.openxmlformats.org/officeDocument/2006/relationships/slideMaster" Target="slideMasters/slideMaster81.xml"/><Relationship Id="rId82" Type="http://schemas.openxmlformats.org/officeDocument/2006/relationships/slideMaster" Target="slideMasters/slideMaster82.xml"/><Relationship Id="rId83" Type="http://schemas.openxmlformats.org/officeDocument/2006/relationships/slideMaster" Target="slideMasters/slideMaster83.xml"/><Relationship Id="rId84" Type="http://schemas.openxmlformats.org/officeDocument/2006/relationships/slideMaster" Target="slideMasters/slideMaster84.xml"/><Relationship Id="rId85" Type="http://schemas.openxmlformats.org/officeDocument/2006/relationships/slideMaster" Target="slideMasters/slideMaster85.xml"/><Relationship Id="rId86" Type="http://schemas.openxmlformats.org/officeDocument/2006/relationships/slideMaster" Target="slideMasters/slideMaster86.xml"/><Relationship Id="rId87" Type="http://schemas.openxmlformats.org/officeDocument/2006/relationships/slideMaster" Target="slideMasters/slideMaster87.xml"/><Relationship Id="rId88" Type="http://schemas.openxmlformats.org/officeDocument/2006/relationships/theme" Target="theme/theme1.xml"/><Relationship Id="rId89" Type="http://schemas.openxmlformats.org/officeDocument/2006/relationships/theme" Target="theme/theme2.xml"/><Relationship Id="rId90" Type="http://schemas.openxmlformats.org/officeDocument/2006/relationships/theme" Target="theme/theme3.xml"/><Relationship Id="rId91" Type="http://schemas.openxmlformats.org/officeDocument/2006/relationships/theme" Target="theme/theme4.xml"/><Relationship Id="rId92" Type="http://schemas.openxmlformats.org/officeDocument/2006/relationships/theme" Target="theme/theme5.xml"/><Relationship Id="rId93" Type="http://schemas.openxmlformats.org/officeDocument/2006/relationships/theme" Target="theme/theme6.xml"/><Relationship Id="rId94" Type="http://schemas.openxmlformats.org/officeDocument/2006/relationships/theme" Target="theme/theme7.xml"/><Relationship Id="rId95" Type="http://schemas.openxmlformats.org/officeDocument/2006/relationships/theme" Target="theme/theme8.xml"/><Relationship Id="rId96" Type="http://schemas.openxmlformats.org/officeDocument/2006/relationships/theme" Target="theme/theme9.xml"/><Relationship Id="rId97" Type="http://schemas.openxmlformats.org/officeDocument/2006/relationships/theme" Target="theme/theme10.xml"/><Relationship Id="rId98" Type="http://schemas.openxmlformats.org/officeDocument/2006/relationships/theme" Target="theme/theme11.xml"/><Relationship Id="rId99" Type="http://schemas.openxmlformats.org/officeDocument/2006/relationships/theme" Target="theme/theme12.xml"/><Relationship Id="rId100" Type="http://schemas.openxmlformats.org/officeDocument/2006/relationships/theme" Target="theme/theme13.xml"/><Relationship Id="rId101" Type="http://schemas.openxmlformats.org/officeDocument/2006/relationships/theme" Target="theme/theme14.xml"/><Relationship Id="rId102" Type="http://schemas.openxmlformats.org/officeDocument/2006/relationships/theme" Target="theme/theme15.xml"/><Relationship Id="rId103" Type="http://schemas.openxmlformats.org/officeDocument/2006/relationships/theme" Target="theme/theme16.xml"/><Relationship Id="rId104" Type="http://schemas.openxmlformats.org/officeDocument/2006/relationships/theme" Target="theme/theme17.xml"/><Relationship Id="rId105" Type="http://schemas.openxmlformats.org/officeDocument/2006/relationships/theme" Target="theme/theme18.xml"/><Relationship Id="rId106" Type="http://schemas.openxmlformats.org/officeDocument/2006/relationships/theme" Target="theme/theme19.xml"/><Relationship Id="rId107" Type="http://schemas.openxmlformats.org/officeDocument/2006/relationships/theme" Target="theme/theme20.xml"/><Relationship Id="rId108" Type="http://schemas.openxmlformats.org/officeDocument/2006/relationships/theme" Target="theme/theme21.xml"/><Relationship Id="rId109" Type="http://schemas.openxmlformats.org/officeDocument/2006/relationships/theme" Target="theme/theme22.xml"/><Relationship Id="rId110" Type="http://schemas.openxmlformats.org/officeDocument/2006/relationships/theme" Target="theme/theme23.xml"/><Relationship Id="rId111" Type="http://schemas.openxmlformats.org/officeDocument/2006/relationships/theme" Target="theme/theme24.xml"/><Relationship Id="rId112" Type="http://schemas.openxmlformats.org/officeDocument/2006/relationships/theme" Target="theme/theme25.xml"/><Relationship Id="rId113" Type="http://schemas.openxmlformats.org/officeDocument/2006/relationships/theme" Target="theme/theme26.xml"/><Relationship Id="rId114" Type="http://schemas.openxmlformats.org/officeDocument/2006/relationships/theme" Target="theme/theme27.xml"/><Relationship Id="rId115" Type="http://schemas.openxmlformats.org/officeDocument/2006/relationships/theme" Target="theme/theme28.xml"/><Relationship Id="rId116" Type="http://schemas.openxmlformats.org/officeDocument/2006/relationships/theme" Target="theme/theme29.xml"/><Relationship Id="rId117" Type="http://schemas.openxmlformats.org/officeDocument/2006/relationships/theme" Target="theme/theme30.xml"/><Relationship Id="rId118" Type="http://schemas.openxmlformats.org/officeDocument/2006/relationships/theme" Target="theme/theme31.xml"/><Relationship Id="rId119" Type="http://schemas.openxmlformats.org/officeDocument/2006/relationships/theme" Target="theme/theme32.xml"/><Relationship Id="rId120" Type="http://schemas.openxmlformats.org/officeDocument/2006/relationships/theme" Target="theme/theme33.xml"/><Relationship Id="rId121" Type="http://schemas.openxmlformats.org/officeDocument/2006/relationships/theme" Target="theme/theme34.xml"/><Relationship Id="rId122" Type="http://schemas.openxmlformats.org/officeDocument/2006/relationships/theme" Target="theme/theme35.xml"/><Relationship Id="rId123" Type="http://schemas.openxmlformats.org/officeDocument/2006/relationships/theme" Target="theme/theme36.xml"/><Relationship Id="rId124" Type="http://schemas.openxmlformats.org/officeDocument/2006/relationships/theme" Target="theme/theme37.xml"/><Relationship Id="rId125" Type="http://schemas.openxmlformats.org/officeDocument/2006/relationships/theme" Target="theme/theme38.xml"/><Relationship Id="rId126" Type="http://schemas.openxmlformats.org/officeDocument/2006/relationships/theme" Target="theme/theme39.xml"/><Relationship Id="rId127" Type="http://schemas.openxmlformats.org/officeDocument/2006/relationships/theme" Target="theme/theme40.xml"/><Relationship Id="rId128" Type="http://schemas.openxmlformats.org/officeDocument/2006/relationships/theme" Target="theme/theme41.xml"/><Relationship Id="rId129" Type="http://schemas.openxmlformats.org/officeDocument/2006/relationships/theme" Target="theme/theme42.xml"/><Relationship Id="rId130" Type="http://schemas.openxmlformats.org/officeDocument/2006/relationships/theme" Target="theme/theme43.xml"/><Relationship Id="rId131" Type="http://schemas.openxmlformats.org/officeDocument/2006/relationships/theme" Target="theme/theme44.xml"/><Relationship Id="rId132" Type="http://schemas.openxmlformats.org/officeDocument/2006/relationships/theme" Target="theme/theme45.xml"/><Relationship Id="rId133" Type="http://schemas.openxmlformats.org/officeDocument/2006/relationships/theme" Target="theme/theme46.xml"/><Relationship Id="rId134" Type="http://schemas.openxmlformats.org/officeDocument/2006/relationships/theme" Target="theme/theme47.xml"/><Relationship Id="rId135" Type="http://schemas.openxmlformats.org/officeDocument/2006/relationships/theme" Target="theme/theme48.xml"/><Relationship Id="rId136" Type="http://schemas.openxmlformats.org/officeDocument/2006/relationships/theme" Target="theme/theme49.xml"/><Relationship Id="rId137" Type="http://schemas.openxmlformats.org/officeDocument/2006/relationships/theme" Target="theme/theme50.xml"/><Relationship Id="rId138" Type="http://schemas.openxmlformats.org/officeDocument/2006/relationships/theme" Target="theme/theme51.xml"/><Relationship Id="rId139" Type="http://schemas.openxmlformats.org/officeDocument/2006/relationships/theme" Target="theme/theme52.xml"/><Relationship Id="rId140" Type="http://schemas.openxmlformats.org/officeDocument/2006/relationships/theme" Target="theme/theme53.xml"/><Relationship Id="rId141" Type="http://schemas.openxmlformats.org/officeDocument/2006/relationships/theme" Target="theme/theme54.xml"/><Relationship Id="rId142" Type="http://schemas.openxmlformats.org/officeDocument/2006/relationships/theme" Target="theme/theme55.xml"/><Relationship Id="rId143" Type="http://schemas.openxmlformats.org/officeDocument/2006/relationships/theme" Target="theme/theme56.xml"/><Relationship Id="rId144" Type="http://schemas.openxmlformats.org/officeDocument/2006/relationships/theme" Target="theme/theme57.xml"/><Relationship Id="rId145" Type="http://schemas.openxmlformats.org/officeDocument/2006/relationships/theme" Target="theme/theme58.xml"/><Relationship Id="rId146" Type="http://schemas.openxmlformats.org/officeDocument/2006/relationships/theme" Target="theme/theme59.xml"/><Relationship Id="rId147" Type="http://schemas.openxmlformats.org/officeDocument/2006/relationships/theme" Target="theme/theme60.xml"/><Relationship Id="rId148" Type="http://schemas.openxmlformats.org/officeDocument/2006/relationships/theme" Target="theme/theme61.xml"/><Relationship Id="rId149" Type="http://schemas.openxmlformats.org/officeDocument/2006/relationships/theme" Target="theme/theme62.xml"/><Relationship Id="rId150" Type="http://schemas.openxmlformats.org/officeDocument/2006/relationships/theme" Target="theme/theme63.xml"/><Relationship Id="rId151" Type="http://schemas.openxmlformats.org/officeDocument/2006/relationships/theme" Target="theme/theme64.xml"/><Relationship Id="rId152" Type="http://schemas.openxmlformats.org/officeDocument/2006/relationships/theme" Target="theme/theme65.xml"/><Relationship Id="rId153" Type="http://schemas.openxmlformats.org/officeDocument/2006/relationships/theme" Target="theme/theme66.xml"/><Relationship Id="rId154" Type="http://schemas.openxmlformats.org/officeDocument/2006/relationships/theme" Target="theme/theme67.xml"/><Relationship Id="rId155" Type="http://schemas.openxmlformats.org/officeDocument/2006/relationships/theme" Target="theme/theme68.xml"/><Relationship Id="rId156" Type="http://schemas.openxmlformats.org/officeDocument/2006/relationships/theme" Target="theme/theme69.xml"/><Relationship Id="rId157" Type="http://schemas.openxmlformats.org/officeDocument/2006/relationships/theme" Target="theme/theme70.xml"/><Relationship Id="rId158" Type="http://schemas.openxmlformats.org/officeDocument/2006/relationships/theme" Target="theme/theme71.xml"/><Relationship Id="rId159" Type="http://schemas.openxmlformats.org/officeDocument/2006/relationships/theme" Target="theme/theme72.xml"/><Relationship Id="rId160" Type="http://schemas.openxmlformats.org/officeDocument/2006/relationships/theme" Target="theme/theme73.xml"/><Relationship Id="rId161" Type="http://schemas.openxmlformats.org/officeDocument/2006/relationships/theme" Target="theme/theme74.xml"/><Relationship Id="rId162" Type="http://schemas.openxmlformats.org/officeDocument/2006/relationships/theme" Target="theme/theme75.xml"/><Relationship Id="rId163" Type="http://schemas.openxmlformats.org/officeDocument/2006/relationships/theme" Target="theme/theme76.xml"/><Relationship Id="rId164" Type="http://schemas.openxmlformats.org/officeDocument/2006/relationships/theme" Target="theme/theme77.xml"/><Relationship Id="rId165" Type="http://schemas.openxmlformats.org/officeDocument/2006/relationships/theme" Target="theme/theme78.xml"/><Relationship Id="rId166" Type="http://schemas.openxmlformats.org/officeDocument/2006/relationships/theme" Target="theme/theme79.xml"/><Relationship Id="rId167" Type="http://schemas.openxmlformats.org/officeDocument/2006/relationships/theme" Target="theme/theme80.xml"/><Relationship Id="rId168" Type="http://schemas.openxmlformats.org/officeDocument/2006/relationships/theme" Target="theme/theme81.xml"/><Relationship Id="rId169" Type="http://schemas.openxmlformats.org/officeDocument/2006/relationships/theme" Target="theme/theme82.xml"/><Relationship Id="rId170" Type="http://schemas.openxmlformats.org/officeDocument/2006/relationships/theme" Target="theme/theme83.xml"/><Relationship Id="rId171" Type="http://schemas.openxmlformats.org/officeDocument/2006/relationships/theme" Target="theme/theme84.xml"/><Relationship Id="rId172" Type="http://schemas.openxmlformats.org/officeDocument/2006/relationships/theme" Target="theme/theme85.xml"/><Relationship Id="rId173" Type="http://schemas.openxmlformats.org/officeDocument/2006/relationships/theme" Target="theme/theme86.xml"/><Relationship Id="rId174" Type="http://schemas.openxmlformats.org/officeDocument/2006/relationships/theme" Target="theme/theme87.xml"/><Relationship Id="rId175" Type="http://schemas.openxmlformats.org/officeDocument/2006/relationships/theme" Target="theme/theme88.xml"/><Relationship Id="rId176" Type="http://schemas.openxmlformats.org/officeDocument/2006/relationships/slide" Target="slides/slide1.xml"/><Relationship Id="rId177" Type="http://schemas.openxmlformats.org/officeDocument/2006/relationships/slide" Target="slides/slide2.xml"/><Relationship Id="rId178" Type="http://schemas.openxmlformats.org/officeDocument/2006/relationships/slide" Target="slides/slide3.xml"/><Relationship Id="rId179" Type="http://schemas.openxmlformats.org/officeDocument/2006/relationships/slide" Target="slides/slide4.xml"/><Relationship Id="rId180" Type="http://schemas.openxmlformats.org/officeDocument/2006/relationships/slide" Target="slides/slide5.xml"/><Relationship Id="rId181" Type="http://schemas.openxmlformats.org/officeDocument/2006/relationships/slide" Target="slides/slide6.xml"/><Relationship Id="rId182" Type="http://schemas.openxmlformats.org/officeDocument/2006/relationships/slide" Target="slides/slide7.xml"/><Relationship Id="rId183" Type="http://schemas.openxmlformats.org/officeDocument/2006/relationships/slide" Target="slides/slide8.xml"/><Relationship Id="rId184" Type="http://schemas.openxmlformats.org/officeDocument/2006/relationships/slide" Target="slides/slide9.xml"/><Relationship Id="rId185" Type="http://schemas.openxmlformats.org/officeDocument/2006/relationships/slide" Target="slides/slide10.xml"/><Relationship Id="rId186" Type="http://schemas.openxmlformats.org/officeDocument/2006/relationships/slide" Target="slides/slide11.xml"/><Relationship Id="rId187" Type="http://schemas.openxmlformats.org/officeDocument/2006/relationships/slide" Target="slides/slide12.xml"/><Relationship Id="rId188" Type="http://schemas.openxmlformats.org/officeDocument/2006/relationships/slide" Target="slides/slide13.xml"/><Relationship Id="rId189" Type="http://schemas.openxmlformats.org/officeDocument/2006/relationships/slide" Target="slides/slide14.xml"/><Relationship Id="rId190" Type="http://schemas.openxmlformats.org/officeDocument/2006/relationships/slide" Target="slides/slide15.xml"/><Relationship Id="rId191" Type="http://schemas.openxmlformats.org/officeDocument/2006/relationships/slide" Target="slides/slide16.xml"/><Relationship Id="rId192" Type="http://schemas.openxmlformats.org/officeDocument/2006/relationships/slide" Target="slides/slide17.xml"/><Relationship Id="rId193" Type="http://schemas.openxmlformats.org/officeDocument/2006/relationships/slide" Target="slides/slide18.xml"/><Relationship Id="rId194" Type="http://schemas.openxmlformats.org/officeDocument/2006/relationships/slide" Target="slides/slide19.xml"/><Relationship Id="rId195" Type="http://schemas.openxmlformats.org/officeDocument/2006/relationships/notesMaster" Target="notesMasters/notesMaster1.xml"/><Relationship Id="rId196" Type="http://schemas.openxmlformats.org/officeDocument/2006/relationships/presProps" Target="presProps.xml" /><Relationship Id="rId197" Type="http://schemas.openxmlformats.org/officeDocument/2006/relationships/tableStyles" Target="tableStyles.xml" /><Relationship Id="rId19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8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60213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882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242131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B8D3FD-1EA8-A1B5-0525-CF7F336526B0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C8591B-3F47-265B-67B6-405DD0493026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5B2172-3CF1-87F3-E6A9-4E01C1EC0123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E8B37A7-1960-3B92-76A3-394DC6AB2EC8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67109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91330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976239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6329435-850B-4241-3C43-B643BBBB27C8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EBB757-5164-DC80-D6B6-3A15A977F54D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12913D-9EBB-75E5-55CA-550B89F2D012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767293-485A-C123-D7A0-9359F680D368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4715F-0A11-39C3-9F28-5CD42F02BAE1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33317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39612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127261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334E90B-97B5-EB40-DF2C-E1F4CFF72F08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3700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879806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33410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5DC990-29E5-4A2C-6018-656ECC7EEBCF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F754AA-DBA0-BD88-654E-223338F3F48B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21838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635298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9369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8714A3-FD37-5351-3D2E-940B07130834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88E0B7F-380B-E7A7-5026-B96CFADFD76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3874143-BEC1-C4AD-50D0-C2ECFD0E551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B73A88-7EA1-5DB4-EC31-B7CDAE06E01B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4F0957-CB4E-C446-4708-2FCD9AEABC9B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7245B8-A928-8531-89E1-119338068462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92215A-70F6-EA8B-CA69-6BE84977E4EF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53" y="1122291"/>
            <a:ext cx="9144322" cy="238744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74297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434305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533714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4971001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522657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7158334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67C0403-2697-21F5-F1D7-D2BA57254D98}" type="slidenum">
              <a:rPr/>
              <a:t/>
            </a:fld>
            <a:endParaRPr/>
          </a:p>
        </p:txBody>
      </p:sp>
      <p:sp>
        <p:nvSpPr>
          <p:cNvPr id="394035553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790962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229319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6335409" name="PlaceHolder 3"/>
          <p:cNvSpPr>
            <a:spLocks noGrp="1"/>
          </p:cNvSpPr>
          <p:nvPr>
            <p:ph/>
          </p:nvPr>
        </p:nvSpPr>
        <p:spPr bwMode="auto">
          <a:xfrm>
            <a:off x="0" y="3796319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447225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11884621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9505CA2-B7E3-4D78-D91B-AC036075B75A}" type="slidenum">
              <a:rPr/>
              <a:t/>
            </a:fld>
            <a:endParaRPr/>
          </a:p>
        </p:txBody>
      </p:sp>
      <p:sp>
        <p:nvSpPr>
          <p:cNvPr id="596538294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72564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023996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191337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365010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1071077" name="PlaceHolder 5"/>
          <p:cNvSpPr>
            <a:spLocks noGrp="1"/>
          </p:cNvSpPr>
          <p:nvPr>
            <p:ph/>
          </p:nvPr>
        </p:nvSpPr>
        <p:spPr bwMode="auto">
          <a:xfrm>
            <a:off x="6247298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4726608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3960864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B75AC5E-BDCD-1A82-1683-05BD39B35E1D}" type="slidenum">
              <a:rPr/>
              <a:t/>
            </a:fld>
            <a:endParaRPr/>
          </a:p>
        </p:txBody>
      </p:sp>
      <p:sp>
        <p:nvSpPr>
          <p:cNvPr id="53425470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568808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633535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9237755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7565113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3737828" name="PlaceHolder 5"/>
          <p:cNvSpPr>
            <a:spLocks noGrp="1"/>
          </p:cNvSpPr>
          <p:nvPr>
            <p:ph/>
          </p:nvPr>
        </p:nvSpPr>
        <p:spPr bwMode="auto">
          <a:xfrm>
            <a:off x="0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3697383" name="PlaceHolder 6"/>
          <p:cNvSpPr>
            <a:spLocks noGrp="1"/>
          </p:cNvSpPr>
          <p:nvPr>
            <p:ph/>
          </p:nvPr>
        </p:nvSpPr>
        <p:spPr bwMode="auto">
          <a:xfrm>
            <a:off x="4122145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0046952" name="PlaceHolder 7"/>
          <p:cNvSpPr>
            <a:spLocks noGrp="1"/>
          </p:cNvSpPr>
          <p:nvPr>
            <p:ph/>
          </p:nvPr>
        </p:nvSpPr>
        <p:spPr bwMode="auto">
          <a:xfrm>
            <a:off x="8244650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287687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10019476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481466A-3999-F1B8-7385-1D6F1E7E571A}" type="slidenum">
              <a:rPr/>
              <a:t/>
            </a:fld>
            <a:endParaRPr/>
          </a:p>
        </p:txBody>
      </p:sp>
      <p:sp>
        <p:nvSpPr>
          <p:cNvPr id="1219020955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623716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6346066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91208715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F50031-9B52-7D00-251E-69B8B46C2499}" type="datetimeFigureOut">
              <a:rPr lang="fr-FR"/>
              <a:t/>
            </a:fld>
            <a:endParaRPr lang="fr-FR"/>
          </a:p>
        </p:txBody>
      </p:sp>
      <p:sp>
        <p:nvSpPr>
          <p:cNvPr id="86051642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95581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B90061-82E5-1FE7-389F-3AE172D15B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3552785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162810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450798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2836179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412236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25F5A5-F3DD-CE51-9EA9-FE00E758C3A7}" type="datetimeFigureOut">
              <a:rPr lang="fr-FR"/>
              <a:t/>
            </a:fld>
            <a:endParaRPr lang="fr-FR"/>
          </a:p>
        </p:txBody>
      </p:sp>
      <p:sp>
        <p:nvSpPr>
          <p:cNvPr id="160424515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78590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0A81D8-F269-245E-DBE8-1F81BFE2F74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98505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5235366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2266914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8430535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F9C401-19FB-4BDC-201E-662C12F8D43F}" type="datetimeFigureOut">
              <a:rPr lang="fr-FR"/>
              <a:t/>
            </a:fld>
            <a:endParaRPr lang="fr-FR"/>
          </a:p>
        </p:txBody>
      </p:sp>
      <p:sp>
        <p:nvSpPr>
          <p:cNvPr id="86289502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2697344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D65ED8-8D03-91F8-8C43-B906E869651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9727489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86853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883669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895401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1521981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874637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FFD500-207B-BC28-F40D-0E4B7FA83223}" type="datetimeFigureOut">
              <a:rPr lang="fr-FR"/>
              <a:t/>
            </a:fld>
            <a:endParaRPr lang="fr-FR"/>
          </a:p>
        </p:txBody>
      </p:sp>
      <p:sp>
        <p:nvSpPr>
          <p:cNvPr id="73888037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267713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A3C722-05AC-0544-4B8D-C129489E9F3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0692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8855582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BDA329-68A2-6417-58FC-0D628A0141F9}" type="datetimeFigureOut">
              <a:rPr lang="fr-FR"/>
              <a:t/>
            </a:fld>
            <a:endParaRPr lang="fr-FR"/>
          </a:p>
        </p:txBody>
      </p:sp>
      <p:sp>
        <p:nvSpPr>
          <p:cNvPr id="1030741748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030734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8CC1E7-0F74-CD7D-2E6F-18D7D3683A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2"/>
            <a:ext cx="2628992" cy="5811472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2"/>
            <a:ext cx="7734573" cy="5811472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18294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AEBE0B-1C54-793E-F8F8-BF3785D40EF9}" type="datetimeFigureOut">
              <a:rPr lang="fr-FR"/>
              <a:t/>
            </a:fld>
            <a:endParaRPr lang="fr-FR"/>
          </a:p>
        </p:txBody>
      </p:sp>
      <p:sp>
        <p:nvSpPr>
          <p:cNvPr id="115674141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5653769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A46BA-AF68-2F68-97FB-E113D836941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1092447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7838592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6805066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9072204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50B728-14FD-76ED-7CC4-BB12C3A39ED6}" type="datetimeFigureOut">
              <a:rPr lang="fr-FR"/>
              <a:t/>
            </a:fld>
            <a:endParaRPr lang="fr-FR"/>
          </a:p>
        </p:txBody>
      </p:sp>
      <p:sp>
        <p:nvSpPr>
          <p:cNvPr id="17098916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138633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D31370-6D84-DDCE-FD34-9DE508788CC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1230163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8955920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93197448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6882525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62E737-59D2-B97C-DA6D-65DBFA843608}" type="datetimeFigureOut">
              <a:rPr lang="fr-FR"/>
              <a:t/>
            </a:fld>
            <a:endParaRPr lang="fr-FR"/>
          </a:p>
        </p:txBody>
      </p:sp>
      <p:sp>
        <p:nvSpPr>
          <p:cNvPr id="176067383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124171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D6E535A-892F-4236-3C79-7558898131C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436269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9613753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3975590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3D33AC-7164-BC4C-51C0-5E1847DD5EAF}" type="datetimeFigureOut">
              <a:rPr lang="fr-FR"/>
              <a:t/>
            </a:fld>
            <a:endParaRPr lang="fr-FR"/>
          </a:p>
        </p:txBody>
      </p:sp>
      <p:sp>
        <p:nvSpPr>
          <p:cNvPr id="682880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282421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A8D86D-5E47-CCB1-36E0-4AE6CA8E44E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016647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2697221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7783690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4E8E95-6815-0E34-89EA-3C3AD3B40E20}" type="datetimeFigureOut">
              <a:rPr lang="fr-FR"/>
              <a:t/>
            </a:fld>
            <a:endParaRPr lang="fr-FR"/>
          </a:p>
        </p:txBody>
      </p:sp>
      <p:sp>
        <p:nvSpPr>
          <p:cNvPr id="30626615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09775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10B3E4-326E-F00A-5736-6D1DAB7327F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970498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22940097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91978316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2DEF17-2258-9E0A-3B09-38C684DED21A}" type="datetimeFigureOut">
              <a:rPr lang="ru-RU"/>
              <a:t/>
            </a:fld>
            <a:endParaRPr lang="ru-RU"/>
          </a:p>
        </p:txBody>
      </p:sp>
      <p:sp>
        <p:nvSpPr>
          <p:cNvPr id="161620363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9926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33C530-445A-C5F3-48B7-F9BB9378FE1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5577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3000610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61302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033A8F-B62B-D502-C1B8-F96DAC414F1D}" type="datetimeFigureOut">
              <a:rPr lang="ru-RU"/>
              <a:t/>
            </a:fld>
            <a:endParaRPr lang="ru-RU"/>
          </a:p>
        </p:txBody>
      </p:sp>
      <p:sp>
        <p:nvSpPr>
          <p:cNvPr id="168456098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88110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6BCB24-129B-AAC5-571D-8416D53F224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1482772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17631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592734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491C86-DC8E-CF39-3B38-280D6A130711}" type="datetimeFigureOut">
              <a:rPr lang="ru-RU"/>
              <a:t/>
            </a:fld>
            <a:endParaRPr lang="ru-RU"/>
          </a:p>
        </p:txBody>
      </p:sp>
      <p:sp>
        <p:nvSpPr>
          <p:cNvPr id="9411839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564500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60A06B-5393-E4BC-AE99-19ED07F340C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758846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0748155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7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3023483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3894089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C22438-B0EE-DC71-014F-986D5631D6D8}" type="datetimeFigureOut">
              <a:rPr lang="ru-RU"/>
              <a:t/>
            </a:fld>
            <a:endParaRPr lang="ru-RU"/>
          </a:p>
        </p:txBody>
      </p:sp>
      <p:sp>
        <p:nvSpPr>
          <p:cNvPr id="81931512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440422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9DE68B-5C65-AD9F-DC59-7D71050BC3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314841" name="Titl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169743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7125894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1367524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7989459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7564860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9982BF-8ACA-A345-F3F5-41416AF70629}" type="datetimeFigureOut">
              <a:rPr lang="ru-RU"/>
              <a:t/>
            </a:fld>
            <a:endParaRPr lang="ru-RU"/>
          </a:p>
        </p:txBody>
      </p:sp>
      <p:sp>
        <p:nvSpPr>
          <p:cNvPr id="2080249367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514188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59F56C1-5943-3F27-AB2E-737417317D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106351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75530864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C5EA56D-B698-B7E5-4075-221713F0C5EC}" type="slidenum">
              <a:rPr/>
              <a:t/>
            </a:fld>
            <a:endParaRPr/>
          </a:p>
        </p:txBody>
      </p:sp>
      <p:sp>
        <p:nvSpPr>
          <p:cNvPr id="194998770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030443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5522616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186F13-A2BD-F036-96C4-7CFDE17C4289}" type="datetimeFigureOut">
              <a:rPr lang="ru-RU"/>
              <a:t/>
            </a:fld>
            <a:endParaRPr lang="ru-RU"/>
          </a:p>
        </p:txBody>
      </p:sp>
      <p:sp>
        <p:nvSpPr>
          <p:cNvPr id="1000184492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99473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5D5086-15D2-C404-523D-EA3BEA83642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3086560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21E911-2289-66D0-1122-7ABF347E3980}" type="datetimeFigureOut">
              <a:rPr lang="ru-RU"/>
              <a:t/>
            </a:fld>
            <a:endParaRPr lang="ru-RU"/>
          </a:p>
        </p:txBody>
      </p:sp>
      <p:sp>
        <p:nvSpPr>
          <p:cNvPr id="201712175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78650328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B1D3B0-27C9-6D39-223F-75FBC1268F7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783222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9697748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914706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9029663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43B3CA-EEB5-D526-D1E9-C45198BB7ED0}" type="datetimeFigureOut">
              <a:rPr lang="ru-RU"/>
              <a:t/>
            </a:fld>
            <a:endParaRPr lang="ru-RU"/>
          </a:p>
        </p:txBody>
      </p:sp>
      <p:sp>
        <p:nvSpPr>
          <p:cNvPr id="16759180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653780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2758C1-0718-504C-4BBB-54AD51F9EBB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964212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9995462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06445011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9478745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6A1119-2EBF-9D3D-AF07-A7AC29B5AEEC}" type="datetimeFigureOut">
              <a:rPr lang="ru-RU"/>
              <a:t/>
            </a:fld>
            <a:endParaRPr lang="ru-RU"/>
          </a:p>
        </p:txBody>
      </p:sp>
      <p:sp>
        <p:nvSpPr>
          <p:cNvPr id="152530792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317178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F722B7F-58FC-3C05-7098-A7071EAF22F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32924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967985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2276167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67A933-D721-14BC-4BAD-2B3F243DBE77}" type="datetimeFigureOut">
              <a:rPr lang="ru-RU"/>
              <a:t/>
            </a:fld>
            <a:endParaRPr lang="ru-RU"/>
          </a:p>
        </p:txBody>
      </p:sp>
      <p:sp>
        <p:nvSpPr>
          <p:cNvPr id="108941329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7722833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A00E6D-B506-AF9E-20F3-95A681BE38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510683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9250952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0095011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605F42-A448-6210-EA94-4D0EB35C3114}" type="datetimeFigureOut">
              <a:rPr lang="ru-RU"/>
              <a:t/>
            </a:fld>
            <a:endParaRPr lang="ru-RU"/>
          </a:p>
        </p:txBody>
      </p:sp>
      <p:sp>
        <p:nvSpPr>
          <p:cNvPr id="34523556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86474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C9FA9C-22A6-1DB3-76DC-F0F45867F23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778396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47187582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5175930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5AFD65-6174-C356-4768-2BAD79A831FD}" type="datetimeFigureOut">
              <a:rPr lang="ru-RU"/>
              <a:t/>
            </a:fld>
            <a:endParaRPr lang="ru-RU"/>
          </a:p>
        </p:txBody>
      </p:sp>
      <p:sp>
        <p:nvSpPr>
          <p:cNvPr id="212978025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081687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18AB74-C593-E814-B5F4-5F284B0889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45194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885921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0896999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7839CB-E5F7-1102-3979-539B9F3D0C79}" type="datetimeFigureOut">
              <a:rPr lang="ru-RU"/>
              <a:t/>
            </a:fld>
            <a:endParaRPr lang="ru-RU"/>
          </a:p>
        </p:txBody>
      </p:sp>
      <p:sp>
        <p:nvSpPr>
          <p:cNvPr id="94106853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8789007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224D76-2435-A931-1438-75FB814D7E6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701948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7"/>
            <a:ext cx="10515971" cy="2852554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709705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8080990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006865-E560-5CD7-CCCA-093A1C3762E0}" type="datetimeFigureOut">
              <a:rPr lang="ru-RU"/>
              <a:t/>
            </a:fld>
            <a:endParaRPr lang="ru-RU"/>
          </a:p>
        </p:txBody>
      </p:sp>
      <p:sp>
        <p:nvSpPr>
          <p:cNvPr id="26516068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31626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B81430-ABD9-9AE5-A31A-24FFB8D3A36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0442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8257299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6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09425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0235704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7B5DFA-328F-14B4-2903-5FE4D5C38175}" type="datetimeFigureOut">
              <a:rPr lang="ru-RU"/>
              <a:t/>
            </a:fld>
            <a:endParaRPr lang="ru-RU"/>
          </a:p>
        </p:txBody>
      </p:sp>
      <p:sp>
        <p:nvSpPr>
          <p:cNvPr id="193467006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402214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D48728-3B53-90A1-FB51-62DBC06C704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096976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339270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5"/>
            <a:ext cx="1219219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841521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8537717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8AC88EF-C23C-8A8E-C893-142EFA106CB7}" type="slidenum">
              <a:rPr/>
              <a:t/>
            </a:fld>
            <a:endParaRPr/>
          </a:p>
        </p:txBody>
      </p:sp>
      <p:sp>
        <p:nvSpPr>
          <p:cNvPr id="87434180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042172" name="Titl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989222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410552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0710671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8888044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1516355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4EF243-84AC-25D8-5D83-0BB2403D7085}" type="datetimeFigureOut">
              <a:rPr lang="ru-RU"/>
              <a:t/>
            </a:fld>
            <a:endParaRPr lang="ru-RU"/>
          </a:p>
        </p:txBody>
      </p:sp>
      <p:sp>
        <p:nvSpPr>
          <p:cNvPr id="13474669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070790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41D840-331B-5310-99E2-F05310C721B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379151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4440887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E55464-AA21-452E-07B9-5792979E58D2}" type="datetimeFigureOut">
              <a:rPr lang="ru-RU"/>
              <a:t/>
            </a:fld>
            <a:endParaRPr lang="ru-RU"/>
          </a:p>
        </p:txBody>
      </p:sp>
      <p:sp>
        <p:nvSpPr>
          <p:cNvPr id="86522451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1791312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94EE7B-02D4-8B4B-4539-D60F8D1F5D1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1692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892173-7F86-D3AA-F829-91E3EFB22F06}" type="datetimeFigureOut">
              <a:rPr lang="ru-RU"/>
              <a:t/>
            </a:fld>
            <a:endParaRPr lang="ru-RU"/>
          </a:p>
        </p:txBody>
      </p:sp>
      <p:sp>
        <p:nvSpPr>
          <p:cNvPr id="1028172330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709055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D2761F-F43F-FE76-411B-FBA76226C30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895217" name="Title 1"/>
          <p:cNvSpPr>
            <a:spLocks noGrp="1"/>
          </p:cNvSpPr>
          <p:nvPr>
            <p:ph type="title"/>
          </p:nvPr>
        </p:nvSpPr>
        <p:spPr bwMode="auto">
          <a:xfrm>
            <a:off x="839817" y="457168"/>
            <a:ext cx="3932375" cy="1600095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35112120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8844057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7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2190839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C2CA29-8DE9-FC4C-7D65-C87A86FA475A}" type="datetimeFigureOut">
              <a:rPr lang="ru-RU"/>
              <a:t/>
            </a:fld>
            <a:endParaRPr lang="ru-RU"/>
          </a:p>
        </p:txBody>
      </p:sp>
      <p:sp>
        <p:nvSpPr>
          <p:cNvPr id="174168014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7575260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F4DD8A-E3C7-D9CB-499A-6CBA6E631F2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954455" name="Title 1"/>
          <p:cNvSpPr>
            <a:spLocks noGrp="1"/>
          </p:cNvSpPr>
          <p:nvPr>
            <p:ph type="title"/>
          </p:nvPr>
        </p:nvSpPr>
        <p:spPr bwMode="auto">
          <a:xfrm>
            <a:off x="839817" y="457168"/>
            <a:ext cx="3932375" cy="1600095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1593905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6096375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7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3180876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95E254-5F3D-8B2A-BDC2-28A5023F7C0B}" type="datetimeFigureOut">
              <a:rPr lang="ru-RU"/>
              <a:t/>
            </a:fld>
            <a:endParaRPr lang="ru-RU"/>
          </a:p>
        </p:txBody>
      </p:sp>
      <p:sp>
        <p:nvSpPr>
          <p:cNvPr id="98835060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355848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2C13E6-B8D0-D1AC-35CD-DB3ADDABD5F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49661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5832799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1836043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EDEDCF-3431-B926-BB9C-ED1008700F11}" type="datetimeFigureOut">
              <a:rPr lang="ru-RU"/>
              <a:t/>
            </a:fld>
            <a:endParaRPr lang="ru-RU"/>
          </a:p>
        </p:txBody>
      </p:sp>
      <p:sp>
        <p:nvSpPr>
          <p:cNvPr id="106855536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5643964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AFD0E3-7D98-031A-B784-3A535928B9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063800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99362001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4393505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F9645B-D92A-0E06-84F5-41FB81E0A34B}" type="datetimeFigureOut">
              <a:rPr lang="ru-RU"/>
              <a:t/>
            </a:fld>
            <a:endParaRPr lang="ru-RU"/>
          </a:p>
        </p:txBody>
      </p:sp>
      <p:sp>
        <p:nvSpPr>
          <p:cNvPr id="19683916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562595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6F5D20-D40D-D768-66A2-2EF196D01A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38825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6310442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9751139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FAA99E-F8CE-722B-4474-E2055B41D371}" type="datetimeFigureOut">
              <a:rPr lang="fr-FR"/>
              <a:t/>
            </a:fld>
            <a:endParaRPr lang="fr-FR"/>
          </a:p>
        </p:txBody>
      </p:sp>
      <p:sp>
        <p:nvSpPr>
          <p:cNvPr id="179671314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837042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1BC7C2-C10A-8BD3-62BB-168470387B8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15198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367439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347629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633846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4925659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E00F1-3801-C745-42E6-69CB12FBF759}" type="datetimeFigureOut">
              <a:rPr lang="fr-FR"/>
              <a:t/>
            </a:fld>
            <a:endParaRPr lang="fr-FR"/>
          </a:p>
        </p:txBody>
      </p:sp>
      <p:sp>
        <p:nvSpPr>
          <p:cNvPr id="28029387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44658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B9411B-B898-977E-96E4-CB271DABBA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49241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1980010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1219219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204019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6326024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8D971A7-6F87-3113-ED3E-FD205DDA456F}" type="slidenum">
              <a:rPr/>
              <a:t/>
            </a:fld>
            <a:endParaRPr/>
          </a:p>
        </p:txBody>
      </p:sp>
      <p:sp>
        <p:nvSpPr>
          <p:cNvPr id="99759195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86798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2292245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7068043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0211163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C40216-0977-B78F-D8EE-884738A39547}" type="datetimeFigureOut">
              <a:rPr lang="fr-FR"/>
              <a:t/>
            </a:fld>
            <a:endParaRPr lang="fr-FR"/>
          </a:p>
        </p:txBody>
      </p:sp>
      <p:sp>
        <p:nvSpPr>
          <p:cNvPr id="88038739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47079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CC8611-1752-5217-8ADB-6443BD37CC3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645454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0510619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678328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5588737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1690727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4939190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A9239F-F5AA-E266-CFA0-57BA329D65DA}" type="datetimeFigureOut">
              <a:rPr lang="fr-FR"/>
              <a:t/>
            </a:fld>
            <a:endParaRPr lang="fr-FR"/>
          </a:p>
        </p:txBody>
      </p:sp>
      <p:sp>
        <p:nvSpPr>
          <p:cNvPr id="151969095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232081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3039ACC-4293-CB2C-F19A-CA7B9A6E383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17026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8491297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698D04-98F2-0E60-DC50-53D35A536549}" type="datetimeFigureOut">
              <a:rPr lang="fr-FR"/>
              <a:t/>
            </a:fld>
            <a:endParaRPr lang="fr-FR"/>
          </a:p>
        </p:txBody>
      </p:sp>
      <p:sp>
        <p:nvSpPr>
          <p:cNvPr id="142993974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43965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AB02EF-81AA-D141-707A-BE4A076F918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40379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09915C-236F-FC11-9812-301EDAFE40A1}" type="datetimeFigureOut">
              <a:rPr lang="fr-FR"/>
              <a:t/>
            </a:fld>
            <a:endParaRPr lang="fr-FR"/>
          </a:p>
        </p:txBody>
      </p:sp>
      <p:sp>
        <p:nvSpPr>
          <p:cNvPr id="197603092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751627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EF08FF-B6B3-A8F0-FE66-8C5861E041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613529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0553927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7510724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3533538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1B433F9-0800-BBC1-15B0-CE10E9615673}" type="datetimeFigureOut">
              <a:rPr lang="fr-FR"/>
              <a:t/>
            </a:fld>
            <a:endParaRPr lang="fr-FR"/>
          </a:p>
        </p:txBody>
      </p:sp>
      <p:sp>
        <p:nvSpPr>
          <p:cNvPr id="97089444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252784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CB96C3-0C36-ACBA-B350-E9654EFE0DB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112926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4990074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8844806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4401874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4ACAEB-8634-03B5-ED76-83DC689316CE}" type="datetimeFigureOut">
              <a:rPr lang="fr-FR"/>
              <a:t/>
            </a:fld>
            <a:endParaRPr lang="fr-FR"/>
          </a:p>
        </p:txBody>
      </p:sp>
      <p:sp>
        <p:nvSpPr>
          <p:cNvPr id="189716049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128563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AE002C-8A7D-E5A6-B81F-3F4A4144D44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475039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8606651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4556696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E4914C-1561-2903-896A-51FE6DF11EB2}" type="datetimeFigureOut">
              <a:rPr lang="fr-FR"/>
              <a:t/>
            </a:fld>
            <a:endParaRPr lang="fr-FR"/>
          </a:p>
        </p:txBody>
      </p:sp>
      <p:sp>
        <p:nvSpPr>
          <p:cNvPr id="2788083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064574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6BA2BE-54F9-057D-8B54-03309867D29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616782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30491187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119764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59D2C3-42D4-26B2-B25D-7D773520E4E6}" type="datetimeFigureOut">
              <a:rPr lang="fr-FR"/>
              <a:t/>
            </a:fld>
            <a:endParaRPr lang="fr-FR"/>
          </a:p>
        </p:txBody>
      </p:sp>
      <p:sp>
        <p:nvSpPr>
          <p:cNvPr id="169755843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66280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FE1CA4-8BD9-E909-535B-F9D17C20C2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114097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541950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5082377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D3F7EA-F67E-0A8C-F0B8-A71C141730CF}" type="datetimeFigureOut">
              <a:rPr lang="fr-FR"/>
              <a:t/>
            </a:fld>
            <a:endParaRPr lang="fr-FR"/>
          </a:p>
        </p:txBody>
      </p:sp>
      <p:sp>
        <p:nvSpPr>
          <p:cNvPr id="52296828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678816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BF3DEE-94D0-5F3B-003A-12EBEDB81F4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67254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9430988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090789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2814548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249680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517348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25022621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85B4F3C-BC67-9326-795E-DF27EDD291FA}" type="slidenum">
              <a:rPr/>
              <a:t/>
            </a:fld>
            <a:endParaRPr/>
          </a:p>
        </p:txBody>
      </p:sp>
      <p:sp>
        <p:nvSpPr>
          <p:cNvPr id="96682319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12809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71893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518440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3973B4-F1E6-6704-0ABE-6DDF252FA0FA}" type="datetimeFigureOut">
              <a:rPr lang="fr-FR"/>
              <a:t/>
            </a:fld>
            <a:endParaRPr lang="fr-FR"/>
          </a:p>
        </p:txBody>
      </p:sp>
      <p:sp>
        <p:nvSpPr>
          <p:cNvPr id="196028675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160158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AD16D6-3174-8234-9084-5B01A84C31D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507111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6269098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9628245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088746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89086E-7B13-B3AF-5A7C-94839982ED1D}" type="datetimeFigureOut">
              <a:rPr lang="fr-FR"/>
              <a:t/>
            </a:fld>
            <a:endParaRPr lang="fr-FR"/>
          </a:p>
        </p:txBody>
      </p:sp>
      <p:sp>
        <p:nvSpPr>
          <p:cNvPr id="131168006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2647048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5B53A1-3C4C-8B60-AC97-819435721BF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6909822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7831044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5494014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6226594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3993605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4460648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039254-00F8-E865-026B-7F2E01641225}" type="datetimeFigureOut">
              <a:rPr lang="fr-FR"/>
              <a:t/>
            </a:fld>
            <a:endParaRPr lang="fr-FR"/>
          </a:p>
        </p:txBody>
      </p:sp>
      <p:sp>
        <p:nvSpPr>
          <p:cNvPr id="98211778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172666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DC05CA-4E3C-B925-F763-6AE4290A564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632980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39615166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F8F9FF-CAD9-8ED7-44E2-739A53949B6A}" type="datetimeFigureOut">
              <a:rPr lang="fr-FR"/>
              <a:t/>
            </a:fld>
            <a:endParaRPr lang="fr-FR"/>
          </a:p>
        </p:txBody>
      </p:sp>
      <p:sp>
        <p:nvSpPr>
          <p:cNvPr id="146831549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14850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8B8FB7-BB38-D27E-F109-FBE2692A272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4888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015550-0984-A22E-CD9D-B71735DB651E}" type="datetimeFigureOut">
              <a:rPr lang="fr-FR"/>
              <a:t/>
            </a:fld>
            <a:endParaRPr lang="fr-FR"/>
          </a:p>
        </p:txBody>
      </p:sp>
      <p:sp>
        <p:nvSpPr>
          <p:cNvPr id="94239197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0021861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AC3B21-7CB0-38CD-1F70-CDA3C1E1D5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913262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9246276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9926899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3253255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1479C9-29B7-042C-06EA-B3F88107046C}" type="datetimeFigureOut">
              <a:rPr lang="fr-FR"/>
              <a:t/>
            </a:fld>
            <a:endParaRPr lang="fr-FR"/>
          </a:p>
        </p:txBody>
      </p:sp>
      <p:sp>
        <p:nvSpPr>
          <p:cNvPr id="11094612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07722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C2BDDF-3712-5B38-D2D1-3CA30B96F32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44641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9660992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1923340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669249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6A0186-B830-7C24-3E9A-BEFA3F97BA71}" type="datetimeFigureOut">
              <a:rPr lang="fr-FR"/>
              <a:t/>
            </a:fld>
            <a:endParaRPr lang="fr-FR"/>
          </a:p>
        </p:txBody>
      </p:sp>
      <p:sp>
        <p:nvSpPr>
          <p:cNvPr id="32509854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5324316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5E0C966-6B57-5A53-53F2-CDBB39C3A3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60878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433917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6360125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7EDAE0-D90C-D26D-0FE2-6BD06A3EB919}" type="datetimeFigureOut">
              <a:rPr lang="fr-FR"/>
              <a:t/>
            </a:fld>
            <a:endParaRPr lang="fr-FR"/>
          </a:p>
        </p:txBody>
      </p:sp>
      <p:sp>
        <p:nvSpPr>
          <p:cNvPr id="10847012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896658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472B1B-46F8-A4D2-95E5-7A656FA4719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910568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9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3973295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7536316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E69713-42D1-160D-C48C-19C3F6DA463D}" type="datetimeFigureOut">
              <a:rPr lang="fr-FR"/>
              <a:t/>
            </a:fld>
            <a:endParaRPr lang="fr-FR"/>
          </a:p>
        </p:txBody>
      </p:sp>
      <p:sp>
        <p:nvSpPr>
          <p:cNvPr id="145832208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80741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601D90-EEB4-5230-AC8A-A22EF1E3F11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994986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5292716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635614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C569AE-EF30-C3E9-3B9A-BE8534BE3C37}" type="datetimeFigureOut">
              <a:rPr lang="fr-FR"/>
              <a:t/>
            </a:fld>
            <a:endParaRPr lang="fr-FR"/>
          </a:p>
        </p:txBody>
      </p:sp>
      <p:sp>
        <p:nvSpPr>
          <p:cNvPr id="132576257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727865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F0B15B-BA29-F563-B4D6-5AF6AD9CBEB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72378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6773187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62395377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2468034-F1A7-C5C2-F708-0E09F65B2EE7}" type="slidenum">
              <a:rPr/>
              <a:t/>
            </a:fld>
            <a:endParaRPr/>
          </a:p>
        </p:txBody>
      </p:sp>
      <p:sp>
        <p:nvSpPr>
          <p:cNvPr id="1168929852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5885899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4421225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8654689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56518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3859003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BC9E16-A2DD-D02E-7D17-12BAD5489D72}" type="datetimeFigureOut">
              <a:rPr lang="fr-FR"/>
              <a:t/>
            </a:fld>
            <a:endParaRPr lang="fr-FR"/>
          </a:p>
        </p:txBody>
      </p:sp>
      <p:sp>
        <p:nvSpPr>
          <p:cNvPr id="159285393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973920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564368-5A5E-019B-10C8-C3CA642C8DD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092442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933077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0344769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286413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F69ADB-6EEE-F92F-45D1-11B81A981ADE}" type="datetimeFigureOut">
              <a:rPr lang="fr-FR"/>
              <a:t/>
            </a:fld>
            <a:endParaRPr lang="fr-FR"/>
          </a:p>
        </p:txBody>
      </p:sp>
      <p:sp>
        <p:nvSpPr>
          <p:cNvPr id="205371161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72383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40FC39-6F27-95D4-CAEE-95CAE07DEB6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1724271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38817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8367136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8078120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923185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843729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7ACC7B2-1556-1731-004C-5C6B05FB92AF}" type="datetimeFigureOut">
              <a:rPr lang="fr-FR"/>
              <a:t/>
            </a:fld>
            <a:endParaRPr lang="fr-FR"/>
          </a:p>
        </p:txBody>
      </p:sp>
      <p:sp>
        <p:nvSpPr>
          <p:cNvPr id="926696482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7456789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EF410C-4227-520B-38CF-685CE4DD84B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88915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4465603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30A4B1-0F53-9095-FFAA-DCC78A294ED0}" type="datetimeFigureOut">
              <a:rPr lang="fr-FR"/>
              <a:t/>
            </a:fld>
            <a:endParaRPr lang="fr-FR"/>
          </a:p>
        </p:txBody>
      </p:sp>
      <p:sp>
        <p:nvSpPr>
          <p:cNvPr id="1798592392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749035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FE9562-32DC-B2A9-DEA5-5E4EF5F1596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022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1E0C7C-6469-495B-003A-11B10F82E080}" type="datetimeFigureOut">
              <a:rPr lang="fr-FR"/>
              <a:t/>
            </a:fld>
            <a:endParaRPr lang="fr-FR"/>
          </a:p>
        </p:txBody>
      </p:sp>
      <p:sp>
        <p:nvSpPr>
          <p:cNvPr id="53725577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107761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0023F9-0DDC-D334-85DF-33B38925C47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266629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0146798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1644743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3494431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0EE4907-DE6C-82AF-2BCF-AE9DFDA4FB1C}" type="datetimeFigureOut">
              <a:rPr lang="fr-FR"/>
              <a:t/>
            </a:fld>
            <a:endParaRPr lang="fr-FR"/>
          </a:p>
        </p:txBody>
      </p:sp>
      <p:sp>
        <p:nvSpPr>
          <p:cNvPr id="29967480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69304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3F0C25-9903-86EF-5D56-7A21E43D4BC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50055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9088001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12215427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6127086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404D4C-93B6-A68E-E79C-49A2572C3E84}" type="datetimeFigureOut">
              <a:rPr lang="fr-FR"/>
              <a:t/>
            </a:fld>
            <a:endParaRPr lang="fr-FR"/>
          </a:p>
        </p:txBody>
      </p:sp>
      <p:sp>
        <p:nvSpPr>
          <p:cNvPr id="201309804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308206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9EAF469-4D91-0403-6531-41571E2B540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69981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141916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314313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7BE450F-5A58-39D3-8CCB-33FFC02391FC}" type="datetimeFigureOut">
              <a:rPr lang="fr-FR"/>
              <a:t/>
            </a:fld>
            <a:endParaRPr lang="fr-FR"/>
          </a:p>
        </p:txBody>
      </p:sp>
      <p:sp>
        <p:nvSpPr>
          <p:cNvPr id="55267386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59160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6C9E10-A7AC-2F87-A171-6832B417FDE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053161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6934351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759207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44BD53-0A0F-D029-B02F-D27DF40BBE90}" type="datetimeFigureOut">
              <a:rPr lang="fr-FR"/>
              <a:t/>
            </a:fld>
            <a:endParaRPr lang="fr-FR"/>
          </a:p>
        </p:txBody>
      </p:sp>
      <p:sp>
        <p:nvSpPr>
          <p:cNvPr id="138718026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90983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4995E1-0A0E-DE36-693C-5994FEC1E27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275011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8313222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0525512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3B4F342-4E40-B9FD-14B3-50220136C560}" type="slidenum">
              <a:rPr/>
              <a:t/>
            </a:fld>
            <a:endParaRPr/>
          </a:p>
        </p:txBody>
      </p:sp>
      <p:sp>
        <p:nvSpPr>
          <p:cNvPr id="206279582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6239226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396727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3879624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E70035-F0E9-FEDA-FAA3-041AA8D6AF25}" type="datetimeFigureOut">
              <a:rPr lang="fr-FR"/>
              <a:t/>
            </a:fld>
            <a:endParaRPr lang="fr-FR"/>
          </a:p>
        </p:txBody>
      </p:sp>
      <p:sp>
        <p:nvSpPr>
          <p:cNvPr id="199929955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441630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D24848-3389-3DD6-B669-29B8055A466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7905188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478806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024021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6148078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7105793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EA5F0E-0ABF-954B-D667-DA75C3484AB8}" type="datetimeFigureOut">
              <a:rPr lang="fr-FR"/>
              <a:t/>
            </a:fld>
            <a:endParaRPr lang="fr-FR"/>
          </a:p>
        </p:txBody>
      </p:sp>
      <p:sp>
        <p:nvSpPr>
          <p:cNvPr id="176252863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547698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C19827-9623-6048-6651-D6301D65EB1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879946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5013009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431485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6082977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8B1975-5D72-0169-1664-82AC6B555200}" type="datetimeFigureOut">
              <a:rPr lang="fr-FR"/>
              <a:t/>
            </a:fld>
            <a:endParaRPr lang="fr-FR"/>
          </a:p>
        </p:txBody>
      </p:sp>
      <p:sp>
        <p:nvSpPr>
          <p:cNvPr id="15666372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4205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4BDEB5-CA15-2D5F-46EC-2E2FD147A0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502696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945922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9897882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684544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6537061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8916472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BF5987-8A1E-6DEB-5DC1-BEB8C2061397}" type="datetimeFigureOut">
              <a:rPr lang="fr-FR"/>
              <a:t/>
            </a:fld>
            <a:endParaRPr lang="fr-FR"/>
          </a:p>
        </p:txBody>
      </p:sp>
      <p:sp>
        <p:nvSpPr>
          <p:cNvPr id="107836396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316500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68CBD0-DEEB-ED77-6DF5-A5B80F235C6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81773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73375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F9C53D-1E93-AD6B-411C-1A64D8F8EFCE}" type="datetimeFigureOut">
              <a:rPr lang="fr-FR"/>
              <a:t/>
            </a:fld>
            <a:endParaRPr lang="fr-FR"/>
          </a:p>
        </p:txBody>
      </p:sp>
      <p:sp>
        <p:nvSpPr>
          <p:cNvPr id="58411139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752297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6DEA41-47EE-EA14-0D75-2D72AA34D7E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525064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0BC49A-0497-BC98-D06A-F22CBBEF6296}" type="datetimeFigureOut">
              <a:rPr lang="fr-FR"/>
              <a:t/>
            </a:fld>
            <a:endParaRPr lang="fr-FR"/>
          </a:p>
        </p:txBody>
      </p:sp>
      <p:sp>
        <p:nvSpPr>
          <p:cNvPr id="81647910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4512601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C660C2-8B61-6A6C-C62D-9F6E5791FDA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022040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256563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0796968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4841425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3FA0A7-F9D5-5412-DA48-AD3C13AB9B43}" type="datetimeFigureOut">
              <a:rPr lang="fr-FR"/>
              <a:t/>
            </a:fld>
            <a:endParaRPr lang="fr-FR"/>
          </a:p>
        </p:txBody>
      </p:sp>
      <p:sp>
        <p:nvSpPr>
          <p:cNvPr id="95070234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498332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8985BC-B063-0FA7-F21E-F7F005C194A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487735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3114806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91474065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2222996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1D6F05-CDA4-9622-98CA-B1018FB0D069}" type="datetimeFigureOut">
              <a:rPr lang="fr-FR"/>
              <a:t/>
            </a:fld>
            <a:endParaRPr lang="fr-FR"/>
          </a:p>
        </p:txBody>
      </p:sp>
      <p:sp>
        <p:nvSpPr>
          <p:cNvPr id="59362994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2775733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1F45AD-FB83-F6CD-2D42-97038309AEA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019719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0707517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582488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AEB7AB-5862-7A03-0C13-6909B87D62DE}" type="datetimeFigureOut">
              <a:rPr lang="fr-FR"/>
              <a:t/>
            </a:fld>
            <a:endParaRPr lang="fr-FR"/>
          </a:p>
        </p:txBody>
      </p:sp>
      <p:sp>
        <p:nvSpPr>
          <p:cNvPr id="3151872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181085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47EBDA-23B3-1533-063F-A3096444B17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03298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5447286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7424660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949959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267133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9043922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FB69812-1472-3F03-33CE-9A177A402338}" type="slidenum">
              <a:rPr/>
              <a:t/>
            </a:fld>
            <a:endParaRPr/>
          </a:p>
        </p:txBody>
      </p:sp>
      <p:sp>
        <p:nvSpPr>
          <p:cNvPr id="1616908992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09277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9338335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0387577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11039D-4614-D40D-087E-B9164921B6D3}" type="datetimeFigureOut">
              <a:rPr lang="fr-FR"/>
              <a:t/>
            </a:fld>
            <a:endParaRPr lang="fr-FR"/>
          </a:p>
        </p:txBody>
      </p:sp>
      <p:sp>
        <p:nvSpPr>
          <p:cNvPr id="209506074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28422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0BFD2D-7719-3B01-6C0F-86D00B84F66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436973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5127774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10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7858767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D910C66-2BCD-9867-A411-565FD5B06F8A}" type="datetimeFigureOut">
              <a:rPr lang="fr-FR"/>
              <a:t/>
            </a:fld>
            <a:endParaRPr lang="fr-FR"/>
          </a:p>
        </p:txBody>
      </p:sp>
      <p:sp>
        <p:nvSpPr>
          <p:cNvPr id="5910352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22333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D76B7F-94C3-91A2-5F51-91DF3DECF48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3433615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8685305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5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7040870" name="Titre 1"/>
          <p:cNvSpPr>
            <a:spLocks noGrp="1"/>
          </p:cNvSpPr>
          <p:nvPr>
            <p:ph type="title"/>
          </p:nvPr>
        </p:nvSpPr>
        <p:spPr bwMode="auto">
          <a:xfrm>
            <a:off x="831878" y="1709629"/>
            <a:ext cx="10515970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523861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8" y="4589171"/>
            <a:ext cx="10515970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5701154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84AADB-1A9F-7727-E5A5-CFE1CF1CFD6A}" type="datetimeFigureOut">
              <a:rPr lang="fr-FR"/>
              <a:t/>
            </a:fld>
            <a:endParaRPr lang="fr-FR"/>
          </a:p>
        </p:txBody>
      </p:sp>
      <p:sp>
        <p:nvSpPr>
          <p:cNvPr id="8826139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804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77E15F-3450-90E1-15CC-D68F6FE7BD1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41426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0266623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8"/>
            <a:ext cx="5181782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2374896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8"/>
            <a:ext cx="5181782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1813504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1DF185-8CDE-8CD9-28FD-55CEE4470C2C}" type="datetimeFigureOut">
              <a:rPr lang="fr-FR"/>
              <a:t/>
            </a:fld>
            <a:endParaRPr lang="fr-FR"/>
          </a:p>
        </p:txBody>
      </p:sp>
      <p:sp>
        <p:nvSpPr>
          <p:cNvPr id="88613764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198015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E7B6EB-2155-4135-BDD4-B31BE47EFAA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1235690" name="Titre 1"/>
          <p:cNvSpPr>
            <a:spLocks noGrp="1"/>
          </p:cNvSpPr>
          <p:nvPr>
            <p:ph type="title"/>
          </p:nvPr>
        </p:nvSpPr>
        <p:spPr bwMode="auto">
          <a:xfrm>
            <a:off x="839816" y="365100"/>
            <a:ext cx="10515970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9770515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6" y="1681056"/>
            <a:ext cx="5157967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2516813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6" y="2504914"/>
            <a:ext cx="5157967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3488331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8053225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70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4161781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299424-9A09-3D2B-AB7A-2C3C8F65E503}" type="datetimeFigureOut">
              <a:rPr lang="fr-FR"/>
              <a:t/>
            </a:fld>
            <a:endParaRPr lang="fr-FR"/>
          </a:p>
        </p:txBody>
      </p:sp>
      <p:sp>
        <p:nvSpPr>
          <p:cNvPr id="169091772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68881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9367F0-84C1-4961-7A85-E3FFF914106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673327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887000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4D791D-43E0-F17C-ADB9-1F6C504D7702}" type="datetimeFigureOut">
              <a:rPr lang="fr-FR"/>
              <a:t/>
            </a:fld>
            <a:endParaRPr lang="fr-FR"/>
          </a:p>
        </p:txBody>
      </p:sp>
      <p:sp>
        <p:nvSpPr>
          <p:cNvPr id="22885312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3266627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482817-20DC-21B4-9B1C-EB8070BECBD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57821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B4172A-26A9-DF4D-6BE5-1C3A5E28D177}" type="datetimeFigureOut">
              <a:rPr lang="fr-FR"/>
              <a:t/>
            </a:fld>
            <a:endParaRPr lang="fr-FR"/>
          </a:p>
        </p:txBody>
      </p:sp>
      <p:sp>
        <p:nvSpPr>
          <p:cNvPr id="42850907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3751592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527012-5699-0C2D-AB5E-86D15503D7C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71715" name="Titre 1"/>
          <p:cNvSpPr>
            <a:spLocks noGrp="1"/>
          </p:cNvSpPr>
          <p:nvPr>
            <p:ph type="title"/>
          </p:nvPr>
        </p:nvSpPr>
        <p:spPr bwMode="auto">
          <a:xfrm>
            <a:off x="839816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5292750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60"/>
            <a:ext cx="6172417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9677344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412264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328874-75B8-1D9E-CF4A-4F8BB57CF784}" type="datetimeFigureOut">
              <a:rPr lang="fr-FR"/>
              <a:t/>
            </a:fld>
            <a:endParaRPr lang="fr-FR"/>
          </a:p>
        </p:txBody>
      </p:sp>
      <p:sp>
        <p:nvSpPr>
          <p:cNvPr id="122748549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439471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CE806C-8C70-72F8-A834-355FC6F2231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058804" name="Titre 1"/>
          <p:cNvSpPr>
            <a:spLocks noGrp="1"/>
          </p:cNvSpPr>
          <p:nvPr>
            <p:ph type="title"/>
          </p:nvPr>
        </p:nvSpPr>
        <p:spPr bwMode="auto">
          <a:xfrm>
            <a:off x="839816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657383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60"/>
            <a:ext cx="6172417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0030376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0585964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BB9E64-CC5B-901A-1F46-FB0774E0A3EF}" type="datetimeFigureOut">
              <a:rPr lang="fr-FR"/>
              <a:t/>
            </a:fld>
            <a:endParaRPr lang="fr-FR"/>
          </a:p>
        </p:txBody>
      </p:sp>
      <p:sp>
        <p:nvSpPr>
          <p:cNvPr id="81008044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9739680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A03AA0-7F46-E4D6-BEB5-48EEBE80E30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83533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1813235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62243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067405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8752189" name="PlaceHolder 4"/>
          <p:cNvSpPr>
            <a:spLocks noGrp="1"/>
          </p:cNvSpPr>
          <p:nvPr>
            <p:ph/>
          </p:nvPr>
        </p:nvSpPr>
        <p:spPr bwMode="auto">
          <a:xfrm>
            <a:off x="6247299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308061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26222008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F6D24C0-5F81-8DE3-842D-7DAEDA863938}" type="slidenum">
              <a:rPr/>
              <a:t/>
            </a:fld>
            <a:endParaRPr/>
          </a:p>
        </p:txBody>
      </p:sp>
      <p:sp>
        <p:nvSpPr>
          <p:cNvPr id="1161852884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97581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20339339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6208254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FB109A-6E9B-8E0B-9F66-41EC60AA2C8C}" type="datetimeFigureOut">
              <a:rPr lang="fr-FR"/>
              <a:t/>
            </a:fld>
            <a:endParaRPr lang="fr-FR"/>
          </a:p>
        </p:txBody>
      </p:sp>
      <p:sp>
        <p:nvSpPr>
          <p:cNvPr id="194340818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7095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1533CB-73EB-6F23-E47D-40BFAF0F797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699248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100"/>
            <a:ext cx="2628990" cy="5811469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084789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2" cy="581146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3461150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D9F966-2656-5C9B-AA37-8B1CE420DD62}" type="datetimeFigureOut">
              <a:rPr lang="fr-FR"/>
              <a:t/>
            </a:fld>
            <a:endParaRPr lang="fr-FR"/>
          </a:p>
        </p:txBody>
      </p:sp>
      <p:sp>
        <p:nvSpPr>
          <p:cNvPr id="11263792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365282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8EC5661-44A0-B340-EED9-98CF715E5B9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352008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2482372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10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53447931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71083B-239F-EBAA-B2FF-45A24D1A1465}" type="datetimeFigureOut">
              <a:rPr lang="fr-FR"/>
              <a:t/>
            </a:fld>
            <a:endParaRPr lang="fr-FR"/>
          </a:p>
        </p:txBody>
      </p:sp>
      <p:sp>
        <p:nvSpPr>
          <p:cNvPr id="195479547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804560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3A8B58-8281-5D7A-88C4-8626CD79968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142159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4955458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5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644817" name="Titre 1"/>
          <p:cNvSpPr>
            <a:spLocks noGrp="1"/>
          </p:cNvSpPr>
          <p:nvPr>
            <p:ph type="title"/>
          </p:nvPr>
        </p:nvSpPr>
        <p:spPr bwMode="auto">
          <a:xfrm>
            <a:off x="831878" y="1709629"/>
            <a:ext cx="10515970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7088918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8" y="4589171"/>
            <a:ext cx="10515970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9211227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3C62B6-5952-251A-44D6-AA73104BCD07}" type="datetimeFigureOut">
              <a:rPr lang="fr-FR"/>
              <a:t/>
            </a:fld>
            <a:endParaRPr lang="fr-FR"/>
          </a:p>
        </p:txBody>
      </p:sp>
      <p:sp>
        <p:nvSpPr>
          <p:cNvPr id="185723525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866232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DC2212-682A-DAFB-4A95-F14CB2E60B4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58095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7965314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8"/>
            <a:ext cx="5181782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5056557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8"/>
            <a:ext cx="5181782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6339525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D00A3F-EFAD-CCF6-B990-B85D0C6E82B7}" type="datetimeFigureOut">
              <a:rPr lang="fr-FR"/>
              <a:t/>
            </a:fld>
            <a:endParaRPr lang="fr-FR"/>
          </a:p>
        </p:txBody>
      </p:sp>
      <p:sp>
        <p:nvSpPr>
          <p:cNvPr id="168682586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6779988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70ED13-BE96-0707-2015-AC4758EABA9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7510220" name="Titre 1"/>
          <p:cNvSpPr>
            <a:spLocks noGrp="1"/>
          </p:cNvSpPr>
          <p:nvPr>
            <p:ph type="title"/>
          </p:nvPr>
        </p:nvSpPr>
        <p:spPr bwMode="auto">
          <a:xfrm>
            <a:off x="839816" y="365100"/>
            <a:ext cx="10515970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845022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6" y="1681056"/>
            <a:ext cx="5157967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4137127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6" y="2504914"/>
            <a:ext cx="5157967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1892823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8482787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70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4938025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6A7BAF-EC4E-AB04-4457-8878BC4EAA2D}" type="datetimeFigureOut">
              <a:rPr lang="fr-FR"/>
              <a:t/>
            </a:fld>
            <a:endParaRPr lang="fr-FR"/>
          </a:p>
        </p:txBody>
      </p:sp>
      <p:sp>
        <p:nvSpPr>
          <p:cNvPr id="28007492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369970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F4298D-83BA-5FB5-FCBB-D6108B42A30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305975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2518222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F377B9-96B8-9EFA-EF53-1B469A4D592C}" type="datetimeFigureOut">
              <a:rPr lang="fr-FR"/>
              <a:t/>
            </a:fld>
            <a:endParaRPr lang="fr-FR"/>
          </a:p>
        </p:txBody>
      </p:sp>
      <p:sp>
        <p:nvSpPr>
          <p:cNvPr id="64754445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7686613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B5215E-91B1-C5D2-8003-C95CF192F8D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017737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ECE656-9A36-F936-4D19-3012661A263C}" type="datetimeFigureOut">
              <a:rPr lang="fr-FR"/>
              <a:t/>
            </a:fld>
            <a:endParaRPr lang="fr-FR"/>
          </a:p>
        </p:txBody>
      </p:sp>
      <p:sp>
        <p:nvSpPr>
          <p:cNvPr id="1911994540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639502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F2C456-273C-1BF0-7C82-301F6CBBFFC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094849" name="Titre 1"/>
          <p:cNvSpPr>
            <a:spLocks noGrp="1"/>
          </p:cNvSpPr>
          <p:nvPr>
            <p:ph type="title"/>
          </p:nvPr>
        </p:nvSpPr>
        <p:spPr bwMode="auto">
          <a:xfrm>
            <a:off x="839816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2806485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60"/>
            <a:ext cx="6172417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6293555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5696944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6E235A-A4EA-601D-8F74-9E7ED989CC26}" type="datetimeFigureOut">
              <a:rPr lang="fr-FR"/>
              <a:t/>
            </a:fld>
            <a:endParaRPr lang="fr-FR"/>
          </a:p>
        </p:txBody>
      </p:sp>
      <p:sp>
        <p:nvSpPr>
          <p:cNvPr id="214635238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3145117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E31B21-6EA4-787F-BC54-6B89B0FD98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39892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1258309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904823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385441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3546350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59130424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13737A9-30B9-F52E-0996-A1696454B633}" type="slidenum">
              <a:rPr/>
              <a:t/>
            </a:fld>
            <a:endParaRPr/>
          </a:p>
        </p:txBody>
      </p:sp>
      <p:sp>
        <p:nvSpPr>
          <p:cNvPr id="2054465143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2095974" name="Titre 1"/>
          <p:cNvSpPr>
            <a:spLocks noGrp="1"/>
          </p:cNvSpPr>
          <p:nvPr>
            <p:ph type="title"/>
          </p:nvPr>
        </p:nvSpPr>
        <p:spPr bwMode="auto">
          <a:xfrm>
            <a:off x="839816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8479331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60"/>
            <a:ext cx="6172417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8446797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8925090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43966F-9CD6-4600-4C24-98969976954A}" type="datetimeFigureOut">
              <a:rPr lang="fr-FR"/>
              <a:t/>
            </a:fld>
            <a:endParaRPr lang="fr-FR"/>
          </a:p>
        </p:txBody>
      </p:sp>
      <p:sp>
        <p:nvSpPr>
          <p:cNvPr id="57850261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4826669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52DD7F-FD86-65E7-8E33-627F250508D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978070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77139186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6636318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B8F854-3713-F814-EA77-4DCA4341AD1E}" type="datetimeFigureOut">
              <a:rPr lang="fr-FR"/>
              <a:t/>
            </a:fld>
            <a:endParaRPr lang="fr-FR"/>
          </a:p>
        </p:txBody>
      </p:sp>
      <p:sp>
        <p:nvSpPr>
          <p:cNvPr id="12070107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73244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40C1B2-FCDD-DF83-3123-657C2C52AE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793440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100"/>
            <a:ext cx="2628990" cy="5811469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0992753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2" cy="581146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9681011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8D3893-A93C-F169-0C3A-717B5AEA8640}" type="datetimeFigureOut">
              <a:rPr lang="fr-FR"/>
              <a:t/>
            </a:fld>
            <a:endParaRPr lang="fr-FR"/>
          </a:p>
        </p:txBody>
      </p:sp>
      <p:sp>
        <p:nvSpPr>
          <p:cNvPr id="45020572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84206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403F3F-F5D8-14BB-4CF6-B14DEBC826F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605412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91512394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125943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1922D1-86BE-2923-EC77-1CCAB33AE7EA}" type="datetimeFigureOut">
              <a:rPr lang="ru-RU"/>
              <a:t/>
            </a:fld>
            <a:endParaRPr lang="ru-RU"/>
          </a:p>
        </p:txBody>
      </p:sp>
      <p:sp>
        <p:nvSpPr>
          <p:cNvPr id="34117113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898701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0BFD39-6935-CD4D-64FF-AB843EE4911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87711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7400507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368659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B65F58-B8D8-43AE-D488-EA073E45F534}" type="datetimeFigureOut">
              <a:rPr lang="ru-RU"/>
              <a:t/>
            </a:fld>
            <a:endParaRPr lang="ru-RU"/>
          </a:p>
        </p:txBody>
      </p:sp>
      <p:sp>
        <p:nvSpPr>
          <p:cNvPr id="1673265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7379779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08DC09B-B252-8F9A-8E99-52287BA6989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331195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450703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0504142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0A2BEB-F60E-CA42-866F-8DD873AC599F}" type="datetimeFigureOut">
              <a:rPr lang="ru-RU"/>
              <a:t/>
            </a:fld>
            <a:endParaRPr lang="ru-RU"/>
          </a:p>
        </p:txBody>
      </p:sp>
      <p:sp>
        <p:nvSpPr>
          <p:cNvPr id="20929643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6052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887DBA-C174-3CE7-D29F-EC0FF9B645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15963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4618004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2597705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987944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17142-71EC-1731-36DE-2F12BE97D6F9}" type="datetimeFigureOut">
              <a:rPr lang="ru-RU"/>
              <a:t/>
            </a:fld>
            <a:endParaRPr lang="ru-RU"/>
          </a:p>
        </p:txBody>
      </p:sp>
      <p:sp>
        <p:nvSpPr>
          <p:cNvPr id="101175916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1126218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524720-DA15-607A-574B-4288BC1B23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215287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4579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980548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1620171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17077994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053798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34A7D2-B331-44F0-9DBD-F6409B0AA05B}" type="datetimeFigureOut">
              <a:rPr lang="ru-RU"/>
              <a:t/>
            </a:fld>
            <a:endParaRPr lang="ru-RU"/>
          </a:p>
        </p:txBody>
      </p:sp>
      <p:sp>
        <p:nvSpPr>
          <p:cNvPr id="53954729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817714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019478-4105-FD43-DC3C-F51253A466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824653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9150822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DA4BAF-70E6-CD4F-9176-104CCCA2A171}" type="datetimeFigureOut">
              <a:rPr lang="ru-RU"/>
              <a:t/>
            </a:fld>
            <a:endParaRPr lang="ru-RU"/>
          </a:p>
        </p:txBody>
      </p:sp>
      <p:sp>
        <p:nvSpPr>
          <p:cNvPr id="48540014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5103614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9D434E-A379-2061-7F77-15560F7A80D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7469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1B3A41-A24C-E04E-AB63-BD8999E6F197}" type="datetimeFigureOut">
              <a:rPr lang="ru-RU"/>
              <a:t/>
            </a:fld>
            <a:endParaRPr lang="ru-RU"/>
          </a:p>
        </p:txBody>
      </p:sp>
      <p:sp>
        <p:nvSpPr>
          <p:cNvPr id="107625204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5093513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D7AB1F-3737-C9CA-3C7A-83946B69E6D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52329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217056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2917894" name="PlaceHolder 3"/>
          <p:cNvSpPr>
            <a:spLocks noGrp="1"/>
          </p:cNvSpPr>
          <p:nvPr>
            <p:ph/>
          </p:nvPr>
        </p:nvSpPr>
        <p:spPr bwMode="auto">
          <a:xfrm>
            <a:off x="0" y="3796320"/>
            <a:ext cx="1219219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3014668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773655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B965E3C-97DE-73E1-F80E-10909C962605}" type="slidenum">
              <a:rPr/>
              <a:t/>
            </a:fld>
            <a:endParaRPr/>
          </a:p>
        </p:txBody>
      </p:sp>
      <p:sp>
        <p:nvSpPr>
          <p:cNvPr id="151394875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688374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14228479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8608390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7238300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35C219-0BD7-3F3F-ABE0-4564C7D63F51}" type="datetimeFigureOut">
              <a:rPr lang="ru-RU"/>
              <a:t/>
            </a:fld>
            <a:endParaRPr lang="ru-RU"/>
          </a:p>
        </p:txBody>
      </p:sp>
      <p:sp>
        <p:nvSpPr>
          <p:cNvPr id="47784937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4168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076407-1DC3-A29E-00B3-21C5C8DE4EA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30602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8004826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89902859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322951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D57C0B-E0E5-81B0-9873-621D80427BC2}" type="datetimeFigureOut">
              <a:rPr lang="ru-RU"/>
              <a:t/>
            </a:fld>
            <a:endParaRPr lang="ru-RU"/>
          </a:p>
        </p:txBody>
      </p:sp>
      <p:sp>
        <p:nvSpPr>
          <p:cNvPr id="114210649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1530862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F6B390-2D73-E856-E153-2FB4CA29304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9661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9814961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0217371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38FA8E-2503-A177-D5A4-717B9C7C6C25}" type="datetimeFigureOut">
              <a:rPr lang="ru-RU"/>
              <a:t/>
            </a:fld>
            <a:endParaRPr lang="ru-RU"/>
          </a:p>
        </p:txBody>
      </p:sp>
      <p:sp>
        <p:nvSpPr>
          <p:cNvPr id="58393071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081408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7F84C1-3AC5-06F7-B4C5-C27B42084C7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362910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2893174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2461053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E5A337-8C8D-74E0-2924-6F0B56A50CD8}" type="datetimeFigureOut">
              <a:rPr lang="ru-RU"/>
              <a:t/>
            </a:fld>
            <a:endParaRPr lang="ru-RU"/>
          </a:p>
        </p:txBody>
      </p:sp>
      <p:sp>
        <p:nvSpPr>
          <p:cNvPr id="13042347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5371770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2CEBCA-7BB6-72D7-B774-7796062DA2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889736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8587036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4412D8D-EE11-CB24-E698-648764E36F28}" type="slidenum">
              <a:rPr/>
              <a:t/>
            </a:fld>
            <a:endParaRPr/>
          </a:p>
        </p:txBody>
      </p:sp>
      <p:sp>
        <p:nvSpPr>
          <p:cNvPr id="139028316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033214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6854374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1816886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86852388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E088424-A6B3-AA64-B1E3-1ED3E8BC2C88}" type="slidenum">
              <a:rPr/>
              <a:t/>
            </a:fld>
            <a:endParaRPr/>
          </a:p>
        </p:txBody>
      </p:sp>
      <p:sp>
        <p:nvSpPr>
          <p:cNvPr id="132015402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640818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301518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4435026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45700519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EFA814D-F878-51FC-528B-4CC9C90C7539}" type="slidenum">
              <a:rPr/>
              <a:t/>
            </a:fld>
            <a:endParaRPr/>
          </a:p>
        </p:txBody>
      </p:sp>
      <p:sp>
        <p:nvSpPr>
          <p:cNvPr id="51635631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709553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4280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7170619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9214683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32461194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D3473D8-9188-09B1-3918-AA15F6E95D9D}" type="slidenum">
              <a:rPr/>
              <a:t/>
            </a:fld>
            <a:endParaRPr/>
          </a:p>
        </p:txBody>
      </p:sp>
      <p:sp>
        <p:nvSpPr>
          <p:cNvPr id="1199193969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7412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3408137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2692353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F65ED62-921A-BD8C-97C2-A4DB3F549073}" type="slidenum">
              <a:rPr/>
              <a:t/>
            </a:fld>
            <a:endParaRPr/>
          </a:p>
        </p:txBody>
      </p:sp>
      <p:sp>
        <p:nvSpPr>
          <p:cNvPr id="163247427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0540153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4548621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4683502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BE92E06-9C30-35E4-CE1C-B7F6E14DE8E8}" type="slidenum">
              <a:rPr/>
              <a:t/>
            </a:fld>
            <a:endParaRPr/>
          </a:p>
        </p:txBody>
      </p:sp>
      <p:sp>
        <p:nvSpPr>
          <p:cNvPr id="142688651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27649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2250793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694389" name="PlaceHolder 3"/>
          <p:cNvSpPr>
            <a:spLocks noGrp="1"/>
          </p:cNvSpPr>
          <p:nvPr>
            <p:ph/>
          </p:nvPr>
        </p:nvSpPr>
        <p:spPr bwMode="auto">
          <a:xfrm>
            <a:off x="6247299" y="545005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6609281" name="PlaceHolder 4"/>
          <p:cNvSpPr>
            <a:spLocks noGrp="1"/>
          </p:cNvSpPr>
          <p:nvPr>
            <p:ph/>
          </p:nvPr>
        </p:nvSpPr>
        <p:spPr bwMode="auto">
          <a:xfrm>
            <a:off x="0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736757" name="PlaceHolder 5"/>
          <p:cNvSpPr>
            <a:spLocks noGrp="1"/>
          </p:cNvSpPr>
          <p:nvPr>
            <p:ph/>
          </p:nvPr>
        </p:nvSpPr>
        <p:spPr bwMode="auto">
          <a:xfrm>
            <a:off x="6247299" y="3796320"/>
            <a:ext cx="5949570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9218943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96325301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6A05543-80B3-A603-F58B-EB7875E67570}" type="slidenum">
              <a:rPr/>
              <a:t/>
            </a:fld>
            <a:endParaRPr/>
          </a:p>
        </p:txBody>
      </p:sp>
      <p:sp>
        <p:nvSpPr>
          <p:cNvPr id="111219486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56009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612783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47086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4162378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587834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8569265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554F599-2830-33ED-693A-A7AE95B8C745}" type="slidenum">
              <a:rPr/>
              <a:t/>
            </a:fld>
            <a:endParaRPr/>
          </a:p>
        </p:txBody>
      </p:sp>
      <p:sp>
        <p:nvSpPr>
          <p:cNvPr id="1200190029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536786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961273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1751437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8928080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798131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95117594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0841DC4-9B1F-4546-532B-F423257B5869}" type="slidenum">
              <a:rPr/>
              <a:t/>
            </a:fld>
            <a:endParaRPr/>
          </a:p>
        </p:txBody>
      </p:sp>
      <p:sp>
        <p:nvSpPr>
          <p:cNvPr id="670110294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76215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80778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305166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933098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427193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4448744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3797D32-24D7-A26F-204E-24626FD79989}" type="slidenum">
              <a:rPr/>
              <a:t/>
            </a:fld>
            <a:endParaRPr/>
          </a:p>
        </p:txBody>
      </p:sp>
      <p:sp>
        <p:nvSpPr>
          <p:cNvPr id="1988307559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87024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7918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8819827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7577956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57384807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9918987-5623-4982-782A-D391448B0B53}" type="slidenum">
              <a:rPr/>
              <a:t/>
            </a:fld>
            <a:endParaRPr/>
          </a:p>
        </p:txBody>
      </p:sp>
      <p:sp>
        <p:nvSpPr>
          <p:cNvPr id="99529834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764705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357118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279607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4957236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4302459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9399290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79464384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75E4BD7-7552-2A3B-CD9C-E3AF99E5CBBE}" type="slidenum">
              <a:rPr/>
              <a:t/>
            </a:fld>
            <a:endParaRPr/>
          </a:p>
        </p:txBody>
      </p:sp>
      <p:sp>
        <p:nvSpPr>
          <p:cNvPr id="1503266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57881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544887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7731127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0665939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5021968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226852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2507670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7714653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67946538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C3C6640-46F0-7E18-71C8-ABCBDD61617D}" type="slidenum">
              <a:rPr/>
              <a:t/>
            </a:fld>
            <a:endParaRPr/>
          </a:p>
        </p:txBody>
      </p:sp>
      <p:sp>
        <p:nvSpPr>
          <p:cNvPr id="388452435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950630" name="Titre 1"/>
          <p:cNvSpPr>
            <a:spLocks noGrp="1"/>
          </p:cNvSpPr>
          <p:nvPr>
            <p:ph type="ctrTitle"/>
          </p:nvPr>
        </p:nvSpPr>
        <p:spPr bwMode="auto">
          <a:xfrm>
            <a:off x="1524049" y="1122291"/>
            <a:ext cx="9144322" cy="2387445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512128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9" y="3601807"/>
            <a:ext cx="9144322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6241556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8A7190-1C50-F47E-F914-A6BD8E3479AB}" type="datetimeFigureOut">
              <a:rPr lang="fr-FR"/>
              <a:t/>
            </a:fld>
            <a:endParaRPr lang="fr-FR"/>
          </a:p>
        </p:txBody>
      </p:sp>
      <p:sp>
        <p:nvSpPr>
          <p:cNvPr id="139129340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13744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2EC067-DE0A-3873-5C79-E5F4D011A65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9192928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7254779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0610886" name="Titre 1"/>
          <p:cNvSpPr>
            <a:spLocks noGrp="1"/>
          </p:cNvSpPr>
          <p:nvPr>
            <p:ph type="title"/>
          </p:nvPr>
        </p:nvSpPr>
        <p:spPr bwMode="auto">
          <a:xfrm>
            <a:off x="831875" y="1709626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9856489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5" y="4589169"/>
            <a:ext cx="10515971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8367095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4FC429-6FCD-45C8-859F-D176E752F95F}" type="datetimeFigureOut">
              <a:rPr lang="fr-FR"/>
              <a:t/>
            </a:fld>
            <a:endParaRPr lang="fr-FR"/>
          </a:p>
        </p:txBody>
      </p:sp>
      <p:sp>
        <p:nvSpPr>
          <p:cNvPr id="36830609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500481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7D90C8-AF8D-E352-D1B5-1933FE67262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95047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713152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7"/>
            <a:ext cx="5181780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9060877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3350193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B78A92-047F-9850-6577-700D70DC7135}" type="datetimeFigureOut">
              <a:rPr lang="fr-FR"/>
              <a:t/>
            </a:fld>
            <a:endParaRPr lang="fr-FR"/>
          </a:p>
        </p:txBody>
      </p:sp>
      <p:sp>
        <p:nvSpPr>
          <p:cNvPr id="192270252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0439613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BEF2F0-D70D-B4C5-661F-F3C344685D1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448611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9913001" name="PlaceHolder 2"/>
          <p:cNvSpPr>
            <a:spLocks noGrp="1"/>
          </p:cNvSpPr>
          <p:nvPr>
            <p:ph/>
          </p:nvPr>
        </p:nvSpPr>
        <p:spPr bwMode="auto">
          <a:xfrm>
            <a:off x="0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3457381" name="PlaceHolder 3"/>
          <p:cNvSpPr>
            <a:spLocks noGrp="1"/>
          </p:cNvSpPr>
          <p:nvPr>
            <p:ph/>
          </p:nvPr>
        </p:nvSpPr>
        <p:spPr bwMode="auto">
          <a:xfrm>
            <a:off x="4122145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1237429" name="PlaceHolder 4"/>
          <p:cNvSpPr>
            <a:spLocks noGrp="1"/>
          </p:cNvSpPr>
          <p:nvPr>
            <p:ph/>
          </p:nvPr>
        </p:nvSpPr>
        <p:spPr bwMode="auto">
          <a:xfrm>
            <a:off x="8244651" y="545005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9439800" name="PlaceHolder 5"/>
          <p:cNvSpPr>
            <a:spLocks noGrp="1"/>
          </p:cNvSpPr>
          <p:nvPr>
            <p:ph/>
          </p:nvPr>
        </p:nvSpPr>
        <p:spPr bwMode="auto">
          <a:xfrm>
            <a:off x="0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1014571" name="PlaceHolder 6"/>
          <p:cNvSpPr>
            <a:spLocks noGrp="1"/>
          </p:cNvSpPr>
          <p:nvPr>
            <p:ph/>
          </p:nvPr>
        </p:nvSpPr>
        <p:spPr bwMode="auto">
          <a:xfrm>
            <a:off x="4122145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2274916" name="PlaceHolder 7"/>
          <p:cNvSpPr>
            <a:spLocks noGrp="1"/>
          </p:cNvSpPr>
          <p:nvPr>
            <p:ph/>
          </p:nvPr>
        </p:nvSpPr>
        <p:spPr bwMode="auto">
          <a:xfrm>
            <a:off x="8244651" y="3796320"/>
            <a:ext cx="3925578" cy="296873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6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961226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710931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DFDE244-6D82-13F7-436C-76D35E4B63F6}" type="slidenum">
              <a:rPr/>
              <a:t/>
            </a:fld>
            <a:endParaRPr/>
          </a:p>
        </p:txBody>
      </p:sp>
      <p:sp>
        <p:nvSpPr>
          <p:cNvPr id="865244339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6523851" name="Titre 1"/>
          <p:cNvSpPr>
            <a:spLocks noGrp="1"/>
          </p:cNvSpPr>
          <p:nvPr>
            <p:ph type="title"/>
          </p:nvPr>
        </p:nvSpPr>
        <p:spPr bwMode="auto">
          <a:xfrm>
            <a:off x="839811" y="365098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529604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1" y="1681053"/>
            <a:ext cx="5157965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8548554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1" y="2504912"/>
            <a:ext cx="5157965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4239612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8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24104294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2"/>
            <a:ext cx="5183368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593239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496973-BB0B-A06A-8DD7-97BF4A609564}" type="datetimeFigureOut">
              <a:rPr lang="fr-FR"/>
              <a:t/>
            </a:fld>
            <a:endParaRPr lang="fr-FR"/>
          </a:p>
        </p:txBody>
      </p:sp>
      <p:sp>
        <p:nvSpPr>
          <p:cNvPr id="1597704994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722556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FC9DEE-4945-0603-94F4-336F8007E21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2187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539878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DDE5E0-AFE8-FE43-688D-2D30B65B1DA2}" type="datetimeFigureOut">
              <a:rPr lang="fr-FR"/>
              <a:t/>
            </a:fld>
            <a:endParaRPr lang="fr-FR"/>
          </a:p>
        </p:txBody>
      </p:sp>
      <p:sp>
        <p:nvSpPr>
          <p:cNvPr id="86218667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935403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222045-C68D-804B-4700-67C016D31BD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37440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370802-C0D9-3B36-4C71-B0E26AA36854}" type="datetimeFigureOut">
              <a:rPr lang="fr-FR"/>
              <a:t/>
            </a:fld>
            <a:endParaRPr lang="fr-FR"/>
          </a:p>
        </p:txBody>
      </p:sp>
      <p:sp>
        <p:nvSpPr>
          <p:cNvPr id="66371058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110352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902E6A-C780-9768-D36A-579D79A2779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359990" name="Titre 1"/>
          <p:cNvSpPr>
            <a:spLocks noGrp="1"/>
          </p:cNvSpPr>
          <p:nvPr>
            <p:ph type="title"/>
          </p:nvPr>
        </p:nvSpPr>
        <p:spPr bwMode="auto">
          <a:xfrm>
            <a:off x="839811" y="457170"/>
            <a:ext cx="3932373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356371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8" y="987358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3737286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69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0690719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22805A-2FC4-3E3B-4288-DABAA981DF9D}" type="datetimeFigureOut">
              <a:rPr lang="fr-FR"/>
              <a:t/>
            </a:fld>
            <a:endParaRPr lang="fr-FR"/>
          </a:p>
        </p:txBody>
      </p:sp>
      <p:sp>
        <p:nvSpPr>
          <p:cNvPr id="63215984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34194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363726-EEEC-3DEF-2787-4402C20FFB6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3310397" name="Titre 1"/>
          <p:cNvSpPr>
            <a:spLocks noGrp="1"/>
          </p:cNvSpPr>
          <p:nvPr>
            <p:ph type="title"/>
          </p:nvPr>
        </p:nvSpPr>
        <p:spPr bwMode="auto">
          <a:xfrm>
            <a:off x="839811" y="457170"/>
            <a:ext cx="3932373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2379023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8" y="987358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8709186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69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2202846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1820D9-6809-70E3-1AB9-EDECD41BF3F5}" type="datetimeFigureOut">
              <a:rPr lang="fr-FR"/>
              <a:t/>
            </a:fld>
            <a:endParaRPr lang="fr-FR"/>
          </a:p>
        </p:txBody>
      </p:sp>
      <p:sp>
        <p:nvSpPr>
          <p:cNvPr id="206676761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520217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0ACD2B-019B-DB1F-A373-3AFAF1CCBB2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7265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54140209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495580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DA4F27-C453-DD2F-BE7F-759162FCB61D}" type="datetimeFigureOut">
              <a:rPr lang="fr-FR"/>
              <a:t/>
            </a:fld>
            <a:endParaRPr lang="fr-FR"/>
          </a:p>
        </p:txBody>
      </p:sp>
      <p:sp>
        <p:nvSpPr>
          <p:cNvPr id="152174153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25041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E3DC19-E040-6AB4-6B6C-D208027A604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171411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8"/>
            <a:ext cx="2628991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1314493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3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3560363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5ECC10-3EE6-A92F-70B5-3D62653756FB}" type="datetimeFigureOut">
              <a:rPr lang="fr-FR"/>
              <a:t/>
            </a:fld>
            <a:endParaRPr lang="fr-FR"/>
          </a:p>
        </p:txBody>
      </p:sp>
      <p:sp>
        <p:nvSpPr>
          <p:cNvPr id="111655518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986926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A660AC-7707-E569-89F5-40886A1DB72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8709943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2"/>
            <a:ext cx="9144323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3232374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10"/>
            <a:ext cx="9144323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19825302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B4A0F0-FEA7-A9BE-6B45-BE308476449F}" type="datetimeFigureOut">
              <a:rPr lang="fr-FR"/>
              <a:t/>
            </a:fld>
            <a:endParaRPr lang="fr-FR"/>
          </a:p>
        </p:txBody>
      </p:sp>
      <p:sp>
        <p:nvSpPr>
          <p:cNvPr id="127073590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83870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85346C-04B9-030C-035E-5648CFE7589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4207795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6171925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9292815" name="Titre 1"/>
          <p:cNvSpPr>
            <a:spLocks noGrp="1"/>
          </p:cNvSpPr>
          <p:nvPr>
            <p:ph type="title"/>
          </p:nvPr>
        </p:nvSpPr>
        <p:spPr bwMode="auto">
          <a:xfrm>
            <a:off x="831878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5441354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8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0814129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349623E-9D8B-30E1-77DC-886A8DEC0658}" type="datetimeFigureOut">
              <a:rPr lang="fr-FR"/>
              <a:t/>
            </a:fld>
            <a:endParaRPr lang="fr-FR"/>
          </a:p>
        </p:txBody>
      </p:sp>
      <p:sp>
        <p:nvSpPr>
          <p:cNvPr id="83670759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67491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2A7865-DF9D-D835-F58A-0B3876D4DC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361577" name="Titre 1"/>
          <p:cNvSpPr>
            <a:spLocks noGrp="1"/>
          </p:cNvSpPr>
          <p:nvPr>
            <p:ph type="ctrTitle"/>
          </p:nvPr>
        </p:nvSpPr>
        <p:spPr bwMode="auto">
          <a:xfrm>
            <a:off x="1524053" y="1122292"/>
            <a:ext cx="9144323" cy="238744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9552490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3" cy="16556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9972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CA327D-6AA3-9D4C-FD73-583075D2D85A}" type="datetimeFigureOut">
              <a:rPr lang="fr-FR"/>
              <a:t/>
            </a:fld>
            <a:endParaRPr lang="fr-FR"/>
          </a:p>
        </p:txBody>
      </p:sp>
      <p:sp>
        <p:nvSpPr>
          <p:cNvPr id="15844616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567767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E3967A-93FE-C9F1-1C8E-2D00F3B6D30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939481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5349754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8"/>
            <a:ext cx="5181782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7617714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2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3982962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5B1158-5FFC-803B-CA90-C36BC4927FE0}" type="datetimeFigureOut">
              <a:rPr lang="fr-FR"/>
              <a:t/>
            </a:fld>
            <a:endParaRPr lang="fr-FR"/>
          </a:p>
        </p:txBody>
      </p:sp>
      <p:sp>
        <p:nvSpPr>
          <p:cNvPr id="161342038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35770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FB1945-8DA8-357D-4AF6-7609E3FF6FD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079232" name="Titre 1"/>
          <p:cNvSpPr>
            <a:spLocks noGrp="1"/>
          </p:cNvSpPr>
          <p:nvPr>
            <p:ph type="title"/>
          </p:nvPr>
        </p:nvSpPr>
        <p:spPr bwMode="auto">
          <a:xfrm>
            <a:off x="839816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887005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6" y="1681056"/>
            <a:ext cx="5157967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2281190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6" y="2504914"/>
            <a:ext cx="5157967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6374393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0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5090895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4"/>
            <a:ext cx="5183370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7015427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308A60-4C17-1741-427D-4FD2E6DED325}" type="datetimeFigureOut">
              <a:rPr lang="fr-FR"/>
              <a:t/>
            </a:fld>
            <a:endParaRPr lang="fr-FR"/>
          </a:p>
        </p:txBody>
      </p:sp>
      <p:sp>
        <p:nvSpPr>
          <p:cNvPr id="205556040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1911146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207CE1-ED59-1A8B-B386-FFE6D1D655D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16747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1664872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3AD24A-ECD0-0550-7D42-7B4CDA8C4533}" type="datetimeFigureOut">
              <a:rPr lang="fr-FR"/>
              <a:t/>
            </a:fld>
            <a:endParaRPr lang="fr-FR"/>
          </a:p>
        </p:txBody>
      </p:sp>
      <p:sp>
        <p:nvSpPr>
          <p:cNvPr id="15771968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112487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5B44D9-284E-5E69-DF23-9AA8F61391F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940861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B16732-FC5D-3850-ABF3-DDB0E8187CD4}" type="datetimeFigureOut">
              <a:rPr lang="fr-FR"/>
              <a:t/>
            </a:fld>
            <a:endParaRPr lang="fr-FR"/>
          </a:p>
        </p:txBody>
      </p:sp>
      <p:sp>
        <p:nvSpPr>
          <p:cNvPr id="16224236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454600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5D7EDC-88BA-41C5-C757-FF1D485D780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577851" name="Titre 1"/>
          <p:cNvSpPr>
            <a:spLocks noGrp="1"/>
          </p:cNvSpPr>
          <p:nvPr>
            <p:ph type="title"/>
          </p:nvPr>
        </p:nvSpPr>
        <p:spPr bwMode="auto">
          <a:xfrm>
            <a:off x="839816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1160889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6920752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70"/>
            <a:ext cx="3932375" cy="3811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4312067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CF340-C7D2-AADC-B519-008734491FB9}" type="datetimeFigureOut">
              <a:rPr lang="fr-FR"/>
              <a:t/>
            </a:fld>
            <a:endParaRPr lang="fr-FR"/>
          </a:p>
        </p:txBody>
      </p:sp>
      <p:sp>
        <p:nvSpPr>
          <p:cNvPr id="200344020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330813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7FC978-7844-F221-3A26-90EB1C8DDB1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0244956" name="Titre 1"/>
          <p:cNvSpPr>
            <a:spLocks noGrp="1"/>
          </p:cNvSpPr>
          <p:nvPr>
            <p:ph type="title"/>
          </p:nvPr>
        </p:nvSpPr>
        <p:spPr bwMode="auto">
          <a:xfrm>
            <a:off x="839816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9572624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31394150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6" y="2057270"/>
            <a:ext cx="3932375" cy="3811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4881531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A00F3A-25B8-13EB-9A23-4519010D42FE}" type="datetimeFigureOut">
              <a:rPr lang="fr-FR"/>
              <a:t/>
            </a:fld>
            <a:endParaRPr lang="fr-FR"/>
          </a:p>
        </p:txBody>
      </p:sp>
      <p:sp>
        <p:nvSpPr>
          <p:cNvPr id="60681271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215665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E124F-1000-F86B-A9C1-712789B749B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73133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85010246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4147610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DE9D29-E674-5642-A95C-904ED28A5674}" type="datetimeFigureOut">
              <a:rPr lang="fr-FR"/>
              <a:t/>
            </a:fld>
            <a:endParaRPr lang="fr-FR"/>
          </a:p>
        </p:txBody>
      </p:sp>
      <p:sp>
        <p:nvSpPr>
          <p:cNvPr id="8957128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671500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285369-D47A-2B65-5BE1-011E08ABE12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54819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100"/>
            <a:ext cx="2628992" cy="5811470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9591826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3" cy="5811470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498834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EE9556-4565-E02E-3B9A-C7AEA363AC52}" type="datetimeFigureOut">
              <a:rPr lang="fr-FR"/>
              <a:t/>
            </a:fld>
            <a:endParaRPr lang="fr-FR"/>
          </a:p>
        </p:txBody>
      </p:sp>
      <p:sp>
        <p:nvSpPr>
          <p:cNvPr id="190351610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86443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CEE646-A170-119C-A002-AF7687C6ADC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9594331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703952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547568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587E93A-5B38-5381-F65C-144C0C55F6ED}" type="datetimeFigureOut">
              <a:rPr lang="fr-FR"/>
              <a:t/>
            </a:fld>
            <a:endParaRPr lang="fr-FR"/>
          </a:p>
        </p:txBody>
      </p:sp>
      <p:sp>
        <p:nvSpPr>
          <p:cNvPr id="6736978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66474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4274FB-A4E3-CFFC-A740-AD936F3FA4C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356472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491465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91793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23805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8"/>
            <a:ext cx="12192429" cy="622456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3679249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322436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1682455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86AE55-7685-6F28-214D-DD0465D4F19B}" type="datetimeFigureOut">
              <a:rPr lang="fr-FR"/>
              <a:t/>
            </a:fld>
            <a:endParaRPr lang="fr-FR"/>
          </a:p>
        </p:txBody>
      </p:sp>
      <p:sp>
        <p:nvSpPr>
          <p:cNvPr id="80663399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927691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2AB21A-3577-B4BE-729B-C1A92DDDD6C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03411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0127421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1969059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4520152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C2AC81F-AF3A-A66D-4B6C-F3CDA94249B0}" type="datetimeFigureOut">
              <a:rPr lang="fr-FR"/>
              <a:t/>
            </a:fld>
            <a:endParaRPr lang="fr-FR"/>
          </a:p>
        </p:txBody>
      </p:sp>
      <p:sp>
        <p:nvSpPr>
          <p:cNvPr id="57328819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12682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2007AB-7146-ADB6-BE3F-FAD96AF798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9696397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75977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471712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6876492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2309326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9649453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A0694A-0D6D-E897-1A14-A65E339096A4}" type="datetimeFigureOut">
              <a:rPr lang="fr-FR"/>
              <a:t/>
            </a:fld>
            <a:endParaRPr lang="fr-FR"/>
          </a:p>
        </p:txBody>
      </p:sp>
      <p:sp>
        <p:nvSpPr>
          <p:cNvPr id="76597099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8039175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19EBE9-2D00-497F-FA2E-ABC927581F2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24236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2284972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BA0F3E-D1F4-6449-7BCB-AA195B825283}" type="datetimeFigureOut">
              <a:rPr lang="fr-FR"/>
              <a:t/>
            </a:fld>
            <a:endParaRPr lang="fr-FR"/>
          </a:p>
        </p:txBody>
      </p:sp>
      <p:sp>
        <p:nvSpPr>
          <p:cNvPr id="95555503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620563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AA9514-E2AC-536D-D4F4-99BDC9D9423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92915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D83E2F-8394-2193-7C3C-D424C31D6470}" type="datetimeFigureOut">
              <a:rPr lang="fr-FR"/>
              <a:t/>
            </a:fld>
            <a:endParaRPr lang="fr-FR"/>
          </a:p>
        </p:txBody>
      </p:sp>
      <p:sp>
        <p:nvSpPr>
          <p:cNvPr id="145359799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35323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291F9C7-CD5A-C1E5-14E4-53B40E441B6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2976177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7586487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9823515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6627000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E4B9A0-6EC8-9CC3-102B-EF3D4D6258CE}" type="datetimeFigureOut">
              <a:rPr lang="fr-FR"/>
              <a:t/>
            </a:fld>
            <a:endParaRPr lang="fr-FR"/>
          </a:p>
        </p:txBody>
      </p:sp>
      <p:sp>
        <p:nvSpPr>
          <p:cNvPr id="71025079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8438253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C69F81-EB84-87F5-958A-C473BD19FB5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9965026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2483683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07972471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658552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EFC94D-A361-EB8A-D84C-7D134D40EC52}" type="datetimeFigureOut">
              <a:rPr lang="fr-FR"/>
              <a:t/>
            </a:fld>
            <a:endParaRPr lang="fr-FR"/>
          </a:p>
        </p:txBody>
      </p:sp>
      <p:sp>
        <p:nvSpPr>
          <p:cNvPr id="51251074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3157512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81C464-D08E-90C6-4D99-0657C507DD0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416857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6508045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7480919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97ED7F-1862-B3E3-2A14-D814D40B9532}" type="datetimeFigureOut">
              <a:rPr lang="fr-FR"/>
              <a:t/>
            </a:fld>
            <a:endParaRPr lang="fr-FR"/>
          </a:p>
        </p:txBody>
      </p:sp>
      <p:sp>
        <p:nvSpPr>
          <p:cNvPr id="23625121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89572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E92CB1-0FAC-5F05-4CA4-FC390FC71F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47933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7608361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9266055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0048EA-A555-9D35-6484-B2CB10853B01}" type="datetimeFigureOut">
              <a:rPr lang="fr-FR"/>
              <a:t/>
            </a:fld>
            <a:endParaRPr lang="fr-FR"/>
          </a:p>
        </p:txBody>
      </p:sp>
      <p:sp>
        <p:nvSpPr>
          <p:cNvPr id="9657892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94712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ACA97D-7EDF-1E50-2A7F-6402B9EE8D0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3428195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80826498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0C0468F-6C7B-0E0F-019D-CDEF35BBBFD4}" type="slidenum">
              <a:rPr/>
              <a:t/>
            </a:fld>
            <a:endParaRPr/>
          </a:p>
        </p:txBody>
      </p:sp>
      <p:sp>
        <p:nvSpPr>
          <p:cNvPr id="1477578091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2071815" name="Titr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911589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6340782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9186B6-D2C9-6F8F-07C3-5A8D619AED8E}" type="datetimeFigureOut">
              <a:rPr lang="fr-FR"/>
              <a:t/>
            </a:fld>
            <a:endParaRPr lang="fr-FR"/>
          </a:p>
        </p:txBody>
      </p:sp>
      <p:sp>
        <p:nvSpPr>
          <p:cNvPr id="6733994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79017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4B4FF5-24BB-540E-6777-33E7D695755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17835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2439617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917219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42553433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4CF1039-6E2F-F502-080F-7878E1C4F460}" type="slidenum">
              <a:rPr/>
              <a:t/>
            </a:fld>
            <a:endParaRPr/>
          </a:p>
        </p:txBody>
      </p:sp>
      <p:sp>
        <p:nvSpPr>
          <p:cNvPr id="11614010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87201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72729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299830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85092960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AD8722F-975D-5E38-CFCC-2BE4F6A2258D}" type="slidenum">
              <a:rPr/>
              <a:t/>
            </a:fld>
            <a:endParaRPr/>
          </a:p>
        </p:txBody>
      </p:sp>
      <p:sp>
        <p:nvSpPr>
          <p:cNvPr id="1307388219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224989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07041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873644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1210951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22191002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56ACF65-5F3E-B203-6C57-F76EB9291A30}" type="slidenum">
              <a:rPr/>
              <a:t/>
            </a:fld>
            <a:endParaRPr/>
          </a:p>
        </p:txBody>
      </p:sp>
      <p:sp>
        <p:nvSpPr>
          <p:cNvPr id="1171137644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997183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1566080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43433632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FBF8BB7-5A73-F628-37CE-7E61DBA9A950}" type="slidenum">
              <a:rPr/>
              <a:t/>
            </a:fld>
            <a:endParaRPr/>
          </a:p>
        </p:txBody>
      </p:sp>
      <p:sp>
        <p:nvSpPr>
          <p:cNvPr id="34664425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8559795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62416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5170556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4FCF1BD-FF4C-B75F-B482-67F70B87ABF2}" type="slidenum">
              <a:rPr/>
              <a:t/>
            </a:fld>
            <a:endParaRPr/>
          </a:p>
        </p:txBody>
      </p:sp>
      <p:sp>
        <p:nvSpPr>
          <p:cNvPr id="67726156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972231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773907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273250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711880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1514288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1107366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274DCB0-F0BF-B152-9983-0D22CC1C6160}" type="slidenum">
              <a:rPr/>
              <a:t/>
            </a:fld>
            <a:endParaRPr/>
          </a:p>
        </p:txBody>
      </p:sp>
      <p:sp>
        <p:nvSpPr>
          <p:cNvPr id="1822319439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77762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259196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72563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409370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3698200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3634620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34330E4-B8B5-FA7F-8C3A-77986E7E94F8}" type="slidenum">
              <a:rPr/>
              <a:t/>
            </a:fld>
            <a:endParaRPr/>
          </a:p>
        </p:txBody>
      </p:sp>
      <p:sp>
        <p:nvSpPr>
          <p:cNvPr id="2120998161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170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344607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487242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1400317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257950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7962674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06A90A2-861D-A7C0-FAA2-3C72DF13FE3C}" type="slidenum">
              <a:rPr/>
              <a:t/>
            </a:fld>
            <a:endParaRPr/>
          </a:p>
        </p:txBody>
      </p:sp>
      <p:sp>
        <p:nvSpPr>
          <p:cNvPr id="2104480473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317391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602608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197193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2902641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05423722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C1F166C-AE81-D560-BEE8-87C9B4ADDE9A}" type="slidenum">
              <a:rPr/>
              <a:t/>
            </a:fld>
            <a:endParaRPr/>
          </a:p>
        </p:txBody>
      </p:sp>
      <p:sp>
        <p:nvSpPr>
          <p:cNvPr id="1420069535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57482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32497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724474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7656533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260672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6170835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45040015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7D9B383-78E9-DF61-58D5-AAADAC0AA83E}" type="slidenum">
              <a:rPr/>
              <a:t/>
            </a:fld>
            <a:endParaRPr/>
          </a:p>
        </p:txBody>
      </p:sp>
      <p:sp>
        <p:nvSpPr>
          <p:cNvPr id="95254466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795797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3369881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9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2950819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820423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5C44E-7B67-9E1E-33C9-A9C1DA6633CD}" type="datetimeFigureOut">
              <a:rPr lang="fr-FR"/>
              <a:t/>
            </a:fld>
            <a:endParaRPr lang="fr-FR"/>
          </a:p>
        </p:txBody>
      </p:sp>
      <p:sp>
        <p:nvSpPr>
          <p:cNvPr id="16441263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551273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0EAE1D-E48D-A685-1417-DE32249F0FD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282568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758554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2704909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3885872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4120214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9601137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6673726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3257812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4633109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01333B5-2B4E-2DE0-6417-9DD128FD1062}" type="slidenum">
              <a:rPr/>
              <a:t/>
            </a:fld>
            <a:endParaRPr/>
          </a:p>
        </p:txBody>
      </p:sp>
      <p:sp>
        <p:nvSpPr>
          <p:cNvPr id="1590132903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133091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4889059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7309366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E59504-B572-28F8-EC0D-FC66EBE1A972}" type="datetimeFigureOut">
              <a:rPr lang="fr-FR"/>
              <a:t/>
            </a:fld>
            <a:endParaRPr lang="fr-FR"/>
          </a:p>
        </p:txBody>
      </p:sp>
      <p:sp>
        <p:nvSpPr>
          <p:cNvPr id="112742563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3361727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56B9E39-9315-82F3-992F-5EE6DBAE138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3424005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04504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7723894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570952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9817139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49608C-D46A-9186-7A42-771BD5FD072C}" type="datetimeFigureOut">
              <a:rPr lang="fr-FR"/>
              <a:t/>
            </a:fld>
            <a:endParaRPr lang="fr-FR"/>
          </a:p>
        </p:txBody>
      </p:sp>
      <p:sp>
        <p:nvSpPr>
          <p:cNvPr id="165464499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74893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B27243D-9292-9C78-D5E1-D5BE2F2325A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519256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738357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7792705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2057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262DE5-7409-8AE5-0ECF-DDB705DF5DEF}" type="datetimeFigureOut">
              <a:rPr lang="fr-FR"/>
              <a:t/>
            </a:fld>
            <a:endParaRPr lang="fr-FR"/>
          </a:p>
        </p:txBody>
      </p:sp>
      <p:sp>
        <p:nvSpPr>
          <p:cNvPr id="66291790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94827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7D08F9-145E-82D6-043B-7E0F7570718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406128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92880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3023617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9112678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5350267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7898347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8FA655-B59D-1EE3-4D5F-0D13384ABEA5}" type="datetimeFigureOut">
              <a:rPr lang="fr-FR"/>
              <a:t/>
            </a:fld>
            <a:endParaRPr lang="fr-FR"/>
          </a:p>
        </p:txBody>
      </p:sp>
      <p:sp>
        <p:nvSpPr>
          <p:cNvPr id="95447320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412288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1F76C1-BE45-3BDA-62E1-81C180EA9EE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38464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7485704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5D2EC4-2470-0C17-B0C9-37FD137203DE}" type="datetimeFigureOut">
              <a:rPr lang="fr-FR"/>
              <a:t/>
            </a:fld>
            <a:endParaRPr lang="fr-FR"/>
          </a:p>
        </p:txBody>
      </p:sp>
      <p:sp>
        <p:nvSpPr>
          <p:cNvPr id="121197742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340195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36C867-E865-E821-7758-A72C9AEC321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21898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CF3D-CADB-D5C3-5094-7D85D784E491}" type="datetimeFigureOut">
              <a:rPr lang="fr-FR"/>
              <a:t/>
            </a:fld>
            <a:endParaRPr lang="fr-FR"/>
          </a:p>
        </p:txBody>
      </p:sp>
      <p:sp>
        <p:nvSpPr>
          <p:cNvPr id="1230803128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382174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941D0C4-B718-02D1-C1C3-69367C1B051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5364101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684638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5111787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0191621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C5F9A5-086C-83D7-35E6-7E1C34492FC4}" type="datetimeFigureOut">
              <a:rPr lang="fr-FR"/>
              <a:t/>
            </a:fld>
            <a:endParaRPr lang="fr-FR"/>
          </a:p>
        </p:txBody>
      </p:sp>
      <p:sp>
        <p:nvSpPr>
          <p:cNvPr id="80904000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550080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A21EFA-4135-C21B-D1EC-1C701BEAAFF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37934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1651759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2468255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1201795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797A24-80C9-D0D3-A518-25F0883DA957}" type="datetimeFigureOut">
              <a:rPr lang="fr-FR"/>
              <a:t/>
            </a:fld>
            <a:endParaRPr lang="fr-FR"/>
          </a:p>
        </p:txBody>
      </p:sp>
      <p:sp>
        <p:nvSpPr>
          <p:cNvPr id="179684645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92367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42AB87-202A-2138-7FB8-0D05AE6C730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987837" name="Titr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422766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7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327181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6199404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7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165334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3078859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F1942B-A696-368F-CC8F-20E4C11C1A06}" type="datetimeFigureOut">
              <a:rPr lang="fr-FR"/>
              <a:t/>
            </a:fld>
            <a:endParaRPr lang="fr-FR"/>
          </a:p>
        </p:txBody>
      </p:sp>
      <p:sp>
        <p:nvSpPr>
          <p:cNvPr id="75445926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7190786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F4C721-848E-4FF1-42DB-0AA15AB7419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191688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42316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208072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2F2B90-B51D-7309-5039-252D4CE456D6}" type="datetimeFigureOut">
              <a:rPr lang="fr-FR"/>
              <a:t/>
            </a:fld>
            <a:endParaRPr lang="fr-FR"/>
          </a:p>
        </p:txBody>
      </p:sp>
      <p:sp>
        <p:nvSpPr>
          <p:cNvPr id="62661085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38800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BC9EDD-D34C-0868-19C8-475249603D8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560968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2070153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6582795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78602F-62FE-619D-2976-6B0E83290D47}" type="datetimeFigureOut">
              <a:rPr lang="fr-FR"/>
              <a:t/>
            </a:fld>
            <a:endParaRPr lang="fr-FR"/>
          </a:p>
        </p:txBody>
      </p:sp>
      <p:sp>
        <p:nvSpPr>
          <p:cNvPr id="152973899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25627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2F6004-7998-28B4-FA85-D42A8C03F43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306761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118882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12411118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76BC8C-D32E-2B54-36E6-7432E764195B}" type="datetimeFigureOut">
              <a:rPr lang="fr-FR"/>
              <a:t/>
            </a:fld>
            <a:endParaRPr lang="fr-FR"/>
          </a:p>
        </p:txBody>
      </p:sp>
      <p:sp>
        <p:nvSpPr>
          <p:cNvPr id="4854259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695393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CBD0BD-B50B-35A1-4F7F-ABDC1351D10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946768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5674667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1046786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70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3882800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70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807856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DE1738-BBE7-F8CC-9BDF-04EDBE55D394}" type="datetimeFigureOut">
              <a:rPr lang="fr-FR"/>
              <a:t/>
            </a:fld>
            <a:endParaRPr lang="fr-FR"/>
          </a:p>
        </p:txBody>
      </p:sp>
      <p:sp>
        <p:nvSpPr>
          <p:cNvPr id="45942686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291412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1FA29C-BC45-6014-0D0D-0E749B4F882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569107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807547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0493478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7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3617193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6CB2FA6-89E4-88B4-B6C7-C1D2B767E807}" type="datetimeFigureOut">
              <a:rPr lang="fr-FR"/>
              <a:t/>
            </a:fld>
            <a:endParaRPr lang="fr-FR"/>
          </a:p>
        </p:txBody>
      </p:sp>
      <p:sp>
        <p:nvSpPr>
          <p:cNvPr id="200045430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0874543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B2F7CC-849A-598F-CF2F-EF29D61D361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374161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70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4414667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6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831151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3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682357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8786027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3"/>
            <a:ext cx="5183370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9933858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4F3DC0-CDF0-B76C-4379-9E1B939FBF43}" type="datetimeFigureOut">
              <a:rPr lang="fr-FR"/>
              <a:t/>
            </a:fld>
            <a:endParaRPr lang="fr-FR"/>
          </a:p>
        </p:txBody>
      </p:sp>
      <p:sp>
        <p:nvSpPr>
          <p:cNvPr id="160156896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0322926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6CDDA2-9837-4CCD-4CDA-8C5BD77FE7A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447732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09338877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9DE152-A257-084F-1FA4-A35052423FED}" type="datetimeFigureOut">
              <a:rPr lang="fr-FR"/>
              <a:t/>
            </a:fld>
            <a:endParaRPr lang="fr-FR"/>
          </a:p>
        </p:txBody>
      </p:sp>
      <p:sp>
        <p:nvSpPr>
          <p:cNvPr id="698449238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3181858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FD37D9-A5E6-D902-0B0D-A65C8ACF2B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148239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F3BC7DA-4DEA-35DE-3D57-FD75170F18B8}" type="datetimeFigureOut">
              <a:rPr lang="fr-FR"/>
              <a:t/>
            </a:fld>
            <a:endParaRPr lang="fr-FR"/>
          </a:p>
        </p:txBody>
      </p:sp>
      <p:sp>
        <p:nvSpPr>
          <p:cNvPr id="4007685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5195961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598F842-588D-BCD9-6027-26C9AB9242D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2783453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9246229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3897227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8939961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F4D141-9A16-77E3-8B62-AA108129B416}" type="datetimeFigureOut">
              <a:rPr lang="fr-FR"/>
              <a:t/>
            </a:fld>
            <a:endParaRPr lang="fr-FR"/>
          </a:p>
        </p:txBody>
      </p:sp>
      <p:sp>
        <p:nvSpPr>
          <p:cNvPr id="82984898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487141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440D2C-36BF-E0F2-DA38-B7A51D85393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5157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3315995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1D763F-65E4-D55C-45F4-4756EDED6F2C}" type="datetimeFigureOut">
              <a:rPr lang="fr-FR"/>
              <a:t/>
            </a:fld>
            <a:endParaRPr lang="fr-FR"/>
          </a:p>
        </p:txBody>
      </p:sp>
      <p:sp>
        <p:nvSpPr>
          <p:cNvPr id="54445119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547413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E8B5D2-125E-D9F3-3091-F7389ACABB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442148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7880009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14394705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6730982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00CD1-2B4D-4827-785B-62C9F5CA2B06}" type="datetimeFigureOut">
              <a:rPr lang="fr-FR"/>
              <a:t/>
            </a:fld>
            <a:endParaRPr lang="fr-FR"/>
          </a:p>
        </p:txBody>
      </p:sp>
      <p:sp>
        <p:nvSpPr>
          <p:cNvPr id="69504237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8990614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DA7F12-BE17-8F9A-A544-300834B0B50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718666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8417310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249969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2EE5EE-C083-AA88-13DB-7EFAFCB1BCA6}" type="datetimeFigureOut">
              <a:rPr lang="fr-FR"/>
              <a:t/>
            </a:fld>
            <a:endParaRPr lang="fr-FR"/>
          </a:p>
        </p:txBody>
      </p:sp>
      <p:sp>
        <p:nvSpPr>
          <p:cNvPr id="65760398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6380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E0289B-A613-4BA1-BFDF-B58C32A521F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61435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90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134185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1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891483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6675D4-3251-3897-AC6E-D81A491B3D1B}" type="datetimeFigureOut">
              <a:rPr lang="fr-FR"/>
              <a:t/>
            </a:fld>
            <a:endParaRPr lang="fr-FR"/>
          </a:p>
        </p:txBody>
      </p:sp>
      <p:sp>
        <p:nvSpPr>
          <p:cNvPr id="202822498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864998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63CF73-53A0-97D4-A953-D4CD296455A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627012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5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4488117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6"/>
            <a:ext cx="9144323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7051984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9605B5-9499-8071-0C9F-7B2E64438369}" type="datetimeFigureOut">
              <a:rPr lang="fr-FR"/>
              <a:t/>
            </a:fld>
            <a:endParaRPr lang="fr-FR"/>
          </a:p>
        </p:txBody>
      </p:sp>
      <p:sp>
        <p:nvSpPr>
          <p:cNvPr id="31042562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54039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1777F0-F790-B534-B410-15DA2A3BD47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385036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317106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122877" name="Titre 1"/>
          <p:cNvSpPr>
            <a:spLocks noGrp="1"/>
          </p:cNvSpPr>
          <p:nvPr>
            <p:ph type="title"/>
          </p:nvPr>
        </p:nvSpPr>
        <p:spPr bwMode="auto">
          <a:xfrm>
            <a:off x="831875" y="1709625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063615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5" y="4589170"/>
            <a:ext cx="10515971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506556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42A91D-A325-3F76-43F7-266C751035C2}" type="datetimeFigureOut">
              <a:rPr lang="fr-FR"/>
              <a:t/>
            </a:fld>
            <a:endParaRPr lang="fr-FR"/>
          </a:p>
        </p:txBody>
      </p:sp>
      <p:sp>
        <p:nvSpPr>
          <p:cNvPr id="6864101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59907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B122C1-40EF-9473-A31F-14396E82CEA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57143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0465172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5850235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5985321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D3E99E-8B9E-7473-29C0-D7BBCCDA72A4}" type="datetimeFigureOut">
              <a:rPr lang="fr-FR"/>
              <a:t/>
            </a:fld>
            <a:endParaRPr lang="fr-FR"/>
          </a:p>
        </p:txBody>
      </p:sp>
      <p:sp>
        <p:nvSpPr>
          <p:cNvPr id="127091788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6237443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8529AF2-A2B0-67C8-B9C8-D5CD9C8C2D3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686797" name="Titre 1"/>
          <p:cNvSpPr>
            <a:spLocks noGrp="1"/>
          </p:cNvSpPr>
          <p:nvPr>
            <p:ph type="title"/>
          </p:nvPr>
        </p:nvSpPr>
        <p:spPr bwMode="auto">
          <a:xfrm>
            <a:off x="839811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12859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1" y="1681052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0915085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1" y="2504912"/>
            <a:ext cx="5157966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900056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2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065879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2"/>
            <a:ext cx="5183369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2179640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C9F79F-5F17-BE9C-CC77-8DF4BD267EC8}" type="datetimeFigureOut">
              <a:rPr lang="fr-FR"/>
              <a:t/>
            </a:fld>
            <a:endParaRPr lang="fr-FR"/>
          </a:p>
        </p:txBody>
      </p:sp>
      <p:sp>
        <p:nvSpPr>
          <p:cNvPr id="144853242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141907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19E8C9-C2E9-1F16-0625-83520B14B48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20716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818290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6D3023-722A-BB61-78FF-30F373873322}" type="datetimeFigureOut">
              <a:rPr lang="fr-FR"/>
              <a:t/>
            </a:fld>
            <a:endParaRPr lang="fr-FR"/>
          </a:p>
        </p:txBody>
      </p:sp>
      <p:sp>
        <p:nvSpPr>
          <p:cNvPr id="1891670221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585084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1DFC6E-B817-FA0D-9A62-E8CAEF326C4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32122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704590-3F69-A135-0061-AAA5F0CE3B70}" type="datetimeFigureOut">
              <a:rPr lang="fr-FR"/>
              <a:t/>
            </a:fld>
            <a:endParaRPr lang="fr-FR"/>
          </a:p>
        </p:txBody>
      </p:sp>
      <p:sp>
        <p:nvSpPr>
          <p:cNvPr id="8747892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021175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621AD8-6A68-4E72-3ACB-14EB3140CDB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4"/>
            <a:ext cx="10515971" cy="150009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248565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0541C7-50E3-0F04-97CE-4164C5AFD4F7}" type="datetimeFigureOut">
              <a:rPr lang="fr-FR"/>
              <a:t/>
            </a:fld>
            <a:endParaRPr lang="fr-FR"/>
          </a:p>
        </p:txBody>
      </p:sp>
      <p:sp>
        <p:nvSpPr>
          <p:cNvPr id="193588417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95658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8DA7AD-A28A-D7BB-2CC5-98ABFFFF03B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223342" name="Titre 1"/>
          <p:cNvSpPr>
            <a:spLocks noGrp="1"/>
          </p:cNvSpPr>
          <p:nvPr>
            <p:ph type="title"/>
          </p:nvPr>
        </p:nvSpPr>
        <p:spPr bwMode="auto">
          <a:xfrm>
            <a:off x="839811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9391774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8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0815307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70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1127201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2A40E6-2C0F-D09D-4016-91CDEFD4ADB0}" type="datetimeFigureOut">
              <a:rPr lang="fr-FR"/>
              <a:t/>
            </a:fld>
            <a:endParaRPr lang="fr-FR"/>
          </a:p>
        </p:txBody>
      </p:sp>
      <p:sp>
        <p:nvSpPr>
          <p:cNvPr id="196844645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7532629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CE5B39-4CFD-53CD-EC7B-513D2C55F8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986185" name="Titre 1"/>
          <p:cNvSpPr>
            <a:spLocks noGrp="1"/>
          </p:cNvSpPr>
          <p:nvPr>
            <p:ph type="title"/>
          </p:nvPr>
        </p:nvSpPr>
        <p:spPr bwMode="auto">
          <a:xfrm>
            <a:off x="839811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3292146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8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06331734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70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048919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E6755F-6FB6-B62B-B32E-C0C872BFDAFE}" type="datetimeFigureOut">
              <a:rPr lang="fr-FR"/>
              <a:t/>
            </a:fld>
            <a:endParaRPr lang="fr-FR"/>
          </a:p>
        </p:txBody>
      </p:sp>
      <p:sp>
        <p:nvSpPr>
          <p:cNvPr id="144822310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836081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CC75E4-AE44-57E1-4F02-7968AA6D58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29338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3359753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4210316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E6CD8E-CB58-2640-C2E8-98127CBE1C40}" type="datetimeFigureOut">
              <a:rPr lang="fr-FR"/>
              <a:t/>
            </a:fld>
            <a:endParaRPr lang="fr-FR"/>
          </a:p>
        </p:txBody>
      </p:sp>
      <p:sp>
        <p:nvSpPr>
          <p:cNvPr id="1388993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589165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2E84DF-C027-559B-F6F8-E22152628B2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447540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7"/>
            <a:ext cx="2628992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0664306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7"/>
            <a:ext cx="7734573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3172640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4AB7BC-26A3-A59F-512C-E52210B05C46}" type="datetimeFigureOut">
              <a:rPr lang="fr-FR"/>
              <a:t/>
            </a:fld>
            <a:endParaRPr lang="fr-FR"/>
          </a:p>
        </p:txBody>
      </p:sp>
      <p:sp>
        <p:nvSpPr>
          <p:cNvPr id="37448861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940779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45AFF1-CBAC-E2A0-F728-37A88B3918B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8266220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0699714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83301767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2248CF-C79A-B6E0-1AFE-71AE46F2AC4F}" type="datetimeFigureOut">
              <a:rPr lang="fr-FR"/>
              <a:t/>
            </a:fld>
            <a:endParaRPr lang="fr-FR"/>
          </a:p>
        </p:txBody>
      </p:sp>
      <p:sp>
        <p:nvSpPr>
          <p:cNvPr id="10992524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056504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1ECA4C-5F92-5585-99E9-C7D8C0A04D9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619939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0283735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1308532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70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1186669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70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752725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848DB0-FB85-00CF-5009-1B30C6C3E74F}" type="datetimeFigureOut">
              <a:rPr lang="fr-FR"/>
              <a:t/>
            </a:fld>
            <a:endParaRPr lang="fr-FR"/>
          </a:p>
        </p:txBody>
      </p:sp>
      <p:sp>
        <p:nvSpPr>
          <p:cNvPr id="17318140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267548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C08F56-4FA0-4122-BD52-BED1FF68A49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75608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9431445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711511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7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367450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C7CB78-53C1-F7C7-CFFD-8405F39E85D9}" type="datetimeFigureOut">
              <a:rPr lang="fr-FR"/>
              <a:t/>
            </a:fld>
            <a:endParaRPr lang="fr-FR"/>
          </a:p>
        </p:txBody>
      </p:sp>
      <p:sp>
        <p:nvSpPr>
          <p:cNvPr id="106485703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34967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01C43-AF3C-8E05-3BA5-9C471E0300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117305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70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412945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6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6624493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3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2353069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55738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3"/>
            <a:ext cx="5183370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5119073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B05C8B-D039-F89F-AB6E-F04902F1D112}" type="datetimeFigureOut">
              <a:rPr lang="fr-FR"/>
              <a:t/>
            </a:fld>
            <a:endParaRPr lang="fr-FR"/>
          </a:p>
        </p:txBody>
      </p:sp>
      <p:sp>
        <p:nvSpPr>
          <p:cNvPr id="166933194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679593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7B9F1C-D626-2B2F-9EE8-EDDE63D59C0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95591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30315734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557F95-5E34-EE36-5D88-8D65BD0D085F}" type="datetimeFigureOut">
              <a:rPr lang="fr-FR"/>
              <a:t/>
            </a:fld>
            <a:endParaRPr lang="fr-FR"/>
          </a:p>
        </p:txBody>
      </p:sp>
      <p:sp>
        <p:nvSpPr>
          <p:cNvPr id="178448816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297871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9EFC611-8244-C0C7-7B9A-B00F6ACFEF8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6169569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06430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234498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049582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71F688-04C3-65E6-B910-2E8A220B6546}" type="datetimeFigureOut">
              <a:rPr lang="fr-FR"/>
              <a:t/>
            </a:fld>
            <a:endParaRPr lang="fr-FR"/>
          </a:p>
        </p:txBody>
      </p:sp>
      <p:sp>
        <p:nvSpPr>
          <p:cNvPr id="12183780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560103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8913D96-16FE-35A1-3DB4-A918E6BF97F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20228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F9351D-7DE2-A69C-3AA0-22A0F1B397FB}" type="datetimeFigureOut">
              <a:rPr lang="fr-FR"/>
              <a:t/>
            </a:fld>
            <a:endParaRPr lang="fr-FR"/>
          </a:p>
        </p:txBody>
      </p:sp>
      <p:sp>
        <p:nvSpPr>
          <p:cNvPr id="149088625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690571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5FB59D5-C0B9-F527-8376-A88832B015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160887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268524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753115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8113297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F018BD0-37F1-ED1B-96DB-9FB0A3A72AAE}" type="datetimeFigureOut">
              <a:rPr lang="fr-FR"/>
              <a:t/>
            </a:fld>
            <a:endParaRPr lang="fr-FR"/>
          </a:p>
        </p:txBody>
      </p:sp>
      <p:sp>
        <p:nvSpPr>
          <p:cNvPr id="188758123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6114378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831BC5-0CF0-2A24-6CDC-87CDCFFFB59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9989097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37442499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9610948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805727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1062A2-C187-C0A6-5304-A8505BC9C7F5}" type="datetimeFigureOut">
              <a:rPr lang="fr-FR"/>
              <a:t/>
            </a:fld>
            <a:endParaRPr lang="fr-FR"/>
          </a:p>
        </p:txBody>
      </p:sp>
      <p:sp>
        <p:nvSpPr>
          <p:cNvPr id="24276592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138595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92E762-D26D-3A59-736B-E548C7A1C9C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98039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122951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031422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6BDD04-C4C7-D95C-45C8-D2BAF212708A}" type="datetimeFigureOut">
              <a:rPr lang="fr-FR"/>
              <a:t/>
            </a:fld>
            <a:endParaRPr lang="fr-FR"/>
          </a:p>
        </p:txBody>
      </p:sp>
      <p:sp>
        <p:nvSpPr>
          <p:cNvPr id="116557717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6290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6C524A-2587-AF62-EB6D-616506E45B6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7896128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90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0786032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1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4676697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8F3419-E17A-F543-8782-61F82555410A}" type="datetimeFigureOut">
              <a:rPr lang="fr-FR"/>
              <a:t/>
            </a:fld>
            <a:endParaRPr lang="fr-FR"/>
          </a:p>
        </p:txBody>
      </p:sp>
      <p:sp>
        <p:nvSpPr>
          <p:cNvPr id="159734577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57029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6B25FC-4727-E72C-AC49-69F048BF11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9043607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89"/>
            <a:ext cx="9144321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6693673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1541873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566D50-A5B5-0423-C953-8027A6BD7764}" type="datetimeFigureOut">
              <a:rPr lang="fr-FR"/>
              <a:t/>
            </a:fld>
            <a:endParaRPr lang="fr-FR"/>
          </a:p>
        </p:txBody>
      </p:sp>
      <p:sp>
        <p:nvSpPr>
          <p:cNvPr id="70410349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083570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8EFAA0-162E-E5F3-C494-42AEED0F9A2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812665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3534980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0109809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67" cy="285255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405401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69"/>
            <a:ext cx="10515967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7306204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E0E150-E02B-21E1-BF99-DFFE3CB116D8}" type="datetimeFigureOut">
              <a:rPr lang="fr-FR"/>
              <a:t/>
            </a:fld>
            <a:endParaRPr lang="fr-FR"/>
          </a:p>
        </p:txBody>
      </p:sp>
      <p:sp>
        <p:nvSpPr>
          <p:cNvPr id="131834865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4102987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CC57F7-C527-10EF-66AE-46EBDDB74E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538419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1095727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79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3130957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6"/>
            <a:ext cx="5181779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9587458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414362-AA4B-42A3-299B-EA85CA67D5BB}" type="datetimeFigureOut">
              <a:rPr lang="fr-FR"/>
              <a:t/>
            </a:fld>
            <a:endParaRPr lang="fr-FR"/>
          </a:p>
        </p:txBody>
      </p:sp>
      <p:sp>
        <p:nvSpPr>
          <p:cNvPr id="149789430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319875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EA4692-89E7-BA4D-2EBA-BBBB49CA350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1929932" name="Titre 1"/>
          <p:cNvSpPr>
            <a:spLocks noGrp="1"/>
          </p:cNvSpPr>
          <p:nvPr>
            <p:ph type="title"/>
          </p:nvPr>
        </p:nvSpPr>
        <p:spPr bwMode="auto">
          <a:xfrm>
            <a:off x="839814" y="365098"/>
            <a:ext cx="10515967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940243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4" y="1681053"/>
            <a:ext cx="5157965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6255155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4" y="2504913"/>
            <a:ext cx="5157965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3876499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3"/>
            <a:ext cx="5183368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6016250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3"/>
            <a:ext cx="5183368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8489940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F7021A-CDB1-CAC8-5A15-82CBF6444CD7}" type="datetimeFigureOut">
              <a:rPr lang="fr-FR"/>
              <a:t/>
            </a:fld>
            <a:endParaRPr lang="fr-FR"/>
          </a:p>
        </p:txBody>
      </p:sp>
      <p:sp>
        <p:nvSpPr>
          <p:cNvPr id="155957978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3837426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D0ADB-88EA-19E3-E1DE-9AA51DBBDD8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9322193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172134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2685979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080365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7657F5-8D2E-2910-3A43-43D0639D0E66}" type="datetimeFigureOut">
              <a:rPr lang="fr-FR"/>
              <a:t/>
            </a:fld>
            <a:endParaRPr lang="fr-FR"/>
          </a:p>
        </p:txBody>
      </p:sp>
      <p:sp>
        <p:nvSpPr>
          <p:cNvPr id="111034740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469556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1A21C4-532D-FE2B-6411-3250DD1664D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748204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9173128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F5A2A9-2F60-CFF9-DB99-AAC69DE7987C}" type="datetimeFigureOut">
              <a:rPr lang="fr-FR"/>
              <a:t/>
            </a:fld>
            <a:endParaRPr lang="fr-FR"/>
          </a:p>
        </p:txBody>
      </p:sp>
      <p:sp>
        <p:nvSpPr>
          <p:cNvPr id="98629274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140583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BFC046-331F-1C75-6DAB-9AF8738747B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37850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839E67-36EB-91D6-3B02-C82438EDBB46}" type="datetimeFigureOut">
              <a:rPr lang="fr-FR"/>
              <a:t/>
            </a:fld>
            <a:endParaRPr lang="fr-FR"/>
          </a:p>
        </p:txBody>
      </p:sp>
      <p:sp>
        <p:nvSpPr>
          <p:cNvPr id="2114267762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100844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38E31C-532B-76F6-DA94-282B752313B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063964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2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7424163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8" y="987358"/>
            <a:ext cx="6172416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8020242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2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9439419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CBDF6C-72E6-31E2-F850-C6DA3DD81842}" type="datetimeFigureOut">
              <a:rPr lang="fr-FR"/>
              <a:t/>
            </a:fld>
            <a:endParaRPr lang="fr-FR"/>
          </a:p>
        </p:txBody>
      </p:sp>
      <p:sp>
        <p:nvSpPr>
          <p:cNvPr id="4033762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645492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286BFC-DAE2-A3D5-8C89-BD5013F5479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4603840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2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1180007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8" y="987358"/>
            <a:ext cx="6172416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97308222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2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7110745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DC492-2BC6-A4E7-CFDB-4CE0631D8F9A}" type="datetimeFigureOut">
              <a:rPr lang="fr-FR"/>
              <a:t/>
            </a:fld>
            <a:endParaRPr lang="fr-FR"/>
          </a:p>
        </p:txBody>
      </p:sp>
      <p:sp>
        <p:nvSpPr>
          <p:cNvPr id="114420052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40059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1606AE-1A32-7156-5C0E-F9796ABFF8D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74270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8477747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9674234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1EC1F4-94BA-B28B-2263-29ADDD68BC92}" type="datetimeFigureOut">
              <a:rPr lang="fr-FR"/>
              <a:t/>
            </a:fld>
            <a:endParaRPr lang="fr-FR"/>
          </a:p>
        </p:txBody>
      </p:sp>
      <p:sp>
        <p:nvSpPr>
          <p:cNvPr id="14667407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88941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A2B8A6-B117-5B95-2269-2D25DBE539F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000593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8"/>
            <a:ext cx="2628987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7125013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1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4982246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CFFAED-C3F9-62A4-FC89-AE010F1BF7EA}" type="datetimeFigureOut">
              <a:rPr lang="fr-FR"/>
              <a:t/>
            </a:fld>
            <a:endParaRPr lang="fr-FR"/>
          </a:p>
        </p:txBody>
      </p:sp>
      <p:sp>
        <p:nvSpPr>
          <p:cNvPr id="196182750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901799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740E552-8882-6E8B-E18A-60AB4EA91F0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7100146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63997938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619786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613405-A01A-8F6A-7482-52A2071301E3}" type="datetimeFigureOut">
              <a:rPr lang="ru-RU"/>
              <a:t/>
            </a:fld>
            <a:endParaRPr lang="ru-RU"/>
          </a:p>
        </p:txBody>
      </p:sp>
      <p:sp>
        <p:nvSpPr>
          <p:cNvPr id="3530820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352060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22295C-B2CA-527E-7908-FFB52396EB8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55471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165448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545962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D4318F-368A-DEE1-FAC0-F6FB48385677}" type="datetimeFigureOut">
              <a:rPr lang="ru-RU"/>
              <a:t/>
            </a:fld>
            <a:endParaRPr lang="ru-RU"/>
          </a:p>
        </p:txBody>
      </p:sp>
      <p:sp>
        <p:nvSpPr>
          <p:cNvPr id="18908617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94173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295F84-E16A-BDD4-CCBE-615937E5505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988576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828304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8185540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B5C236-EE6B-7A3F-1D0B-3F1B17D3B756}" type="datetimeFigureOut">
              <a:rPr lang="ru-RU"/>
              <a:t/>
            </a:fld>
            <a:endParaRPr lang="ru-RU"/>
          </a:p>
        </p:txBody>
      </p:sp>
      <p:sp>
        <p:nvSpPr>
          <p:cNvPr id="161860160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784299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88EDB9C-F985-473F-F362-37619F42E1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75064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959973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0496283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0829632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89D21A-3427-59CE-2257-08C34C96F767}" type="datetimeFigureOut">
              <a:rPr lang="ru-RU"/>
              <a:t/>
            </a:fld>
            <a:endParaRPr lang="ru-RU"/>
          </a:p>
        </p:txBody>
      </p:sp>
      <p:sp>
        <p:nvSpPr>
          <p:cNvPr id="91680425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2502874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B16903-ECC1-FAFE-A7BB-F17DB9DEE2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133661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8964256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207060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2AE6F6-C841-8FEA-142B-42264CEC33F9}" type="datetimeFigureOut">
              <a:rPr lang="fr-FR"/>
              <a:t/>
            </a:fld>
            <a:endParaRPr lang="fr-FR"/>
          </a:p>
        </p:txBody>
      </p:sp>
      <p:sp>
        <p:nvSpPr>
          <p:cNvPr id="5373910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441264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26A4E9-F678-F99E-49A3-DC8DEE2B7C0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933013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38532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9068179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6570796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6027105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4589607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95C12F-F43E-032E-F2C5-830B10E8A711}" type="datetimeFigureOut">
              <a:rPr lang="ru-RU"/>
              <a:t/>
            </a:fld>
            <a:endParaRPr lang="ru-RU"/>
          </a:p>
        </p:txBody>
      </p:sp>
      <p:sp>
        <p:nvSpPr>
          <p:cNvPr id="132017631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27395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C68FD7-8E9A-871A-E893-C243F20F456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5836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7119382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DDE80E-7344-2DAB-CB8C-A5536B70F215}" type="datetimeFigureOut">
              <a:rPr lang="ru-RU"/>
              <a:t/>
            </a:fld>
            <a:endParaRPr lang="ru-RU"/>
          </a:p>
        </p:txBody>
      </p:sp>
      <p:sp>
        <p:nvSpPr>
          <p:cNvPr id="66434781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258013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614EF6-31E1-2B0D-46E5-FF878424441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65213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9C7440-394E-29D3-4C6A-A5432E315273}" type="datetimeFigureOut">
              <a:rPr lang="ru-RU"/>
              <a:t/>
            </a:fld>
            <a:endParaRPr lang="ru-RU"/>
          </a:p>
        </p:txBody>
      </p:sp>
      <p:sp>
        <p:nvSpPr>
          <p:cNvPr id="2044366571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454897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523959-89BB-831C-331C-9D96F752CC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89360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2874941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6473288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5225829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D2453C-2619-8889-188E-D76E9D21701C}" type="datetimeFigureOut">
              <a:rPr lang="ru-RU"/>
              <a:t/>
            </a:fld>
            <a:endParaRPr lang="ru-RU"/>
          </a:p>
        </p:txBody>
      </p:sp>
      <p:sp>
        <p:nvSpPr>
          <p:cNvPr id="102686137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327604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E3AF7C-8C53-83FE-5EEF-4C62A19B257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67920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6508910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39999407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9545165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432E19-0B1C-7D9D-B997-8F2C156E912A}" type="datetimeFigureOut">
              <a:rPr lang="ru-RU"/>
              <a:t/>
            </a:fld>
            <a:endParaRPr lang="ru-RU"/>
          </a:p>
        </p:txBody>
      </p:sp>
      <p:sp>
        <p:nvSpPr>
          <p:cNvPr id="41091849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638217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F559EE-9197-A828-C76D-E2DEACDD17D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27998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30562320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7631043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F1D941-DE72-E5AB-CB75-7DCD088BC66D}" type="datetimeFigureOut">
              <a:rPr lang="ru-RU"/>
              <a:t/>
            </a:fld>
            <a:endParaRPr lang="ru-RU"/>
          </a:p>
        </p:txBody>
      </p:sp>
      <p:sp>
        <p:nvSpPr>
          <p:cNvPr id="78469477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6280828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AAE765-E0BB-1E48-7ECB-EA1AF15A677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49889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9020714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372447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EF76B6-9A74-9BF2-D911-F6494BFE9579}" type="datetimeFigureOut">
              <a:rPr lang="ru-RU"/>
              <a:t/>
            </a:fld>
            <a:endParaRPr lang="ru-RU"/>
          </a:p>
        </p:txBody>
      </p:sp>
      <p:sp>
        <p:nvSpPr>
          <p:cNvPr id="70717678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6738016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E881E5-300B-7859-D689-D4C0489CF36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1875422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29148187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4085767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70F40B-32B1-230C-AB3F-3A7DDCBF9310}" type="datetimeFigureOut">
              <a:rPr lang="ru-RU"/>
              <a:t/>
            </a:fld>
            <a:endParaRPr lang="ru-RU"/>
          </a:p>
        </p:txBody>
      </p:sp>
      <p:sp>
        <p:nvSpPr>
          <p:cNvPr id="13023347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548589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96E02E-94CF-DF18-D81F-02F2C69A56E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70776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0765641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8913900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58DDA72-A244-36AC-1EA7-C00D88756832}" type="datetimeFigureOut">
              <a:rPr lang="ru-RU"/>
              <a:t/>
            </a:fld>
            <a:endParaRPr lang="ru-RU"/>
          </a:p>
        </p:txBody>
      </p:sp>
      <p:sp>
        <p:nvSpPr>
          <p:cNvPr id="181080909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33832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9EAE85-E69C-2B6B-C19D-25452105454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7324853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91384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2941014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AF231C-514F-66EA-EC41-599E7D0FD002}" type="datetimeFigureOut">
              <a:rPr lang="ru-RU"/>
              <a:t/>
            </a:fld>
            <a:endParaRPr lang="ru-RU"/>
          </a:p>
        </p:txBody>
      </p:sp>
      <p:sp>
        <p:nvSpPr>
          <p:cNvPr id="149410056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3646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A37F64-2AF0-B070-FBA9-FFE2593BA36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23396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2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2607512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0581413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D67756-F703-A1A8-61F7-EEFB7765E8EC}" type="datetimeFigureOut">
              <a:rPr lang="fr-FR"/>
              <a:t/>
            </a:fld>
            <a:endParaRPr lang="fr-FR"/>
          </a:p>
        </p:txBody>
      </p:sp>
      <p:sp>
        <p:nvSpPr>
          <p:cNvPr id="17669697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875833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0ED8B2-F490-C32A-4CCB-177B8FD9BD6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176766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4833730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5840052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0943636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2CDDC7-7B0D-1A51-24D7-8813891A9428}" type="datetimeFigureOut">
              <a:rPr lang="ru-RU"/>
              <a:t/>
            </a:fld>
            <a:endParaRPr lang="ru-RU"/>
          </a:p>
        </p:txBody>
      </p:sp>
      <p:sp>
        <p:nvSpPr>
          <p:cNvPr id="17645038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9332155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E90797-2C9E-BB2D-3509-5E3955F98D5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044950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82221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4268986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89894686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3350537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9055545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E54C81-D767-B694-654C-9C0DDA484933}" type="datetimeFigureOut">
              <a:rPr lang="ru-RU"/>
              <a:t/>
            </a:fld>
            <a:endParaRPr lang="ru-RU"/>
          </a:p>
        </p:txBody>
      </p:sp>
      <p:sp>
        <p:nvSpPr>
          <p:cNvPr id="131500687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93842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8EDEF5-F19E-D8D5-8B48-107B283E5A3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886008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4664958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3FB019-39F1-D964-5F9F-D10C1675A0B2}" type="datetimeFigureOut">
              <a:rPr lang="ru-RU"/>
              <a:t/>
            </a:fld>
            <a:endParaRPr lang="ru-RU"/>
          </a:p>
        </p:txBody>
      </p:sp>
      <p:sp>
        <p:nvSpPr>
          <p:cNvPr id="101881923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203248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15B1C3-6E6E-3202-BFEB-D625C149668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4361436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086C7F-91C3-8860-DC44-DFE5C90DEC25}" type="datetimeFigureOut">
              <a:rPr lang="ru-RU"/>
              <a:t/>
            </a:fld>
            <a:endParaRPr lang="ru-RU"/>
          </a:p>
        </p:txBody>
      </p:sp>
      <p:sp>
        <p:nvSpPr>
          <p:cNvPr id="1158040897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8722572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0D3EC0-8C9F-C960-D8F6-BFC37AC30CF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42338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71686157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8024257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589851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A8B96F-4DD5-91E9-E600-790E217AF0ED}" type="datetimeFigureOut">
              <a:rPr lang="ru-RU"/>
              <a:t/>
            </a:fld>
            <a:endParaRPr lang="ru-RU"/>
          </a:p>
        </p:txBody>
      </p:sp>
      <p:sp>
        <p:nvSpPr>
          <p:cNvPr id="33007208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744266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3EE976-ED17-FEEE-19E2-E1E942DC768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64699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98970454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35355979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9769192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843423-8771-EFCB-346F-C68644DE2421}" type="datetimeFigureOut">
              <a:rPr lang="ru-RU"/>
              <a:t/>
            </a:fld>
            <a:endParaRPr lang="ru-RU"/>
          </a:p>
        </p:txBody>
      </p:sp>
      <p:sp>
        <p:nvSpPr>
          <p:cNvPr id="47171304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3432249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B82659-DC3F-96EC-9832-13AC22B8AD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12675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1684271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2340729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493F12-8D31-62FE-238C-9C86195F763A}" type="datetimeFigureOut">
              <a:rPr lang="ru-RU"/>
              <a:t/>
            </a:fld>
            <a:endParaRPr lang="ru-RU"/>
          </a:p>
        </p:txBody>
      </p:sp>
      <p:sp>
        <p:nvSpPr>
          <p:cNvPr id="44631182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3565941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6290B4-D1A2-D891-A54B-FA4D15F204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595390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516510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734166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C8EC04-6AAF-3209-D25A-684E8E5D75F8}" type="datetimeFigureOut">
              <a:rPr lang="ru-RU"/>
              <a:t/>
            </a:fld>
            <a:endParaRPr lang="ru-RU"/>
          </a:p>
        </p:txBody>
      </p:sp>
      <p:sp>
        <p:nvSpPr>
          <p:cNvPr id="34604721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418511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90DFB1F-61DA-4E9F-6114-A6D0144264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144512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880355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405878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772D92-B946-F99E-9470-FD11C8AF2738}" type="datetimeFigureOut">
              <a:rPr lang="ru-RU"/>
              <a:t/>
            </a:fld>
            <a:endParaRPr lang="ru-RU"/>
          </a:p>
        </p:txBody>
      </p:sp>
      <p:sp>
        <p:nvSpPr>
          <p:cNvPr id="11003422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730467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058B637-CEC5-B2CE-D541-FB8FDEC0F4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192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7747790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4440774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85DD8D-AF72-C21B-E771-54821B62226F}" type="datetimeFigureOut">
              <a:rPr lang="ru-RU"/>
              <a:t/>
            </a:fld>
            <a:endParaRPr lang="ru-RU"/>
          </a:p>
        </p:txBody>
      </p:sp>
      <p:sp>
        <p:nvSpPr>
          <p:cNvPr id="68819224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567080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55DBE8-2B8F-0562-D882-8A4FA063C6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290012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043254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6217319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551221-03BD-B46E-C5EE-228B61F81A0D}" type="datetimeFigureOut">
              <a:rPr lang="ru-RU"/>
              <a:t/>
            </a:fld>
            <a:endParaRPr lang="ru-RU"/>
          </a:p>
        </p:txBody>
      </p:sp>
      <p:sp>
        <p:nvSpPr>
          <p:cNvPr id="6301845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351693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5E4D0A-E397-3786-31D4-03C76005945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5428409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872917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9893170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41B0E8-9DA2-47BC-267A-824D2383F7D9}" type="datetimeFigureOut">
              <a:rPr lang="ru-RU"/>
              <a:t/>
            </a:fld>
            <a:endParaRPr lang="ru-RU"/>
          </a:p>
        </p:txBody>
      </p:sp>
      <p:sp>
        <p:nvSpPr>
          <p:cNvPr id="108936495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200497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425C96-B000-71A3-2732-2812CE7DE8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2008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1195694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8358413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8355612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BABF84-7588-0A88-5C43-831B430A3A67}" type="datetimeFigureOut">
              <a:rPr lang="ru-RU"/>
              <a:t/>
            </a:fld>
            <a:endParaRPr lang="ru-RU"/>
          </a:p>
        </p:txBody>
      </p:sp>
      <p:sp>
        <p:nvSpPr>
          <p:cNvPr id="80886152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3300214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BEBAAB-D06E-D7A5-048D-C43DB45EAC2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602185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43429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1545147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0115429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2581907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9557208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AB212B-BD87-5C01-BDCA-08E313567C50}" type="datetimeFigureOut">
              <a:rPr lang="ru-RU"/>
              <a:t/>
            </a:fld>
            <a:endParaRPr lang="ru-RU"/>
          </a:p>
        </p:txBody>
      </p:sp>
      <p:sp>
        <p:nvSpPr>
          <p:cNvPr id="121339129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011973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ACC925-F148-3876-8E1F-BE8A7F0FC3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334021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5335941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FEEE8D-33CE-60DC-ECEF-69E8FC57380F}" type="datetimeFigureOut">
              <a:rPr lang="ru-RU"/>
              <a:t/>
            </a:fld>
            <a:endParaRPr lang="ru-RU"/>
          </a:p>
        </p:txBody>
      </p:sp>
      <p:sp>
        <p:nvSpPr>
          <p:cNvPr id="114532605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679588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8CFE12-3652-ED2B-DA1E-DC2B724ECB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2771658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A22F3C-DE34-5B50-4C8B-F63EC746AE2D}" type="datetimeFigureOut">
              <a:rPr lang="ru-RU"/>
              <a:t/>
            </a:fld>
            <a:endParaRPr lang="ru-RU"/>
          </a:p>
        </p:txBody>
      </p:sp>
      <p:sp>
        <p:nvSpPr>
          <p:cNvPr id="14180101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1528266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FE200A-2B83-4FDE-595D-56DFA7DADB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171350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31780860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4575370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5652684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D18607-841D-DE13-8D5F-C45A40E221B1}" type="datetimeFigureOut">
              <a:rPr lang="ru-RU"/>
              <a:t/>
            </a:fld>
            <a:endParaRPr lang="ru-RU"/>
          </a:p>
        </p:txBody>
      </p:sp>
      <p:sp>
        <p:nvSpPr>
          <p:cNvPr id="148756964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807146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7122A98-8580-9E2E-A0F4-EE3226947C1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89498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7853004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16272761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0508095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EAEB9A-C847-2D70-47A1-A69F5BFA4009}" type="datetimeFigureOut">
              <a:rPr lang="ru-RU"/>
              <a:t/>
            </a:fld>
            <a:endParaRPr lang="ru-RU"/>
          </a:p>
        </p:txBody>
      </p:sp>
      <p:sp>
        <p:nvSpPr>
          <p:cNvPr id="45626765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9331918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895C16-6922-D2CA-2835-62385972E9E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693456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6665053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5471702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0D0EAB-5A15-16D8-4CF6-81B8E12BC2C9}" type="datetimeFigureOut">
              <a:rPr lang="ru-RU"/>
              <a:t/>
            </a:fld>
            <a:endParaRPr lang="ru-RU"/>
          </a:p>
        </p:txBody>
      </p:sp>
      <p:sp>
        <p:nvSpPr>
          <p:cNvPr id="86203303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641855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BFF044-58B0-686C-5F82-73CECE6E4DE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95679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91864210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9770161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3E7B27-09C5-5678-725F-B3DE7229310B}" type="datetimeFigureOut">
              <a:rPr lang="ru-RU"/>
              <a:t/>
            </a:fld>
            <a:endParaRPr lang="ru-RU"/>
          </a:p>
        </p:txBody>
      </p:sp>
      <p:sp>
        <p:nvSpPr>
          <p:cNvPr id="56444000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1664262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2A9541-03D7-CE3F-7BEB-CA9533D3C9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4004520" name="Titre 1"/>
          <p:cNvSpPr>
            <a:spLocks noGrp="1"/>
          </p:cNvSpPr>
          <p:nvPr>
            <p:ph type="ctrTitle"/>
          </p:nvPr>
        </p:nvSpPr>
        <p:spPr bwMode="auto">
          <a:xfrm>
            <a:off x="1524048" y="1122291"/>
            <a:ext cx="9144322" cy="2387444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8717022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8" y="3601806"/>
            <a:ext cx="9144322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085826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65A8BE-61B9-E6EB-9F85-48EA0A097C86}" type="datetimeFigureOut">
              <a:rPr lang="fr-FR"/>
              <a:t/>
            </a:fld>
            <a:endParaRPr lang="fr-FR"/>
          </a:p>
        </p:txBody>
      </p:sp>
      <p:sp>
        <p:nvSpPr>
          <p:cNvPr id="15367651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74019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ADB063-C60C-ED83-7B44-509BF4A08D7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4514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7225854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0120480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E36992-8CA4-BAEF-37C1-D9478F82FDF9}" type="datetimeFigureOut">
              <a:rPr lang="ru-RU"/>
              <a:t/>
            </a:fld>
            <a:endParaRPr lang="ru-RU"/>
          </a:p>
        </p:txBody>
      </p:sp>
      <p:sp>
        <p:nvSpPr>
          <p:cNvPr id="8690661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249204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2BB7590-D514-6009-6AD2-CF7991CFD40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322934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1375309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694448" name="Titre 1"/>
          <p:cNvSpPr>
            <a:spLocks noGrp="1"/>
          </p:cNvSpPr>
          <p:nvPr>
            <p:ph type="title"/>
          </p:nvPr>
        </p:nvSpPr>
        <p:spPr bwMode="auto">
          <a:xfrm>
            <a:off x="831874" y="1709625"/>
            <a:ext cx="10515971" cy="2852552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002356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4" y="4589168"/>
            <a:ext cx="10515971" cy="15000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2382920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124793-E8FC-F111-4E53-54D008E77474}" type="datetimeFigureOut">
              <a:rPr lang="fr-FR"/>
              <a:t/>
            </a:fld>
            <a:endParaRPr lang="fr-FR"/>
          </a:p>
        </p:txBody>
      </p:sp>
      <p:sp>
        <p:nvSpPr>
          <p:cNvPr id="197043516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90882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69F697-3798-2547-A54B-1934DABF3C9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30267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3727280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007890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4145660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1873A5-DC86-84E9-113F-073B8B5A3186}" type="datetimeFigureOut">
              <a:rPr lang="fr-FR"/>
              <a:t/>
            </a:fld>
            <a:endParaRPr lang="fr-FR"/>
          </a:p>
        </p:txBody>
      </p:sp>
      <p:sp>
        <p:nvSpPr>
          <p:cNvPr id="177855702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673706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C0BE5C-9E53-DB9B-688F-22BE272479F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637399" name="Titre 1"/>
          <p:cNvSpPr>
            <a:spLocks noGrp="1"/>
          </p:cNvSpPr>
          <p:nvPr>
            <p:ph type="title"/>
          </p:nvPr>
        </p:nvSpPr>
        <p:spPr bwMode="auto">
          <a:xfrm>
            <a:off x="839810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1286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0" y="1681052"/>
            <a:ext cx="5157964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2885562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0" y="2504911"/>
            <a:ext cx="5157964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6153699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2"/>
            <a:ext cx="5183367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3721238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1"/>
            <a:ext cx="5183367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96567061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0511A1-4367-CEF5-3826-556A8A4C74E7}" type="datetimeFigureOut">
              <a:rPr lang="fr-FR"/>
              <a:t/>
            </a:fld>
            <a:endParaRPr lang="fr-FR"/>
          </a:p>
        </p:txBody>
      </p:sp>
      <p:sp>
        <p:nvSpPr>
          <p:cNvPr id="151372140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959374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8AFC28-49EB-BBFD-620B-5E582DE6703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24120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383507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947665-46C3-1167-67DD-39866658EE79}" type="datetimeFigureOut">
              <a:rPr lang="fr-FR"/>
              <a:t/>
            </a:fld>
            <a:endParaRPr lang="fr-FR"/>
          </a:p>
        </p:txBody>
      </p:sp>
      <p:sp>
        <p:nvSpPr>
          <p:cNvPr id="194158807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4917049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CC1A0E-9262-CBAD-60AD-D4BA7478F67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186925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7D92B-F6E7-FE81-2B59-7E26E5A86890}" type="datetimeFigureOut">
              <a:rPr lang="fr-FR"/>
              <a:t/>
            </a:fld>
            <a:endParaRPr lang="fr-FR"/>
          </a:p>
        </p:txBody>
      </p:sp>
      <p:sp>
        <p:nvSpPr>
          <p:cNvPr id="67641200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1251186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823969-40BF-00AC-F5A6-8242CE9F620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506240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625543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436493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9537438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902909-4921-7552-21A7-1171F0780817}" type="datetimeFigureOut">
              <a:rPr lang="fr-FR"/>
              <a:t/>
            </a:fld>
            <a:endParaRPr lang="fr-FR"/>
          </a:p>
        </p:txBody>
      </p:sp>
      <p:sp>
        <p:nvSpPr>
          <p:cNvPr id="1541424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911373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5089BF-66FD-85C3-240A-C213DEBAB18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737630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5125446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74293891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6624583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56EECB-1F88-532A-CC42-96C075F8CDFC}" type="datetimeFigureOut">
              <a:rPr lang="fr-FR"/>
              <a:t/>
            </a:fld>
            <a:endParaRPr lang="fr-FR"/>
          </a:p>
        </p:txBody>
      </p:sp>
      <p:sp>
        <p:nvSpPr>
          <p:cNvPr id="119048157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5755398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A18200-D3AD-8C46-355D-C12E634707B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960261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36174059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2464706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6093E3-9878-AFB5-BAE3-B72C2632CD16}" type="datetimeFigureOut">
              <a:rPr lang="fr-FR"/>
              <a:t/>
            </a:fld>
            <a:endParaRPr lang="fr-FR"/>
          </a:p>
        </p:txBody>
      </p:sp>
      <p:sp>
        <p:nvSpPr>
          <p:cNvPr id="42532292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629308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23F5BB7-FF76-A74F-FBA7-570951676E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4010459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7"/>
            <a:ext cx="2628990" cy="5811466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0354698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7"/>
            <a:ext cx="7734573" cy="58114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838364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D43F2E-0E64-9CFB-150F-326CAEEFBD55}" type="datetimeFigureOut">
              <a:rPr lang="fr-FR"/>
              <a:t/>
            </a:fld>
            <a:endParaRPr lang="fr-FR"/>
          </a:p>
        </p:txBody>
      </p:sp>
      <p:sp>
        <p:nvSpPr>
          <p:cNvPr id="168984855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0010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817F45-084D-65A6-1BC6-3ACAEFD3AFA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48830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00459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710180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36DC6D-7741-3DBE-2C2B-86D22FFA3612}" type="datetimeFigureOut">
              <a:rPr lang="ru-RU"/>
              <a:t/>
            </a:fld>
            <a:endParaRPr lang="ru-RU"/>
          </a:p>
        </p:txBody>
      </p:sp>
      <p:sp>
        <p:nvSpPr>
          <p:cNvPr id="154458190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836466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40B6E7-3EA0-10E3-7349-EC07AC1204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639957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204870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95580016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05D642-88DB-F2AD-F55C-D845CA2315A9}" type="datetimeFigureOut">
              <a:rPr lang="ru-RU"/>
              <a:t/>
            </a:fld>
            <a:endParaRPr lang="ru-RU"/>
          </a:p>
        </p:txBody>
      </p:sp>
      <p:sp>
        <p:nvSpPr>
          <p:cNvPr id="162573523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484615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DF3C00-7241-4732-9C83-6241756EB6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864916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9303145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052391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65799-9B24-C012-9368-B07078C7B223}" type="datetimeFigureOut">
              <a:rPr lang="ru-RU"/>
              <a:t/>
            </a:fld>
            <a:endParaRPr lang="ru-RU"/>
          </a:p>
        </p:txBody>
      </p:sp>
      <p:sp>
        <p:nvSpPr>
          <p:cNvPr id="11787148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18452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EB302E-CACD-8BF0-7C2F-C6CFC3A7D73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662296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01177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7732613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7CC9A6-A2EB-35FD-ED8C-3C5B5682DD41}" type="datetimeFigureOut">
              <a:rPr lang="ru-RU"/>
              <a:t/>
            </a:fld>
            <a:endParaRPr lang="ru-RU"/>
          </a:p>
        </p:txBody>
      </p:sp>
      <p:sp>
        <p:nvSpPr>
          <p:cNvPr id="144416865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718249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2A917C-F215-2A49-22D6-BCF7C719922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78596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9318556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0090269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2440299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CEC173-8C13-A232-94A2-EEE2DFC8510A}" type="datetimeFigureOut">
              <a:rPr lang="ru-RU"/>
              <a:t/>
            </a:fld>
            <a:endParaRPr lang="ru-RU"/>
          </a:p>
        </p:txBody>
      </p:sp>
      <p:sp>
        <p:nvSpPr>
          <p:cNvPr id="196111818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02301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7614EC-B608-DB8D-69A9-D251CFC938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854377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94794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0314033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9068596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0436486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48225021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5EC4082-3DF2-1B36-64F4-84ACB71DE41E}" type="datetimeFigureOut">
              <a:rPr lang="ru-RU"/>
              <a:t/>
            </a:fld>
            <a:endParaRPr lang="ru-RU"/>
          </a:p>
        </p:txBody>
      </p:sp>
      <p:sp>
        <p:nvSpPr>
          <p:cNvPr id="92854305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469870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CDA5D27-CFB9-4A6B-715D-CDAF28F29A5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362188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50073229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98980D-D39C-2269-A60F-6B8E279A395A}" type="datetimeFigureOut">
              <a:rPr lang="ru-RU"/>
              <a:t/>
            </a:fld>
            <a:endParaRPr lang="ru-RU"/>
          </a:p>
        </p:txBody>
      </p:sp>
      <p:sp>
        <p:nvSpPr>
          <p:cNvPr id="1816149750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7584280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111163-9378-2CF9-C186-F8B58B764B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8255716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43164D-0A37-0F8B-B7E8-1C3B3A2DC107}" type="datetimeFigureOut">
              <a:rPr lang="ru-RU"/>
              <a:t/>
            </a:fld>
            <a:endParaRPr lang="ru-RU"/>
          </a:p>
        </p:txBody>
      </p:sp>
      <p:sp>
        <p:nvSpPr>
          <p:cNvPr id="111230014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1654624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818BCC-A636-E0D6-E6DA-E1F26E0877B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144283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82777046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0576000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1684762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D6E9F4-6A0A-3C8E-48F5-D44A5F91D730}" type="datetimeFigureOut">
              <a:rPr lang="ru-RU"/>
              <a:t/>
            </a:fld>
            <a:endParaRPr lang="ru-RU"/>
          </a:p>
        </p:txBody>
      </p:sp>
      <p:sp>
        <p:nvSpPr>
          <p:cNvPr id="152317648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188314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B32BC7-3BAA-8719-3B48-08559796E06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0999027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3926473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02014319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53217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035C4B-37C0-3648-2798-AC44095881D7}" type="datetimeFigureOut">
              <a:rPr lang="ru-RU"/>
              <a:t/>
            </a:fld>
            <a:endParaRPr lang="ru-RU"/>
          </a:p>
        </p:txBody>
      </p:sp>
      <p:sp>
        <p:nvSpPr>
          <p:cNvPr id="52921260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5715861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BF3D73-C627-3E96-BD4F-0256D44B037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38074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5901321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4611774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D2410E-AA17-760A-8E1A-7F3C6085F693}" type="datetimeFigureOut">
              <a:rPr lang="ru-RU"/>
              <a:t/>
            </a:fld>
            <a:endParaRPr lang="ru-RU"/>
          </a:p>
        </p:txBody>
      </p:sp>
      <p:sp>
        <p:nvSpPr>
          <p:cNvPr id="77693163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622012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7D1111-F201-EC75-5D04-590DD7AE2D2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06642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437892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5773575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7285723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997AAC-D347-AE2C-0CE0-69AD3AA8FC05}" type="datetimeFigureOut">
              <a:rPr lang="ru-RU"/>
              <a:t/>
            </a:fld>
            <a:endParaRPr lang="ru-RU"/>
          </a:p>
        </p:txBody>
      </p:sp>
      <p:sp>
        <p:nvSpPr>
          <p:cNvPr id="85853936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411164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A007B1-F449-3DEA-F660-96F9B5CD1AB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947547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2390379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0723826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8BB524-99A3-2746-2FFC-FB17185462A8}" type="datetimeFigureOut">
              <a:rPr lang="ru-RU"/>
              <a:t/>
            </a:fld>
            <a:endParaRPr lang="ru-RU"/>
          </a:p>
        </p:txBody>
      </p:sp>
      <p:sp>
        <p:nvSpPr>
          <p:cNvPr id="2148812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614597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849B857-193B-F8D7-E8B9-BE83D91A69A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148048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56844834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12968128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D83654-35C6-257E-32B5-F2AD1AF3BB33}" type="datetimeFigureOut">
              <a:rPr lang="ru-RU"/>
              <a:t/>
            </a:fld>
            <a:endParaRPr lang="ru-RU"/>
          </a:p>
        </p:txBody>
      </p:sp>
      <p:sp>
        <p:nvSpPr>
          <p:cNvPr id="4245441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301578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32DB4-FFD3-EA97-948D-AA31A736478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7515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361745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176417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4C833F-69C0-437B-D0D8-706BB36FF94D}" type="datetimeFigureOut">
              <a:rPr lang="ru-RU"/>
              <a:t/>
            </a:fld>
            <a:endParaRPr lang="ru-RU"/>
          </a:p>
        </p:txBody>
      </p:sp>
      <p:sp>
        <p:nvSpPr>
          <p:cNvPr id="182732925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420142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E93B8F-B38B-B9F4-BE66-AA51A60EFF7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9212535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17430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9758533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3F671B-2530-CAFC-F814-F2AE4CCF609B}" type="datetimeFigureOut">
              <a:rPr lang="ru-RU"/>
              <a:t/>
            </a:fld>
            <a:endParaRPr lang="ru-RU"/>
          </a:p>
        </p:txBody>
      </p:sp>
      <p:sp>
        <p:nvSpPr>
          <p:cNvPr id="96422076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472161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2EEFA7-B322-F26D-03A9-4588354B1EC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3435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3125662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3249589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5383644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3863E5F-4C72-779A-9814-37D6EFA6B585}" type="datetimeFigureOut">
              <a:rPr lang="ru-RU"/>
              <a:t/>
            </a:fld>
            <a:endParaRPr lang="ru-RU"/>
          </a:p>
        </p:txBody>
      </p:sp>
      <p:sp>
        <p:nvSpPr>
          <p:cNvPr id="19957382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879474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7F21EF-D02F-0F58-FEE9-E9DB33D7A4E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921251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9208606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4280673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8366296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10587788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7727064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923896-EBD6-8F50-4ED4-166B85331491}" type="datetimeFigureOut">
              <a:rPr lang="ru-RU"/>
              <a:t/>
            </a:fld>
            <a:endParaRPr lang="ru-RU"/>
          </a:p>
        </p:txBody>
      </p:sp>
      <p:sp>
        <p:nvSpPr>
          <p:cNvPr id="137951783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931611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8007A0-8AA0-85CC-5C44-858093BFAA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5336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9077537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064CB7-FE88-FBBB-9E80-AB7C51729FA4}" type="datetimeFigureOut">
              <a:rPr lang="ru-RU"/>
              <a:t/>
            </a:fld>
            <a:endParaRPr lang="ru-RU"/>
          </a:p>
        </p:txBody>
      </p:sp>
      <p:sp>
        <p:nvSpPr>
          <p:cNvPr id="68138686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9703270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0398D4-7BDB-94D4-5AA5-21AA4680A0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513186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5D36F0-AD21-15C3-ED7F-65FD783648AC}" type="datetimeFigureOut">
              <a:rPr lang="ru-RU"/>
              <a:t/>
            </a:fld>
            <a:endParaRPr lang="ru-RU"/>
          </a:p>
        </p:txBody>
      </p:sp>
      <p:sp>
        <p:nvSpPr>
          <p:cNvPr id="275788200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7027783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81EBCC-6261-B720-EB55-7D0635BE506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44432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58546623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7380946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2190635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E4E2C2-F976-D65D-CFA3-9197E1A7BE86}" type="datetimeFigureOut">
              <a:rPr lang="ru-RU"/>
              <a:t/>
            </a:fld>
            <a:endParaRPr lang="ru-RU"/>
          </a:p>
        </p:txBody>
      </p:sp>
      <p:sp>
        <p:nvSpPr>
          <p:cNvPr id="17725739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3973337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4477EF5-74EB-D599-05BD-DB9823EF80D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955423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81157486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35649859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6197562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C6ACD7-97CF-EAF6-7686-FEF52E217F91}" type="datetimeFigureOut">
              <a:rPr lang="ru-RU"/>
              <a:t/>
            </a:fld>
            <a:endParaRPr lang="ru-RU"/>
          </a:p>
        </p:txBody>
      </p:sp>
      <p:sp>
        <p:nvSpPr>
          <p:cNvPr id="42489440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2043368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DDD0AA-2891-F6E6-F3E1-5898BDB2DD7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4733827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66177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6448416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2676091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5853515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032633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05A63E-B8D1-9ED4-53C4-30D2CCCD18B9}" type="datetimeFigureOut">
              <a:rPr lang="ru-RU"/>
              <a:t/>
            </a:fld>
            <a:endParaRPr lang="ru-RU"/>
          </a:p>
        </p:txBody>
      </p:sp>
      <p:sp>
        <p:nvSpPr>
          <p:cNvPr id="166264086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062805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C841B6-B05D-4D3E-7D2C-E40F6A2605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805477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90243156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096911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2C7327-99A5-BDA5-57F6-E1FF15007078}" type="datetimeFigureOut">
              <a:rPr lang="ru-RU"/>
              <a:t/>
            </a:fld>
            <a:endParaRPr lang="ru-RU"/>
          </a:p>
        </p:txBody>
      </p:sp>
      <p:sp>
        <p:nvSpPr>
          <p:cNvPr id="208171801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176780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5B60054-FB05-1A8F-5BCF-770AB2006FB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175371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807063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693270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078C8-7599-4C14-9326-7BFD3EF57563}" type="datetimeFigureOut">
              <a:rPr lang="ru-RU"/>
              <a:t/>
            </a:fld>
            <a:endParaRPr lang="ru-RU"/>
          </a:p>
        </p:txBody>
      </p:sp>
      <p:sp>
        <p:nvSpPr>
          <p:cNvPr id="195437283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835643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34968D-0FD1-4CC0-7C8E-69AA1C24D6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580583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69178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57739245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8F084E-09BE-5C3E-B615-E73E6E8E6882}" type="datetimeFigureOut">
              <a:rPr lang="fr-FR"/>
              <a:t/>
            </a:fld>
            <a:endParaRPr lang="fr-FR"/>
          </a:p>
        </p:txBody>
      </p:sp>
      <p:sp>
        <p:nvSpPr>
          <p:cNvPr id="134089598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38882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FACBD0-5FFB-A8B9-3F55-F1E818A7EC0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195111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3208857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005438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154589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4862024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BCC2EA-274C-47D3-D7D1-D5BAFE02B1CC}" type="datetimeFigureOut">
              <a:rPr lang="fr-FR"/>
              <a:t/>
            </a:fld>
            <a:endParaRPr lang="fr-FR"/>
          </a:p>
        </p:txBody>
      </p:sp>
      <p:sp>
        <p:nvSpPr>
          <p:cNvPr id="100340334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55308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54404E-9A02-2D6F-8B4E-F7F3915894D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6832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8335204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4811755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3024046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E0BC9F-03B0-6A94-50EC-17DED2F1FABB}" type="datetimeFigureOut">
              <a:rPr lang="fr-FR"/>
              <a:t/>
            </a:fld>
            <a:endParaRPr lang="fr-FR"/>
          </a:p>
        </p:txBody>
      </p:sp>
      <p:sp>
        <p:nvSpPr>
          <p:cNvPr id="166330228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501416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F0BBB92-2DCA-098F-00A0-BFBA3981F6F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6166099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41595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2905430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4984377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3408560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1586954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C94A8A-0A99-DA2D-F51E-6B81CBAB6B0A}" type="datetimeFigureOut">
              <a:rPr lang="fr-FR"/>
              <a:t/>
            </a:fld>
            <a:endParaRPr lang="fr-FR"/>
          </a:p>
        </p:txBody>
      </p:sp>
      <p:sp>
        <p:nvSpPr>
          <p:cNvPr id="158624475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283449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61953D-B123-CE09-7E85-A6AC04E674B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566816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3712211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43B40E-BB16-FA51-0710-EFE4938040BC}" type="datetimeFigureOut">
              <a:rPr lang="fr-FR"/>
              <a:t/>
            </a:fld>
            <a:endParaRPr lang="fr-FR"/>
          </a:p>
        </p:txBody>
      </p:sp>
      <p:sp>
        <p:nvSpPr>
          <p:cNvPr id="52856975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5364271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FB367D-2B48-96D1-BF89-1DA985D58FB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625460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6CF30-7C74-C3A6-B107-6DF807438719}" type="datetimeFigureOut">
              <a:rPr lang="fr-FR"/>
              <a:t/>
            </a:fld>
            <a:endParaRPr lang="fr-FR"/>
          </a:p>
        </p:txBody>
      </p:sp>
      <p:sp>
        <p:nvSpPr>
          <p:cNvPr id="180175144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1214254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220C19-624C-0004-6750-7B7473280E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125287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87623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1168193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0778356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80C4AA-1C28-0EA4-3EEB-F80B5A4ADEFB}" type="datetimeFigureOut">
              <a:rPr lang="fr-FR"/>
              <a:t/>
            </a:fld>
            <a:endParaRPr lang="fr-FR"/>
          </a:p>
        </p:txBody>
      </p:sp>
      <p:sp>
        <p:nvSpPr>
          <p:cNvPr id="165743488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7735170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AF4EE9-CA62-AE2B-E2F1-10D7F011FDD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9" y="1825510"/>
            <a:ext cx="5181783" cy="435106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10"/>
            <a:ext cx="5181783" cy="435106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0177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945406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E13715-DD76-D8DA-9A19-2009EAF41FA4}" type="datetimeFigureOut">
              <a:rPr lang="ru-RU"/>
              <a:t/>
            </a:fld>
            <a:endParaRPr lang="ru-RU"/>
          </a:p>
        </p:txBody>
      </p:sp>
      <p:sp>
        <p:nvSpPr>
          <p:cNvPr id="58337957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408897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FBB8A7-40E2-B90E-A067-1BE3DCE8F06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254741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290387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1881956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6650271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32B7B1-EBD0-EC52-DF74-951C275CBC91}" type="datetimeFigureOut">
              <a:rPr lang="fr-FR"/>
              <a:t/>
            </a:fld>
            <a:endParaRPr lang="fr-FR"/>
          </a:p>
        </p:txBody>
      </p:sp>
      <p:sp>
        <p:nvSpPr>
          <p:cNvPr id="138768739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090097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C3CDF2-A756-D0F2-74B4-82EE0236E8F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3080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4334232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4519127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D9199D-21FC-2771-FF38-F3C45E491B4A}" type="datetimeFigureOut">
              <a:rPr lang="fr-FR"/>
              <a:t/>
            </a:fld>
            <a:endParaRPr lang="fr-FR"/>
          </a:p>
        </p:txBody>
      </p:sp>
      <p:sp>
        <p:nvSpPr>
          <p:cNvPr id="26999496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40551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F62944-E4E0-F1FF-8C76-B3742A8D48D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92660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9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5090642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280924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5149E47-C6FD-841D-B4CB-517D5C557302}" type="datetimeFigureOut">
              <a:rPr lang="fr-FR"/>
              <a:t/>
            </a:fld>
            <a:endParaRPr lang="fr-FR"/>
          </a:p>
        </p:txBody>
      </p:sp>
      <p:sp>
        <p:nvSpPr>
          <p:cNvPr id="137082777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1434216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384D95-48ED-99BB-0B94-FF1C8247CD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100336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00937557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20840153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52C41F-10C4-C3F0-37E8-259E7421A04D}" type="datetimeFigureOut">
              <a:rPr lang="ru-RU"/>
              <a:t/>
            </a:fld>
            <a:endParaRPr lang="ru-RU"/>
          </a:p>
        </p:txBody>
      </p:sp>
      <p:sp>
        <p:nvSpPr>
          <p:cNvPr id="6677233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892448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58174C-3512-96B6-B90B-19F936C20AA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019717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3301859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8312402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051F5DD-EB66-A055-2BAB-22490C7686A5}" type="datetimeFigureOut">
              <a:rPr lang="ru-RU"/>
              <a:t/>
            </a:fld>
            <a:endParaRPr lang="ru-RU"/>
          </a:p>
        </p:txBody>
      </p:sp>
      <p:sp>
        <p:nvSpPr>
          <p:cNvPr id="185306070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43702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BD8040-EC22-F132-C51F-56337D1E43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299505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06760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7136205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0900BA-437C-8F27-45CC-E492DEF99764}" type="datetimeFigureOut">
              <a:rPr lang="ru-RU"/>
              <a:t/>
            </a:fld>
            <a:endParaRPr lang="ru-RU"/>
          </a:p>
        </p:txBody>
      </p:sp>
      <p:sp>
        <p:nvSpPr>
          <p:cNvPr id="201704983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7320591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130156-4E2A-237E-CDCF-4D8CB8461B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67181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591094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7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2676495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9750107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F1FED1-A744-7EBD-A5A1-DF3B93EC6928}" type="datetimeFigureOut">
              <a:rPr lang="ru-RU"/>
              <a:t/>
            </a:fld>
            <a:endParaRPr lang="ru-RU"/>
          </a:p>
        </p:txBody>
      </p:sp>
      <p:sp>
        <p:nvSpPr>
          <p:cNvPr id="136073925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365631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49B5B9-FFC8-B924-9F86-A2431DA98F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887475" name="Titl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35620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7130953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6013268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9015656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90990905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43EFC6-50A8-5B7D-3018-A746B7FE6DA1}" type="datetimeFigureOut">
              <a:rPr lang="ru-RU"/>
              <a:t/>
            </a:fld>
            <a:endParaRPr lang="ru-RU"/>
          </a:p>
        </p:txBody>
      </p:sp>
      <p:sp>
        <p:nvSpPr>
          <p:cNvPr id="126413143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7717862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FC4CC1-FD19-B38D-D5F4-E42874F419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31466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02882301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8E75D8-4AF3-B87B-2554-B32872DF8E92}" type="datetimeFigureOut">
              <a:rPr lang="ru-RU"/>
              <a:t/>
            </a:fld>
            <a:endParaRPr lang="ru-RU"/>
          </a:p>
        </p:txBody>
      </p:sp>
      <p:sp>
        <p:nvSpPr>
          <p:cNvPr id="213787768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434120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330A67B-1DC4-026B-5713-7B84346BC1E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7757990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0EDD53-1BE5-8C54-98A0-33CE71782528}" type="datetimeFigureOut">
              <a:rPr lang="ru-RU"/>
              <a:t/>
            </a:fld>
            <a:endParaRPr lang="ru-RU"/>
          </a:p>
        </p:txBody>
      </p:sp>
      <p:sp>
        <p:nvSpPr>
          <p:cNvPr id="111966330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9937705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56887A-1A6E-AFEA-18F7-FE0ECF6D680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7949091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DE4BE5-3EA5-A632-49DF-1FDC3FCBEF3A}" type="datetimeFigureOut">
              <a:rPr lang="ru-RU"/>
              <a:t/>
            </a:fld>
            <a:endParaRPr lang="ru-RU"/>
          </a:p>
        </p:txBody>
      </p:sp>
      <p:sp>
        <p:nvSpPr>
          <p:cNvPr id="1860456338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064614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D1879-4930-1E21-081A-F4EEA5021E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6031508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09690077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6301480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4568546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1C6691-7993-85E9-0C9F-CD469A938E01}" type="datetimeFigureOut">
              <a:rPr lang="ru-RU"/>
              <a:t/>
            </a:fld>
            <a:endParaRPr lang="ru-RU"/>
          </a:p>
        </p:txBody>
      </p:sp>
      <p:sp>
        <p:nvSpPr>
          <p:cNvPr id="117883548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214372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4731B5-2B55-2380-44ED-7809FADD1A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5764347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8505477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3953279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80235554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826DF5-BCF9-CB77-F7FB-4B00592CADFF}" type="datetimeFigureOut">
              <a:rPr lang="ru-RU"/>
              <a:t/>
            </a:fld>
            <a:endParaRPr lang="ru-RU"/>
          </a:p>
        </p:txBody>
      </p:sp>
      <p:sp>
        <p:nvSpPr>
          <p:cNvPr id="86286891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263369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0095125-8CE2-829C-797B-99348CB881A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1215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7893300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855079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3A62BD-6744-F946-39B5-07ABAECDA25A}" type="datetimeFigureOut">
              <a:rPr lang="ru-RU"/>
              <a:t/>
            </a:fld>
            <a:endParaRPr lang="ru-RU"/>
          </a:p>
        </p:txBody>
      </p:sp>
      <p:sp>
        <p:nvSpPr>
          <p:cNvPr id="141148045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9464379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D61F18-393F-1560-AD6C-816B9468CF5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466025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90557600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5482403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D17E71-E096-9A98-ADFB-A4E4B5F88B4F}" type="datetimeFigureOut">
              <a:rPr lang="ru-RU"/>
              <a:t/>
            </a:fld>
            <a:endParaRPr lang="ru-RU"/>
          </a:p>
        </p:txBody>
      </p:sp>
      <p:sp>
        <p:nvSpPr>
          <p:cNvPr id="20380466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3963284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42379A-4C73-FF26-6ECD-8A17499553A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8598038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5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2720251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6"/>
            <a:ext cx="9144323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9603340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5D65A6-6184-AE00-6753-F11E61E6222D}" type="datetimeFigureOut">
              <a:rPr lang="fr-FR"/>
              <a:t/>
            </a:fld>
            <a:endParaRPr lang="fr-FR"/>
          </a:p>
        </p:txBody>
      </p:sp>
      <p:sp>
        <p:nvSpPr>
          <p:cNvPr id="211646184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2048468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38142C-0107-0D26-D04A-FFA802A4162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16646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0444224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6644825" name="Titre 1"/>
          <p:cNvSpPr>
            <a:spLocks noGrp="1"/>
          </p:cNvSpPr>
          <p:nvPr>
            <p:ph type="title"/>
          </p:nvPr>
        </p:nvSpPr>
        <p:spPr bwMode="auto">
          <a:xfrm>
            <a:off x="831875" y="1709625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24813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5" y="4589170"/>
            <a:ext cx="10515971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8241990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096F39-14EC-43C9-B7E4-E3C88C00827E}" type="datetimeFigureOut">
              <a:rPr lang="fr-FR"/>
              <a:t/>
            </a:fld>
            <a:endParaRPr lang="fr-FR"/>
          </a:p>
        </p:txBody>
      </p:sp>
      <p:sp>
        <p:nvSpPr>
          <p:cNvPr id="160047717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00183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C6D3FE-53B6-5842-4E8B-93825AC7922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835991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396980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232213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0219493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382934-0205-A6F1-62EF-CF9FA01FAA6B}" type="datetimeFigureOut">
              <a:rPr lang="fr-FR"/>
              <a:t/>
            </a:fld>
            <a:endParaRPr lang="fr-FR"/>
          </a:p>
        </p:txBody>
      </p:sp>
      <p:sp>
        <p:nvSpPr>
          <p:cNvPr id="199759144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05863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1A8738-B363-E658-BC7E-BCE0823ADD5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4188766" name="Titre 1"/>
          <p:cNvSpPr>
            <a:spLocks noGrp="1"/>
          </p:cNvSpPr>
          <p:nvPr>
            <p:ph type="title"/>
          </p:nvPr>
        </p:nvSpPr>
        <p:spPr bwMode="auto">
          <a:xfrm>
            <a:off x="839811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256921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1" y="1681052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333076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1" y="2504912"/>
            <a:ext cx="5157966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8257976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2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232496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2"/>
            <a:ext cx="5183369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9927810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7516B0-3C2A-6DFE-3327-DBA2CD2D4F1A}" type="datetimeFigureOut">
              <a:rPr lang="fr-FR"/>
              <a:t/>
            </a:fld>
            <a:endParaRPr lang="fr-FR"/>
          </a:p>
        </p:txBody>
      </p:sp>
      <p:sp>
        <p:nvSpPr>
          <p:cNvPr id="147237605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0809188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2FA605-0424-97DC-275C-A4D5FB354FB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917454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68152616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E7E757-6CC6-C8E1-E27C-A58A5FC7DA6E}" type="datetimeFigureOut">
              <a:rPr lang="fr-FR"/>
              <a:t/>
            </a:fld>
            <a:endParaRPr lang="fr-FR"/>
          </a:p>
        </p:txBody>
      </p:sp>
      <p:sp>
        <p:nvSpPr>
          <p:cNvPr id="166185832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27068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F595346-E251-DD3A-79B3-70CAB422BFA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186043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10185106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2931660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3487668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A3FDD8-9508-4B8F-F434-87F283A2080E}" type="datetimeFigureOut">
              <a:rPr lang="ru-RU"/>
              <a:t/>
            </a:fld>
            <a:endParaRPr lang="ru-RU"/>
          </a:p>
        </p:txBody>
      </p:sp>
      <p:sp>
        <p:nvSpPr>
          <p:cNvPr id="86865013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210212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D09AAB-7FAB-7272-9A32-F13803F5F54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5825426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1A0F99-BEB1-C19A-CFCF-B6DF9FDFFBE3}" type="datetimeFigureOut">
              <a:rPr lang="fr-FR"/>
              <a:t/>
            </a:fld>
            <a:endParaRPr lang="fr-FR"/>
          </a:p>
        </p:txBody>
      </p:sp>
      <p:sp>
        <p:nvSpPr>
          <p:cNvPr id="150564540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2997528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552E5C-D79F-FDC6-EE95-AB0B5711722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7075942" name="Titre 1"/>
          <p:cNvSpPr>
            <a:spLocks noGrp="1"/>
          </p:cNvSpPr>
          <p:nvPr>
            <p:ph type="title"/>
          </p:nvPr>
        </p:nvSpPr>
        <p:spPr bwMode="auto">
          <a:xfrm>
            <a:off x="839811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7111726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8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5576044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70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889619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F8C524-5E60-BD6A-9C9E-B3CDC255946F}" type="datetimeFigureOut">
              <a:rPr lang="fr-FR"/>
              <a:t/>
            </a:fld>
            <a:endParaRPr lang="fr-FR"/>
          </a:p>
        </p:txBody>
      </p:sp>
      <p:sp>
        <p:nvSpPr>
          <p:cNvPr id="46944666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808740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36642A-67A3-0F3F-FE60-E465578DBD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0951746" name="Titre 1"/>
          <p:cNvSpPr>
            <a:spLocks noGrp="1"/>
          </p:cNvSpPr>
          <p:nvPr>
            <p:ph type="title"/>
          </p:nvPr>
        </p:nvSpPr>
        <p:spPr bwMode="auto">
          <a:xfrm>
            <a:off x="839811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3967892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8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0597342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1" y="2057270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4447378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DB7D064-D15C-C113-AADC-12A09C0D816C}" type="datetimeFigureOut">
              <a:rPr lang="fr-FR"/>
              <a:t/>
            </a:fld>
            <a:endParaRPr lang="fr-FR"/>
          </a:p>
        </p:txBody>
      </p:sp>
      <p:sp>
        <p:nvSpPr>
          <p:cNvPr id="20904144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770931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679D7E-ED94-F2EB-C753-BCFED231A5C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137541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337665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9333914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04F49F-46DF-260E-3461-D1D048A77FC8}" type="datetimeFigureOut">
              <a:rPr lang="fr-FR"/>
              <a:t/>
            </a:fld>
            <a:endParaRPr lang="fr-FR"/>
          </a:p>
        </p:txBody>
      </p:sp>
      <p:sp>
        <p:nvSpPr>
          <p:cNvPr id="53666547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67984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B9B72A-B681-30CB-58D2-526380697EC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661955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7"/>
            <a:ext cx="2628992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2718526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7"/>
            <a:ext cx="7734573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0334100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87C014-8B6E-EB30-3DE0-6D93937F3A1A}" type="datetimeFigureOut">
              <a:rPr lang="fr-FR"/>
              <a:t/>
            </a:fld>
            <a:endParaRPr lang="fr-FR"/>
          </a:p>
        </p:txBody>
      </p:sp>
      <p:sp>
        <p:nvSpPr>
          <p:cNvPr id="209207324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664790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B769E2-0C82-7758-575B-40C8EA71381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660307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5169799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3878284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4A35EDD-A84B-2353-EC5D-61D02AA093D5}" type="datetimeFigureOut">
              <a:rPr lang="fr-FR"/>
              <a:t/>
            </a:fld>
            <a:endParaRPr lang="fr-FR"/>
          </a:p>
        </p:txBody>
      </p:sp>
      <p:sp>
        <p:nvSpPr>
          <p:cNvPr id="36159161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8352767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0DFFFA-ABEB-61DF-9ABF-93263750A34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224037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7973715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0400926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1858100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991486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E91B93-89AC-BDB2-17E1-76F3689C99EC}" type="datetimeFigureOut">
              <a:rPr lang="fr-FR"/>
              <a:t/>
            </a:fld>
            <a:endParaRPr lang="fr-FR"/>
          </a:p>
        </p:txBody>
      </p:sp>
      <p:sp>
        <p:nvSpPr>
          <p:cNvPr id="61425420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7324131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52BD45A-168E-44D5-AFDF-CF8B06E5BC5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53637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3017397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1913049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005362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21295F5-7AEE-8159-481A-E4F3D3145482}" type="datetimeFigureOut">
              <a:rPr lang="fr-FR"/>
              <a:t/>
            </a:fld>
            <a:endParaRPr lang="fr-FR"/>
          </a:p>
        </p:txBody>
      </p:sp>
      <p:sp>
        <p:nvSpPr>
          <p:cNvPr id="140904474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998308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C62EBA-BCB7-4E99-BCE0-A0660F774F4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0689717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3188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0580357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0955064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3957405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3734526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A6AF67-337B-94E1-5559-EC7E56CE0DE6}" type="datetimeFigureOut">
              <a:rPr lang="fr-FR"/>
              <a:t/>
            </a:fld>
            <a:endParaRPr lang="fr-FR"/>
          </a:p>
        </p:txBody>
      </p:sp>
      <p:sp>
        <p:nvSpPr>
          <p:cNvPr id="204279422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475350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1E0BA0-B51C-CCA2-E188-160DA6A8386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7540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82269628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23132688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4010979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CC820F-494F-15B2-B145-491C6B371957}" type="datetimeFigureOut">
              <a:rPr lang="ru-RU"/>
              <a:t/>
            </a:fld>
            <a:endParaRPr lang="ru-RU"/>
          </a:p>
        </p:txBody>
      </p:sp>
      <p:sp>
        <p:nvSpPr>
          <p:cNvPr id="194020220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040189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F83D2B-6E04-6522-72C5-2421BFA8D7B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556196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5365705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009BE7-196E-3E98-D1C7-68991A9B52D6}" type="datetimeFigureOut">
              <a:rPr lang="fr-FR"/>
              <a:t/>
            </a:fld>
            <a:endParaRPr lang="fr-FR"/>
          </a:p>
        </p:txBody>
      </p:sp>
      <p:sp>
        <p:nvSpPr>
          <p:cNvPr id="115241645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0344235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6E7B29-EE0E-36E7-D11E-01E64CCBA5F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074920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DAF5BE-D641-C6D9-C511-09B588A1A497}" type="datetimeFigureOut">
              <a:rPr lang="fr-FR"/>
              <a:t/>
            </a:fld>
            <a:endParaRPr lang="fr-FR"/>
          </a:p>
        </p:txBody>
      </p:sp>
      <p:sp>
        <p:nvSpPr>
          <p:cNvPr id="214310393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25374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B3D944-4545-FDCC-8D18-6F5C568DCC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199698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8887437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461371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2964919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721721-B61C-04FD-7D8F-CE0134212B51}" type="datetimeFigureOut">
              <a:rPr lang="fr-FR"/>
              <a:t/>
            </a:fld>
            <a:endParaRPr lang="fr-FR"/>
          </a:p>
        </p:txBody>
      </p:sp>
      <p:sp>
        <p:nvSpPr>
          <p:cNvPr id="23918101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686432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32F0631-DBA6-8DBC-42C1-00262F94A02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9360947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196865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70199359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8588050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AD1326-C30D-CE6D-D87D-DB9CD078B2AF}" type="datetimeFigureOut">
              <a:rPr lang="fr-FR"/>
              <a:t/>
            </a:fld>
            <a:endParaRPr lang="fr-FR"/>
          </a:p>
        </p:txBody>
      </p:sp>
      <p:sp>
        <p:nvSpPr>
          <p:cNvPr id="7101138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779549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7A87F7-F495-36D4-2B7E-FEC29C1C2A8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84902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6400394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8248300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22ED08-2A9A-DC16-A304-8EF410538506}" type="datetimeFigureOut">
              <a:rPr lang="fr-FR"/>
              <a:t/>
            </a:fld>
            <a:endParaRPr lang="fr-FR"/>
          </a:p>
        </p:txBody>
      </p:sp>
      <p:sp>
        <p:nvSpPr>
          <p:cNvPr id="62742305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402804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E4F65F-2195-6D61-1FE2-3368421296C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112093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974024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2930571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53CD19-21BF-2566-0F15-BB795DBAC998}" type="datetimeFigureOut">
              <a:rPr lang="fr-FR"/>
              <a:t/>
            </a:fld>
            <a:endParaRPr lang="fr-FR"/>
          </a:p>
        </p:txBody>
      </p:sp>
      <p:sp>
        <p:nvSpPr>
          <p:cNvPr id="10868215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070104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912135-654D-AB94-DA6C-E4303CE9783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3492361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3176188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0910730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099B08-8E83-DE67-6AA4-EE7DECE9DADB}" type="datetimeFigureOut">
              <a:rPr lang="fr-FR"/>
              <a:t/>
            </a:fld>
            <a:endParaRPr lang="fr-FR"/>
          </a:p>
        </p:txBody>
      </p:sp>
      <p:sp>
        <p:nvSpPr>
          <p:cNvPr id="1520999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7932361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2DDF48-FA4E-A8B2-7021-152CE1832CE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1618994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7793803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7"/>
            <a:ext cx="12192429" cy="622456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4075021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7003780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2660547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2C94DF-5D29-56C9-BAF6-5A66F011DB8A}" type="datetimeFigureOut">
              <a:rPr lang="fr-FR"/>
              <a:t/>
            </a:fld>
            <a:endParaRPr lang="fr-FR"/>
          </a:p>
        </p:txBody>
      </p:sp>
      <p:sp>
        <p:nvSpPr>
          <p:cNvPr id="135080887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755063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86DD097-2669-8E3B-4006-13269D0024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18020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7937660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454954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9225097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836AF0-484F-4BA9-D0D7-14DA6005224E}" type="datetimeFigureOut">
              <a:rPr lang="fr-FR"/>
              <a:t/>
            </a:fld>
            <a:endParaRPr lang="fr-FR"/>
          </a:p>
        </p:txBody>
      </p:sp>
      <p:sp>
        <p:nvSpPr>
          <p:cNvPr id="151229152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2103904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A3CEAA-84AA-AD14-7AA3-B0A395898AC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63249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3556601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7173716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1B14FB-46F2-173A-0E8F-FAD34E59C26C}" type="datetimeFigureOut">
              <a:rPr lang="ru-RU"/>
              <a:t/>
            </a:fld>
            <a:endParaRPr lang="ru-RU"/>
          </a:p>
        </p:txBody>
      </p:sp>
      <p:sp>
        <p:nvSpPr>
          <p:cNvPr id="171948572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7003424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0A15856-1F7B-38A3-20CA-C704624852F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0548580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002948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311747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34242053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0032270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1003808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36E2FDF-21D9-738D-0C6F-3594D5A5286B}" type="datetimeFigureOut">
              <a:rPr lang="fr-FR"/>
              <a:t/>
            </a:fld>
            <a:endParaRPr lang="fr-FR"/>
          </a:p>
        </p:txBody>
      </p:sp>
      <p:sp>
        <p:nvSpPr>
          <p:cNvPr id="1431416874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626212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BDAB2F-760F-A9AB-9EB4-816DFA15AC9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381031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3748016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5D50B5-E2BE-EDDD-28E9-7E49D2DA6BBE}" type="datetimeFigureOut">
              <a:rPr lang="fr-FR"/>
              <a:t/>
            </a:fld>
            <a:endParaRPr lang="fr-FR"/>
          </a:p>
        </p:txBody>
      </p:sp>
      <p:sp>
        <p:nvSpPr>
          <p:cNvPr id="55845350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0422229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C1B90E-0E9D-1FC1-963D-FF15F1693EC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167159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EF4665-A795-D593-1C3F-0B62DDE15B0C}" type="datetimeFigureOut">
              <a:rPr lang="fr-FR"/>
              <a:t/>
            </a:fld>
            <a:endParaRPr lang="fr-FR"/>
          </a:p>
        </p:txBody>
      </p:sp>
      <p:sp>
        <p:nvSpPr>
          <p:cNvPr id="801918132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720409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D2F5E5-C0F1-77DB-4986-F50C9771A80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9407293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8082594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1302737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9598069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EE65A0-A651-8CFD-9441-87958A39FD97}" type="datetimeFigureOut">
              <a:rPr lang="fr-FR"/>
              <a:t/>
            </a:fld>
            <a:endParaRPr lang="fr-FR"/>
          </a:p>
        </p:txBody>
      </p:sp>
      <p:sp>
        <p:nvSpPr>
          <p:cNvPr id="190803137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709657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CD86F5-4CF1-497B-4E35-8E485AEB94D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355864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0248903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00171006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9468103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6E6698-68E6-0EBF-7058-0AB71DB56521}" type="datetimeFigureOut">
              <a:rPr lang="fr-FR"/>
              <a:t/>
            </a:fld>
            <a:endParaRPr lang="fr-FR"/>
          </a:p>
        </p:txBody>
      </p:sp>
      <p:sp>
        <p:nvSpPr>
          <p:cNvPr id="142839116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858756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3F39F6-4610-4375-3F10-353783ED908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751913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748176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5773231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69BE1AF-16B4-505E-6D36-974A85AC3E08}" type="datetimeFigureOut">
              <a:rPr lang="fr-FR"/>
              <a:t/>
            </a:fld>
            <a:endParaRPr lang="fr-FR"/>
          </a:p>
        </p:txBody>
      </p:sp>
      <p:sp>
        <p:nvSpPr>
          <p:cNvPr id="30077305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700263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D3E518-F928-FBFB-AB87-106F6CCFB89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21072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7148900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0803656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FA7243-CE19-B197-3742-957242C2DE53}" type="datetimeFigureOut">
              <a:rPr lang="fr-FR"/>
              <a:t/>
            </a:fld>
            <a:endParaRPr lang="fr-FR"/>
          </a:p>
        </p:txBody>
      </p:sp>
      <p:sp>
        <p:nvSpPr>
          <p:cNvPr id="12680667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427327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A41DAC-9D76-870F-2718-9BB9716481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6737674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778516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832300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9BF9C5-4DB3-78B3-D406-499EE57EA3FB}" type="datetimeFigureOut">
              <a:rPr lang="fr-FR"/>
              <a:t/>
            </a:fld>
            <a:endParaRPr lang="fr-FR"/>
          </a:p>
        </p:txBody>
      </p:sp>
      <p:sp>
        <p:nvSpPr>
          <p:cNvPr id="89598291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35071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F7F959-F24B-32E5-396D-E7831EBB7DE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07420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0049818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0713890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70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004676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70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826527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F9A692-A5EE-A8D6-B5C4-C14F60CEE981}" type="datetimeFigureOut">
              <a:rPr lang="fr-FR"/>
              <a:t/>
            </a:fld>
            <a:endParaRPr lang="fr-FR"/>
          </a:p>
        </p:txBody>
      </p:sp>
      <p:sp>
        <p:nvSpPr>
          <p:cNvPr id="204660104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31224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18702D-5155-DBB0-B7B7-C4335FEDF5F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975283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3056975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751699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428098-4F4F-DE6F-545C-51FD484FB9A5}" type="datetimeFigureOut">
              <a:rPr lang="ru-RU"/>
              <a:t/>
            </a:fld>
            <a:endParaRPr lang="ru-RU"/>
          </a:p>
        </p:txBody>
      </p:sp>
      <p:sp>
        <p:nvSpPr>
          <p:cNvPr id="104938084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307143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895C89-B7AC-6D37-30CF-1F49C17A47F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987037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4573115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6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2004740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6"/>
            <a:ext cx="5181782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2552864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EE17F2-DC46-D504-5732-F34769106A26}" type="datetimeFigureOut">
              <a:rPr lang="fr-FR"/>
              <a:t/>
            </a:fld>
            <a:endParaRPr lang="fr-FR"/>
          </a:p>
        </p:txBody>
      </p:sp>
      <p:sp>
        <p:nvSpPr>
          <p:cNvPr id="200496761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17089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FD2D26-5C60-06FE-5657-48CFBF8657B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9666317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70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42936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6"/>
            <a:ext cx="5157966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112004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55800272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6"/>
            <a:ext cx="5183370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4324195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70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4512599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272498-B527-3380-BB8B-2C007A40AF61}" type="datetimeFigureOut">
              <a:rPr lang="fr-FR"/>
              <a:t/>
            </a:fld>
            <a:endParaRPr lang="fr-FR"/>
          </a:p>
        </p:txBody>
      </p:sp>
      <p:sp>
        <p:nvSpPr>
          <p:cNvPr id="176010381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745379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6C3B2A-7D0D-C324-6ABC-BF952330202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8275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6889392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8B90F5-A600-256E-2D94-519620C366BF}" type="datetimeFigureOut">
              <a:rPr lang="fr-FR"/>
              <a:t/>
            </a:fld>
            <a:endParaRPr lang="fr-FR"/>
          </a:p>
        </p:txBody>
      </p:sp>
      <p:sp>
        <p:nvSpPr>
          <p:cNvPr id="96557796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573698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0AFB59-C8AC-B57A-30EE-D7EE0090CF3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5203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4608AA-A64A-8498-1D10-765BFC9AB8D3}" type="datetimeFigureOut">
              <a:rPr lang="fr-FR"/>
              <a:t/>
            </a:fld>
            <a:endParaRPr lang="fr-FR"/>
          </a:p>
        </p:txBody>
      </p:sp>
      <p:sp>
        <p:nvSpPr>
          <p:cNvPr id="176179804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939461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7CFD93-1AA5-505C-E483-0EDA7AFA0DF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518173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4410127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7777531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0958803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FB4E9A-8965-23A9-6ED0-987CD6F95979}" type="datetimeFigureOut">
              <a:rPr lang="fr-FR"/>
              <a:t/>
            </a:fld>
            <a:endParaRPr lang="fr-FR"/>
          </a:p>
        </p:txBody>
      </p:sp>
      <p:sp>
        <p:nvSpPr>
          <p:cNvPr id="169465366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853304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F2DD23-CD85-F0BA-C31A-98E500DAAD3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9900618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0857743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59"/>
            <a:ext cx="6172417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2656294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1444199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F8DE0D-95DE-6740-A13C-9CD5C701B527}" type="datetimeFigureOut">
              <a:rPr lang="fr-FR"/>
              <a:t/>
            </a:fld>
            <a:endParaRPr lang="fr-FR"/>
          </a:p>
        </p:txBody>
      </p:sp>
      <p:sp>
        <p:nvSpPr>
          <p:cNvPr id="56673249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31322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041CE6-502F-72C1-5F01-AC661A6D0B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872974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1342738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2882502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DDFD89-E039-23FB-0ED4-FC446C2619CD}" type="datetimeFigureOut">
              <a:rPr lang="fr-FR"/>
              <a:t/>
            </a:fld>
            <a:endParaRPr lang="fr-FR"/>
          </a:p>
        </p:txBody>
      </p:sp>
      <p:sp>
        <p:nvSpPr>
          <p:cNvPr id="94926501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290075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0D4FD0-6600-C788-2662-CA09351B376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009859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90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4312685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1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2406664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8DBC86-3C08-7BBB-BD44-5BA44013C7DD}" type="datetimeFigureOut">
              <a:rPr lang="fr-FR"/>
              <a:t/>
            </a:fld>
            <a:endParaRPr lang="fr-FR"/>
          </a:p>
        </p:txBody>
      </p:sp>
      <p:sp>
        <p:nvSpPr>
          <p:cNvPr id="155708985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507019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00E1ED-BA05-35DF-79FA-5AC19F5E577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4259396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83033326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174FEA8-3E98-155F-1E3D-F45D1467AE2A}" type="slidenum">
              <a:rPr/>
              <a:t/>
            </a:fld>
            <a:endParaRPr/>
          </a:p>
        </p:txBody>
      </p:sp>
      <p:sp>
        <p:nvSpPr>
          <p:cNvPr id="1867371003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41717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4369616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999213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34626633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6619ECC-D86C-145C-4A99-580D1F57EB61}" type="slidenum">
              <a:rPr/>
              <a:t/>
            </a:fld>
            <a:endParaRPr/>
          </a:p>
        </p:txBody>
      </p:sp>
      <p:sp>
        <p:nvSpPr>
          <p:cNvPr id="89923211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5106006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13811226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E65D8F4-DF44-4052-041B-226D2C0C3959}" type="slidenum">
              <a:rPr/>
              <a:t/>
            </a:fld>
            <a:endParaRPr/>
          </a:p>
        </p:txBody>
      </p:sp>
      <p:sp>
        <p:nvSpPr>
          <p:cNvPr id="490758191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500241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506153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461615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47555644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F86CEF6-0A0F-F4BE-23E6-3777FF24FFC2}" type="slidenum">
              <a:rPr/>
              <a:t/>
            </a:fld>
            <a:endParaRPr/>
          </a:p>
        </p:txBody>
      </p:sp>
      <p:sp>
        <p:nvSpPr>
          <p:cNvPr id="88614982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403189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712139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428881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9494163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62729765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22ABD4B-960A-34AD-F9BB-9A41B3728245}" type="slidenum">
              <a:rPr/>
              <a:t/>
            </a:fld>
            <a:endParaRPr/>
          </a:p>
        </p:txBody>
      </p:sp>
      <p:sp>
        <p:nvSpPr>
          <p:cNvPr id="1914250454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176761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460119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0389234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230C742-B700-5585-51CC-AD12F961675F}" type="slidenum">
              <a:rPr/>
              <a:t/>
            </a:fld>
            <a:endParaRPr/>
          </a:p>
        </p:txBody>
      </p:sp>
      <p:sp>
        <p:nvSpPr>
          <p:cNvPr id="40569534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268770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0569839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30791286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01474F9-3C8B-BFA9-1027-F82D6DE5DE5D}" type="slidenum">
              <a:rPr/>
              <a:t/>
            </a:fld>
            <a:endParaRPr/>
          </a:p>
        </p:txBody>
      </p:sp>
      <p:sp>
        <p:nvSpPr>
          <p:cNvPr id="130605126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59384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579405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449392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56512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9244759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66111901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1D03D10-6E2B-A5C1-D8AB-F83EFF5DD4D0}" type="slidenum">
              <a:rPr/>
              <a:t/>
            </a:fld>
            <a:endParaRPr/>
          </a:p>
        </p:txBody>
      </p:sp>
      <p:sp>
        <p:nvSpPr>
          <p:cNvPr id="66487789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294966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91253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889637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742465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11030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16716465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E3D49F3-320C-D288-51AF-8B1B89B876F6}" type="slidenum">
              <a:rPr/>
              <a:t/>
            </a:fld>
            <a:endParaRPr/>
          </a:p>
        </p:txBody>
      </p:sp>
      <p:sp>
        <p:nvSpPr>
          <p:cNvPr id="194483598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04864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213486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90015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4287920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3931971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87344878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5CAAB67-C3EB-EAF8-86B0-B30BC5A7CB3F}" type="slidenum">
              <a:rPr/>
              <a:t/>
            </a:fld>
            <a:endParaRPr/>
          </a:p>
        </p:txBody>
      </p:sp>
      <p:sp>
        <p:nvSpPr>
          <p:cNvPr id="64226041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9051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935477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199510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97486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7303293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C8D53A1-E27F-1C35-828C-9F06FA0C77E2}" type="slidenum">
              <a:rPr/>
              <a:t/>
            </a:fld>
            <a:endParaRPr/>
          </a:p>
        </p:txBody>
      </p:sp>
      <p:sp>
        <p:nvSpPr>
          <p:cNvPr id="43830261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303126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005220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472607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4017772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2397835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3366484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1884490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7D4E237-787D-563C-95DD-D46B439E6B70}" type="slidenum">
              <a:rPr/>
              <a:t/>
            </a:fld>
            <a:endParaRPr/>
          </a:p>
        </p:txBody>
      </p:sp>
      <p:sp>
        <p:nvSpPr>
          <p:cNvPr id="25917855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215426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96994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473948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1890550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862660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5748765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166742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2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6907504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99822888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69C884D-F999-C661-135D-9F5D2F1937B1}" type="slidenum">
              <a:rPr/>
              <a:t/>
            </a:fld>
            <a:endParaRPr/>
          </a:p>
        </p:txBody>
      </p:sp>
      <p:sp>
        <p:nvSpPr>
          <p:cNvPr id="1929782427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86741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195809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9039238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7508905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DDF0182-D8C7-E042-0AAD-F98EA70005D9}" type="slidenum">
              <a:rPr/>
              <a:t/>
            </a:fld>
            <a:endParaRPr/>
          </a:p>
        </p:txBody>
      </p:sp>
      <p:sp>
        <p:nvSpPr>
          <p:cNvPr id="1079863735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2231668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40160907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AD36000-48C8-1DC5-560D-1245007D5F06}" type="slidenum">
              <a:rPr/>
              <a:t/>
            </a:fld>
            <a:endParaRPr/>
          </a:p>
        </p:txBody>
      </p:sp>
      <p:sp>
        <p:nvSpPr>
          <p:cNvPr id="1172300943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703850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1318209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611509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25271170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F709500-20D8-55A0-98FE-A7B652FB1234}" type="slidenum">
              <a:rPr/>
              <a:t/>
            </a:fld>
            <a:endParaRPr/>
          </a:p>
        </p:txBody>
      </p:sp>
      <p:sp>
        <p:nvSpPr>
          <p:cNvPr id="815660032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415112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085305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3170370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25403346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A24C379-5D0F-A00D-2C50-BDE80E180CC1}" type="slidenum">
              <a:rPr/>
              <a:t/>
            </a:fld>
            <a:endParaRPr/>
          </a:p>
        </p:txBody>
      </p:sp>
      <p:sp>
        <p:nvSpPr>
          <p:cNvPr id="43938388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42686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656546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687117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0671137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75654922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470CE2A-EC1B-0827-76F5-FC995ECBB679}" type="slidenum">
              <a:rPr/>
              <a:t/>
            </a:fld>
            <a:endParaRPr/>
          </a:p>
        </p:txBody>
      </p:sp>
      <p:sp>
        <p:nvSpPr>
          <p:cNvPr id="73916417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909798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5987947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3851237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C1463BC-1190-7BE9-7F16-527BFB41025D}" type="slidenum">
              <a:rPr/>
              <a:t/>
            </a:fld>
            <a:endParaRPr/>
          </a:p>
        </p:txBody>
      </p:sp>
      <p:sp>
        <p:nvSpPr>
          <p:cNvPr id="1584200000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9767111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8477291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20042241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AC5A883-4614-8083-40FB-0243C10C900E}" type="slidenum">
              <a:rPr/>
              <a:t/>
            </a:fld>
            <a:endParaRPr/>
          </a:p>
        </p:txBody>
      </p:sp>
      <p:sp>
        <p:nvSpPr>
          <p:cNvPr id="1949671079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615425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860282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42610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657439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238287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01161400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5B2E6BA-EFF2-44B3-D0D2-8A202F8CE582}" type="slidenum">
              <a:rPr/>
              <a:t/>
            </a:fld>
            <a:endParaRPr/>
          </a:p>
        </p:txBody>
      </p:sp>
      <p:sp>
        <p:nvSpPr>
          <p:cNvPr id="97297931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19072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0950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758712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9181911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038532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63544808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47606F8-42F4-6B19-C796-A101D31BC015}" type="slidenum">
              <a:rPr/>
              <a:t/>
            </a:fld>
            <a:endParaRPr/>
          </a:p>
        </p:txBody>
      </p:sp>
      <p:sp>
        <p:nvSpPr>
          <p:cNvPr id="161833106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51091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090239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925625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894821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603753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4015747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F0132AC-7B20-291F-B2D0-5590EA04C2CF}" type="slidenum">
              <a:rPr/>
              <a:t/>
            </a:fld>
            <a:endParaRPr/>
          </a:p>
        </p:txBody>
      </p:sp>
      <p:sp>
        <p:nvSpPr>
          <p:cNvPr id="764355609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341794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143419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315629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2660837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5992809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EC6B7E3-13F6-6CDB-B0FA-08E791F16710}" type="slidenum">
              <a:rPr/>
              <a:t/>
            </a:fld>
            <a:endParaRPr/>
          </a:p>
        </p:txBody>
      </p:sp>
      <p:sp>
        <p:nvSpPr>
          <p:cNvPr id="1752141813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94497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115445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9270207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22068087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0548B283-5338-8DC4-C519-673767226B2C}" type="slidenum">
              <a:rPr/>
              <a:t/>
            </a:fld>
            <a:endParaRPr/>
          </a:p>
        </p:txBody>
      </p:sp>
      <p:sp>
        <p:nvSpPr>
          <p:cNvPr id="2126420285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027800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256196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40101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0531222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098665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9224149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9557786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65AC95F-54AE-0A9D-EEAC-DC44961CF509}" type="slidenum">
              <a:rPr/>
              <a:t/>
            </a:fld>
            <a:endParaRPr/>
          </a:p>
        </p:txBody>
      </p:sp>
      <p:sp>
        <p:nvSpPr>
          <p:cNvPr id="1781607344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826868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171127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6127386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9362009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8074496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8193294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9365770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075250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03543266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23D5682-14BE-C945-1446-7F808422DCA2}" type="slidenum">
              <a:rPr/>
              <a:t/>
            </a:fld>
            <a:endParaRPr/>
          </a:p>
        </p:txBody>
      </p:sp>
      <p:sp>
        <p:nvSpPr>
          <p:cNvPr id="1368733499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6344240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09467408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2528366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82FCFF-6744-63D8-05D7-5C83483B3BE8}" type="datetimeFigureOut">
              <a:rPr lang="ru-RU"/>
              <a:t/>
            </a:fld>
            <a:endParaRPr lang="ru-RU"/>
          </a:p>
        </p:txBody>
      </p:sp>
      <p:sp>
        <p:nvSpPr>
          <p:cNvPr id="98583936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991517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E4ED43-4F33-31A4-ACE6-7BCC454A6D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707459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444131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8656428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B31E64-C65C-CF58-094F-FC904DC9E9FE}" type="datetimeFigureOut">
              <a:rPr lang="ru-RU"/>
              <a:t/>
            </a:fld>
            <a:endParaRPr lang="ru-RU"/>
          </a:p>
        </p:txBody>
      </p:sp>
      <p:sp>
        <p:nvSpPr>
          <p:cNvPr id="126955062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440846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929B47D-C391-17DB-D8DE-60B91DA322B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817969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34168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5371664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E6685D-8027-86D5-E6E2-3784AC8B99C4}" type="datetimeFigureOut">
              <a:rPr lang="ru-RU"/>
              <a:t/>
            </a:fld>
            <a:endParaRPr lang="ru-RU"/>
          </a:p>
        </p:txBody>
      </p:sp>
      <p:sp>
        <p:nvSpPr>
          <p:cNvPr id="113793161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994561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D76F8F0-7FAF-43B9-4A92-C6ABF44F7D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95481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4985919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7965562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0636154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D3498C-83AB-0715-E85C-50757DB8AFA2}" type="datetimeFigureOut">
              <a:rPr lang="ru-RU"/>
              <a:t/>
            </a:fld>
            <a:endParaRPr lang="ru-RU"/>
          </a:p>
        </p:txBody>
      </p:sp>
      <p:sp>
        <p:nvSpPr>
          <p:cNvPr id="63630101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557589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41CB54-94F5-771E-3451-45655B1ED96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2608423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52280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017989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9792313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28533692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0462914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760C2F-24C7-81D5-12F0-D617ACC4CA03}" type="datetimeFigureOut">
              <a:rPr lang="ru-RU"/>
              <a:t/>
            </a:fld>
            <a:endParaRPr lang="ru-RU"/>
          </a:p>
        </p:txBody>
      </p:sp>
      <p:sp>
        <p:nvSpPr>
          <p:cNvPr id="1440297943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71108337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81928E6-3479-62BD-FDF4-89810853A47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678261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9005673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E03A85-922B-C298-391D-BBAE2C465256}" type="datetimeFigureOut">
              <a:rPr lang="ru-RU"/>
              <a:t/>
            </a:fld>
            <a:endParaRPr lang="ru-RU"/>
          </a:p>
        </p:txBody>
      </p:sp>
      <p:sp>
        <p:nvSpPr>
          <p:cNvPr id="1793159012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2765468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B39A84-A95E-24C1-486D-0015ACB1D52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711090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D7A35D-D5B7-ED79-2D6F-7F8B1F0BFBA0}" type="datetimeFigureOut">
              <a:rPr lang="ru-RU"/>
              <a:t/>
            </a:fld>
            <a:endParaRPr lang="ru-RU"/>
          </a:p>
        </p:txBody>
      </p:sp>
      <p:sp>
        <p:nvSpPr>
          <p:cNvPr id="772650649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3511045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B39F7E-7F92-4506-C3FD-8F3FA8B9056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23661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79402122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6776078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7951025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BD8C99-4C6A-AB78-FB9A-A3F7A607A25E}" type="datetimeFigureOut">
              <a:rPr lang="ru-RU"/>
              <a:t/>
            </a:fld>
            <a:endParaRPr lang="ru-RU"/>
          </a:p>
        </p:txBody>
      </p:sp>
      <p:sp>
        <p:nvSpPr>
          <p:cNvPr id="35922859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3367678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1161CA-ABC0-2C1A-AD2E-EFC03AB374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94001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642319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115416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85275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8617989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6ABEE61-B790-E836-6039-4FB94C2AC378}" type="slidenum">
              <a:rPr/>
              <a:t/>
            </a:fld>
            <a:endParaRPr/>
          </a:p>
        </p:txBody>
      </p:sp>
      <p:sp>
        <p:nvSpPr>
          <p:cNvPr id="32355014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842351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1164585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737688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957337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A56622-860A-5535-7208-0DC390C8D96C}" type="datetimeFigureOut">
              <a:rPr lang="ru-RU"/>
              <a:t/>
            </a:fld>
            <a:endParaRPr lang="ru-RU"/>
          </a:p>
        </p:txBody>
      </p:sp>
      <p:sp>
        <p:nvSpPr>
          <p:cNvPr id="150537793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688209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995F41-23AC-4967-EA23-EB56F0EAEB3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48412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4600943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2611304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037AAA-1718-5AE0-2452-61B520DD835F}" type="datetimeFigureOut">
              <a:rPr lang="ru-RU"/>
              <a:t/>
            </a:fld>
            <a:endParaRPr lang="ru-RU"/>
          </a:p>
        </p:txBody>
      </p:sp>
      <p:sp>
        <p:nvSpPr>
          <p:cNvPr id="96457942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00887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0EEC2A-2718-F821-B395-A1BB3BE1343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434171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799459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5090255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15586C-E63B-8570-1EB1-7CF05CB2F17B}" type="datetimeFigureOut">
              <a:rPr lang="ru-RU"/>
              <a:t/>
            </a:fld>
            <a:endParaRPr lang="ru-RU"/>
          </a:p>
        </p:txBody>
      </p:sp>
      <p:sp>
        <p:nvSpPr>
          <p:cNvPr id="107434337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956859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014F4A-C2C0-57E1-7C37-79F998827A0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9514502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86881716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8EBA1966-5D0F-41C7-9EC1-C9D4AD4EC75E}" type="slidenum">
              <a:rPr/>
              <a:t/>
            </a:fld>
            <a:endParaRPr/>
          </a:p>
        </p:txBody>
      </p:sp>
      <p:sp>
        <p:nvSpPr>
          <p:cNvPr id="425523563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742976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3237393" name="PlaceHolder 2"/>
          <p:cNvSpPr>
            <a:spLocks noGrp="1"/>
          </p:cNvSpPr>
          <p:nvPr>
            <p:ph type="subTitle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24413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48707530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42063495-76A7-FB8C-1995-8E520C69213C}" type="slidenum">
              <a:rPr/>
              <a:t/>
            </a:fld>
            <a:endParaRPr/>
          </a:p>
        </p:txBody>
      </p:sp>
      <p:sp>
        <p:nvSpPr>
          <p:cNvPr id="697624692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2552065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3869299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6619348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97808951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19DA1329-0BE6-CF1B-4792-9DC0963344A5}" type="slidenum">
              <a:rPr/>
              <a:t/>
            </a:fld>
            <a:endParaRPr/>
          </a:p>
        </p:txBody>
      </p:sp>
      <p:sp>
        <p:nvSpPr>
          <p:cNvPr id="1573252247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8518702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2848291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218003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6344954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13841201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B50741BA-5EB3-F23B-ECD2-5EA622D55B36}" type="slidenum">
              <a:rPr/>
              <a:t/>
            </a:fld>
            <a:endParaRPr/>
          </a:p>
        </p:txBody>
      </p:sp>
      <p:sp>
        <p:nvSpPr>
          <p:cNvPr id="1984819395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332003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4185049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98266320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0EB0556D-64E9-DE1D-79E6-9377FDBF7B9C}" type="slidenum">
              <a:rPr/>
              <a:t/>
            </a:fld>
            <a:endParaRPr/>
          </a:p>
        </p:txBody>
      </p:sp>
      <p:sp>
        <p:nvSpPr>
          <p:cNvPr id="350169018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4150454" name="PlaceHolder 1"/>
          <p:cNvSpPr>
            <a:spLocks noGrp="1"/>
          </p:cNvSpPr>
          <p:nvPr>
            <p:ph type="subTitle"/>
          </p:nvPr>
        </p:nvSpPr>
        <p:spPr bwMode="auto">
          <a:xfrm>
            <a:off x="1523932" y="1122408"/>
            <a:ext cx="9143962" cy="110660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27459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16754608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46A0CE6A-18C5-341F-215D-3F08EEAEEE87}" type="slidenum">
              <a:rPr/>
              <a:t/>
            </a:fld>
            <a:endParaRPr/>
          </a:p>
        </p:txBody>
      </p:sp>
      <p:sp>
        <p:nvSpPr>
          <p:cNvPr id="1525731521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3832757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8045966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4004592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7222776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0783861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37281638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1130EFD4-1325-493F-6266-D2747E649B81}" type="slidenum">
              <a:rPr/>
              <a:t/>
            </a:fld>
            <a:endParaRPr/>
          </a:p>
        </p:txBody>
      </p:sp>
      <p:sp>
        <p:nvSpPr>
          <p:cNvPr id="1727253647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365102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8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8" y="2504916"/>
            <a:ext cx="5157968" cy="368435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10307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213036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3439986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F76A9C8-8F6D-75D4-8749-622B9217E8A1}" type="slidenum">
              <a:rPr/>
              <a:t/>
            </a:fld>
            <a:endParaRPr/>
          </a:p>
        </p:txBody>
      </p:sp>
      <p:sp>
        <p:nvSpPr>
          <p:cNvPr id="1438061774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710258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8476422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5420789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1415484" name="PlaceHolder 4"/>
          <p:cNvSpPr>
            <a:spLocks noGrp="1"/>
          </p:cNvSpPr>
          <p:nvPr>
            <p:ph/>
          </p:nvPr>
        </p:nvSpPr>
        <p:spPr bwMode="auto">
          <a:xfrm>
            <a:off x="6232179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3222420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31406385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7594C88B-862B-5897-7C9D-ACA74577EC40}" type="slidenum">
              <a:rPr/>
              <a:t/>
            </a:fld>
            <a:endParaRPr/>
          </a:p>
        </p:txBody>
      </p:sp>
      <p:sp>
        <p:nvSpPr>
          <p:cNvPr id="909632746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2762205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7625142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8275322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861203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0356009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93557938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F675F371-2B47-43B2-7F5F-743B5165110F}" type="slidenum">
              <a:rPr/>
              <a:t/>
            </a:fld>
            <a:endParaRPr/>
          </a:p>
        </p:txBody>
      </p:sp>
      <p:sp>
        <p:nvSpPr>
          <p:cNvPr id="200086626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88006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0406371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397856" name="PlaceHolder 3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772355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75525222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3B4768B0-335D-7ED4-D640-EE62DBCCE779}" type="slidenum">
              <a:rPr/>
              <a:t/>
            </a:fld>
            <a:endParaRPr/>
          </a:p>
        </p:txBody>
      </p:sp>
      <p:sp>
        <p:nvSpPr>
          <p:cNvPr id="1157296398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243339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639895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2269640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4216150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5343883" name="PlaceHolder 5"/>
          <p:cNvSpPr>
            <a:spLocks noGrp="1"/>
          </p:cNvSpPr>
          <p:nvPr>
            <p:ph/>
          </p:nvPr>
        </p:nvSpPr>
        <p:spPr bwMode="auto">
          <a:xfrm>
            <a:off x="6232179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6685146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19480085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793302D9-B3C2-7371-F2F2-BFB3A266476C}" type="slidenum">
              <a:rPr/>
              <a:t/>
            </a:fld>
            <a:endParaRPr/>
          </a:p>
        </p:txBody>
      </p:sp>
      <p:sp>
        <p:nvSpPr>
          <p:cNvPr id="990243951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8545476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6740267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0222383" name="PlaceHolder 3"/>
          <p:cNvSpPr>
            <a:spLocks noGrp="1"/>
          </p:cNvSpPr>
          <p:nvPr>
            <p:ph/>
          </p:nvPr>
        </p:nvSpPr>
        <p:spPr bwMode="auto">
          <a:xfrm>
            <a:off x="4319791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6980413" name="PlaceHolder 4"/>
          <p:cNvSpPr>
            <a:spLocks noGrp="1"/>
          </p:cNvSpPr>
          <p:nvPr>
            <p:ph/>
          </p:nvPr>
        </p:nvSpPr>
        <p:spPr bwMode="auto">
          <a:xfrm>
            <a:off x="8030084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6343897" name="PlaceHolder 5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867277" name="PlaceHolder 6"/>
          <p:cNvSpPr>
            <a:spLocks noGrp="1"/>
          </p:cNvSpPr>
          <p:nvPr>
            <p:ph/>
          </p:nvPr>
        </p:nvSpPr>
        <p:spPr bwMode="auto">
          <a:xfrm>
            <a:off x="4319791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3026338" name="PlaceHolder 7"/>
          <p:cNvSpPr>
            <a:spLocks noGrp="1"/>
          </p:cNvSpPr>
          <p:nvPr>
            <p:ph/>
          </p:nvPr>
        </p:nvSpPr>
        <p:spPr bwMode="auto">
          <a:xfrm>
            <a:off x="8030084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081164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6290070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3DA9E9D0-CDDF-4032-541D-DD73EB7C9328}" type="slidenum">
              <a:rPr/>
              <a:t/>
            </a:fld>
            <a:endParaRPr/>
          </a:p>
        </p:txBody>
      </p:sp>
      <p:sp>
        <p:nvSpPr>
          <p:cNvPr id="1425810671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435070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70562407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C3F11DFD-369C-AA75-D9E1-4829DC894B5A}" type="slidenum">
              <a:rPr/>
              <a:t/>
            </a:fld>
            <a:endParaRPr/>
          </a:p>
        </p:txBody>
      </p:sp>
      <p:sp>
        <p:nvSpPr>
          <p:cNvPr id="1021812823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1988697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612822" name="PlaceHolder 2"/>
          <p:cNvSpPr>
            <a:spLocks noGrp="1"/>
          </p:cNvSpPr>
          <p:nvPr>
            <p:ph type="subTitle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150827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95780118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3503D643-ED6B-B1C5-C624-E64270B7CCC3}" type="slidenum">
              <a:rPr/>
              <a:t/>
            </a:fld>
            <a:endParaRPr/>
          </a:p>
        </p:txBody>
      </p:sp>
      <p:sp>
        <p:nvSpPr>
          <p:cNvPr id="1644170980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4757094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6432897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612098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66038619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8F5D6C35-CED0-FC93-45CA-44C7A61F1D2D}" type="slidenum">
              <a:rPr/>
              <a:t/>
            </a:fld>
            <a:endParaRPr/>
          </a:p>
        </p:txBody>
      </p:sp>
      <p:sp>
        <p:nvSpPr>
          <p:cNvPr id="919275079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246545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5973268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7974176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704710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79760260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D0CE0B92-6C31-183D-86A7-505E24455967}" type="slidenum">
              <a:rPr/>
              <a:t/>
            </a:fld>
            <a:endParaRPr/>
          </a:p>
        </p:txBody>
      </p:sp>
      <p:sp>
        <p:nvSpPr>
          <p:cNvPr id="1528849253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758390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399062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97574336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0C32E5F6-0F4C-1DBB-A7DD-738EAC968AB3}" type="slidenum">
              <a:rPr/>
              <a:t/>
            </a:fld>
            <a:endParaRPr/>
          </a:p>
        </p:txBody>
      </p:sp>
      <p:sp>
        <p:nvSpPr>
          <p:cNvPr id="1089470084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795952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596487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613169133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CFC7AB2-46E9-2E28-5328-32E4C76735CD}" type="slidenum">
              <a:rPr/>
              <a:t/>
            </a:fld>
            <a:endParaRPr/>
          </a:p>
        </p:txBody>
      </p:sp>
      <p:sp>
        <p:nvSpPr>
          <p:cNvPr id="1097528579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048293" name="PlaceHolder 1"/>
          <p:cNvSpPr>
            <a:spLocks noGrp="1"/>
          </p:cNvSpPr>
          <p:nvPr>
            <p:ph type="subTitle"/>
          </p:nvPr>
        </p:nvSpPr>
        <p:spPr bwMode="auto">
          <a:xfrm>
            <a:off x="1523932" y="1122408"/>
            <a:ext cx="9143962" cy="110660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4013227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01223838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97DD4085-976C-75E0-F524-41FA49BF788E}" type="slidenum">
              <a:rPr/>
              <a:t/>
            </a:fld>
            <a:endParaRPr/>
          </a:p>
        </p:txBody>
      </p:sp>
      <p:sp>
        <p:nvSpPr>
          <p:cNvPr id="2054020102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8880809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4408691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889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3116975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730953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4179696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AE0188D3-DD34-D136-D4DA-8E2CC61B0410}" type="slidenum">
              <a:rPr/>
              <a:t/>
            </a:fld>
            <a:endParaRPr/>
          </a:p>
        </p:txBody>
      </p:sp>
      <p:sp>
        <p:nvSpPr>
          <p:cNvPr id="1756409336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812944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57541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6577513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6236141" name="PlaceHolder 4"/>
          <p:cNvSpPr>
            <a:spLocks noGrp="1"/>
          </p:cNvSpPr>
          <p:nvPr>
            <p:ph/>
          </p:nvPr>
        </p:nvSpPr>
        <p:spPr bwMode="auto">
          <a:xfrm>
            <a:off x="6232179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054348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8257394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35E05C9D-E207-F23C-FCE5-9577AB8117EC}" type="slidenum">
              <a:rPr/>
              <a:t/>
            </a:fld>
            <a:endParaRPr/>
          </a:p>
        </p:txBody>
      </p:sp>
      <p:sp>
        <p:nvSpPr>
          <p:cNvPr id="1481889194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1923865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8729076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3881870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023982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4300903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97243161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62FF92DC-E1B1-7702-6883-14F1500A3F9D}" type="slidenum">
              <a:rPr/>
              <a:t/>
            </a:fld>
            <a:endParaRPr/>
          </a:p>
        </p:txBody>
      </p:sp>
      <p:sp>
        <p:nvSpPr>
          <p:cNvPr id="639091929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0832737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094961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4531877" name="PlaceHolder 3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10972828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8758249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38724728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C21F334A-810B-74AF-D273-BC6AA9DE2DA9}" type="slidenum">
              <a:rPr/>
              <a:t/>
            </a:fld>
            <a:endParaRPr/>
          </a:p>
        </p:txBody>
      </p:sp>
      <p:sp>
        <p:nvSpPr>
          <p:cNvPr id="82613043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4806965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5326479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830802" name="PlaceHolder 3"/>
          <p:cNvSpPr>
            <a:spLocks noGrp="1"/>
          </p:cNvSpPr>
          <p:nvPr>
            <p:ph/>
          </p:nvPr>
        </p:nvSpPr>
        <p:spPr bwMode="auto">
          <a:xfrm>
            <a:off x="6232179" y="160441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590034" name="PlaceHolder 4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7056553" name="PlaceHolder 5"/>
          <p:cNvSpPr>
            <a:spLocks noGrp="1"/>
          </p:cNvSpPr>
          <p:nvPr>
            <p:ph/>
          </p:nvPr>
        </p:nvSpPr>
        <p:spPr bwMode="auto">
          <a:xfrm>
            <a:off x="6232179" y="3681847"/>
            <a:ext cx="5354469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8985286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94945797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A77F5C54-0D39-4E2E-8504-7A3E1DC5FA7D}" type="slidenum">
              <a:rPr/>
              <a:t/>
            </a:fld>
            <a:endParaRPr/>
          </a:p>
        </p:txBody>
      </p:sp>
      <p:sp>
        <p:nvSpPr>
          <p:cNvPr id="1401141297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9546629" name="PlaceHolder 1"/>
          <p:cNvSpPr>
            <a:spLocks noGrp="1"/>
          </p:cNvSpPr>
          <p:nvPr>
            <p:ph type="title"/>
          </p:nvPr>
        </p:nvSpPr>
        <p:spPr bwMode="auto">
          <a:xfrm>
            <a:off x="1523932" y="1122408"/>
            <a:ext cx="9143962" cy="23870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4749530" name="PlaceHolder 2"/>
          <p:cNvSpPr>
            <a:spLocks noGrp="1"/>
          </p:cNvSpPr>
          <p:nvPr>
            <p:ph/>
          </p:nvPr>
        </p:nvSpPr>
        <p:spPr bwMode="auto">
          <a:xfrm>
            <a:off x="609500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207432" name="PlaceHolder 3"/>
          <p:cNvSpPr>
            <a:spLocks noGrp="1"/>
          </p:cNvSpPr>
          <p:nvPr>
            <p:ph/>
          </p:nvPr>
        </p:nvSpPr>
        <p:spPr bwMode="auto">
          <a:xfrm>
            <a:off x="4319791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7283697" name="PlaceHolder 4"/>
          <p:cNvSpPr>
            <a:spLocks noGrp="1"/>
          </p:cNvSpPr>
          <p:nvPr>
            <p:ph/>
          </p:nvPr>
        </p:nvSpPr>
        <p:spPr bwMode="auto">
          <a:xfrm>
            <a:off x="8030084" y="160441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2607341" name="PlaceHolder 5"/>
          <p:cNvSpPr>
            <a:spLocks noGrp="1"/>
          </p:cNvSpPr>
          <p:nvPr>
            <p:ph/>
          </p:nvPr>
        </p:nvSpPr>
        <p:spPr bwMode="auto">
          <a:xfrm>
            <a:off x="609500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3926636" name="PlaceHolder 6"/>
          <p:cNvSpPr>
            <a:spLocks noGrp="1"/>
          </p:cNvSpPr>
          <p:nvPr>
            <p:ph/>
          </p:nvPr>
        </p:nvSpPr>
        <p:spPr bwMode="auto">
          <a:xfrm>
            <a:off x="4319791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3914421" name="PlaceHolder 7"/>
          <p:cNvSpPr>
            <a:spLocks noGrp="1"/>
          </p:cNvSpPr>
          <p:nvPr>
            <p:ph/>
          </p:nvPr>
        </p:nvSpPr>
        <p:spPr bwMode="auto">
          <a:xfrm>
            <a:off x="8030084" y="3681847"/>
            <a:ext cx="3533163" cy="18967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5742692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33496307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p>
            <a:pPr>
              <a:defRPr/>
            </a:pPr>
            <a:fld id="{B8C5C3C7-66F4-691F-38E8-794BF1A87DB0}" type="slidenum">
              <a:rPr/>
              <a:t/>
            </a:fld>
            <a:endParaRPr/>
          </a:p>
        </p:txBody>
      </p:sp>
      <p:sp>
        <p:nvSpPr>
          <p:cNvPr id="1822051363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853625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617425050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D0A2252-C9AE-8BAD-C22A-67610E95B13A}" type="slidenum">
              <a:rPr/>
              <a:t/>
            </a:fld>
            <a:endParaRPr/>
          </a:p>
        </p:txBody>
      </p:sp>
      <p:sp>
        <p:nvSpPr>
          <p:cNvPr id="203025537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595112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438821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7326889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99698670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96523C69-B80D-C4B4-7640-1EFF75F5A11F}" type="slidenum">
              <a:rPr/>
              <a:t/>
            </a:fld>
            <a:endParaRPr/>
          </a:p>
        </p:txBody>
      </p:sp>
      <p:sp>
        <p:nvSpPr>
          <p:cNvPr id="42348215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452032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8282884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5170588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59185751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B180D26-74E8-784A-A00E-9FAEB3CE037A}" type="slidenum">
              <a:rPr/>
              <a:t/>
            </a:fld>
            <a:endParaRPr/>
          </a:p>
        </p:txBody>
      </p:sp>
      <p:sp>
        <p:nvSpPr>
          <p:cNvPr id="96138533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77082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350804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004434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818795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4795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6583560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39D1B34-89D3-0D29-78CB-EC4CFE70E496}" type="slidenum">
              <a:rPr/>
              <a:t/>
            </a:fld>
            <a:endParaRPr/>
          </a:p>
        </p:txBody>
      </p:sp>
      <p:sp>
        <p:nvSpPr>
          <p:cNvPr id="107471041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742152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436626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379484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2456816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19674908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65F2CC9-E65B-F17D-ABFA-2F44E446E638}" type="slidenum">
              <a:rPr/>
              <a:t/>
            </a:fld>
            <a:endParaRPr/>
          </a:p>
        </p:txBody>
      </p:sp>
      <p:sp>
        <p:nvSpPr>
          <p:cNvPr id="486794092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19607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0239658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4590360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F42649B-C475-21F6-E6E1-5045851695EF}" type="slidenum">
              <a:rPr/>
              <a:t/>
            </a:fld>
            <a:endParaRPr/>
          </a:p>
        </p:txBody>
      </p:sp>
      <p:sp>
        <p:nvSpPr>
          <p:cNvPr id="1521214842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0358086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5040260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698378160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C613B49-E4C0-6365-78A3-9716E2838427}" type="slidenum">
              <a:rPr/>
              <a:t/>
            </a:fld>
            <a:endParaRPr/>
          </a:p>
        </p:txBody>
      </p:sp>
      <p:sp>
        <p:nvSpPr>
          <p:cNvPr id="1039778842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789126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515718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754978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4770999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5884389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44559772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E14BE8C-C888-C736-B867-048FE03541C1}" type="slidenum">
              <a:rPr/>
              <a:t/>
            </a:fld>
            <a:endParaRPr/>
          </a:p>
        </p:txBody>
      </p:sp>
      <p:sp>
        <p:nvSpPr>
          <p:cNvPr id="1221045255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545290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303657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503936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4575686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05325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0860419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5AA913BE-5633-8A59-3EBB-FF2BC759A16C}" type="slidenum">
              <a:rPr/>
              <a:t/>
            </a:fld>
            <a:endParaRPr/>
          </a:p>
        </p:txBody>
      </p:sp>
      <p:sp>
        <p:nvSpPr>
          <p:cNvPr id="904532636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79628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415895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523578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7534019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39201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7336128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277A65E-EBEE-29CE-A9B3-6B4363C4CE8F}" type="slidenum">
              <a:rPr/>
              <a:t/>
            </a:fld>
            <a:endParaRPr/>
          </a:p>
        </p:txBody>
      </p:sp>
      <p:sp>
        <p:nvSpPr>
          <p:cNvPr id="188521162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717804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691412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422071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0016387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85758598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8789F7F-6839-77CB-5861-4CA702177018}" type="slidenum">
              <a:rPr/>
              <a:t/>
            </a:fld>
            <a:endParaRPr/>
          </a:p>
        </p:txBody>
      </p:sp>
      <p:sp>
        <p:nvSpPr>
          <p:cNvPr id="1657756232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34414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243821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735942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074605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4301089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1387668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6677377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A3606C0-45D6-2758-5CC5-8A23FCE69C85}" type="slidenum">
              <a:rPr/>
              <a:t/>
            </a:fld>
            <a:endParaRPr/>
          </a:p>
        </p:txBody>
      </p:sp>
      <p:sp>
        <p:nvSpPr>
          <p:cNvPr id="953829072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273344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726986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2849235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03969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238215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8219452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676240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5306230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30886775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C6CFA62-DE7C-3B2A-F87A-599A94C30FAA}" type="slidenum">
              <a:rPr/>
              <a:t/>
            </a:fld>
            <a:endParaRPr/>
          </a:p>
        </p:txBody>
      </p:sp>
      <p:sp>
        <p:nvSpPr>
          <p:cNvPr id="519024054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215096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0566872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3660457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E76BEA-12A2-65C8-3317-23D737CE3D08}" type="datetimeFigureOut">
              <a:rPr lang="fr-FR"/>
              <a:t/>
            </a:fld>
            <a:endParaRPr lang="fr-FR"/>
          </a:p>
        </p:txBody>
      </p:sp>
      <p:sp>
        <p:nvSpPr>
          <p:cNvPr id="182886283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30349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593204B-4D1D-DD3B-9C9F-22BDDCBBA08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611386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148952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69224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7936211" name="PlaceHolder 4"/>
          <p:cNvSpPr>
            <a:spLocks noGrp="1"/>
          </p:cNvSpPr>
          <p:nvPr>
            <p:ph/>
          </p:nvPr>
        </p:nvSpPr>
        <p:spPr bwMode="auto">
          <a:xfrm>
            <a:off x="6247298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3175538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2627715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E1C81D3-49A1-0081-7943-AC0DE3A09F3E}" type="slidenum">
              <a:rPr/>
              <a:t/>
            </a:fld>
            <a:endParaRPr/>
          </a:p>
        </p:txBody>
      </p:sp>
      <p:sp>
        <p:nvSpPr>
          <p:cNvPr id="422897951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500352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9000776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485682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7"/>
            <a:ext cx="10515971" cy="285255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6093558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4212600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D1BEF0-0638-898B-54D5-5C1DA9909CBA}" type="datetimeFigureOut">
              <a:rPr lang="fr-FR"/>
              <a:t/>
            </a:fld>
            <a:endParaRPr lang="fr-FR"/>
          </a:p>
        </p:txBody>
      </p:sp>
      <p:sp>
        <p:nvSpPr>
          <p:cNvPr id="188914645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55111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4AF4FE-9839-A8D4-AB5A-D0EC08F5578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774204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3099217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6"/>
            <a:ext cx="5181783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1185116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021713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E5F08B-8805-33FB-C5FE-7399BCDED22E}" type="datetimeFigureOut">
              <a:rPr lang="fr-FR"/>
              <a:t/>
            </a:fld>
            <a:endParaRPr lang="fr-FR"/>
          </a:p>
        </p:txBody>
      </p:sp>
      <p:sp>
        <p:nvSpPr>
          <p:cNvPr id="77024441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687252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F5CE1A-0CB4-8E1C-B48C-73EB78C8370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4161784" name="Titre 1"/>
          <p:cNvSpPr>
            <a:spLocks noGrp="1"/>
          </p:cNvSpPr>
          <p:nvPr>
            <p:ph type="title"/>
          </p:nvPr>
        </p:nvSpPr>
        <p:spPr bwMode="auto">
          <a:xfrm>
            <a:off x="839817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399873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9236628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2447537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4094739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735486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8F2F5B-6892-EA49-C7EA-EEAF7A369545}" type="datetimeFigureOut">
              <a:rPr lang="fr-FR"/>
              <a:t/>
            </a:fld>
            <a:endParaRPr lang="fr-FR"/>
          </a:p>
        </p:txBody>
      </p:sp>
      <p:sp>
        <p:nvSpPr>
          <p:cNvPr id="76804383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666217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7715A5-12C8-B5A5-CC9E-365B247F6E9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89952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094313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B6FCF6-8C55-1942-BCA9-79CA02A1E1B9}" type="datetimeFigureOut">
              <a:rPr lang="fr-FR"/>
              <a:t/>
            </a:fld>
            <a:endParaRPr lang="fr-FR"/>
          </a:p>
        </p:txBody>
      </p:sp>
      <p:sp>
        <p:nvSpPr>
          <p:cNvPr id="97695731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407854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4DCD60-EC73-B8C2-BA8A-CE7D65B35A6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695376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45A10A4-CDA3-2F9C-5738-E34627441340}" type="datetimeFigureOut">
              <a:rPr lang="fr-FR"/>
              <a:t/>
            </a:fld>
            <a:endParaRPr lang="fr-FR"/>
          </a:p>
        </p:txBody>
      </p:sp>
      <p:sp>
        <p:nvSpPr>
          <p:cNvPr id="120694738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1299932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E7380B-DEEB-6A9A-720A-3861DE7A8D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315269" name="Titre 1"/>
          <p:cNvSpPr>
            <a:spLocks noGrp="1"/>
          </p:cNvSpPr>
          <p:nvPr>
            <p:ph type="title"/>
          </p:nvPr>
        </p:nvSpPr>
        <p:spPr bwMode="auto">
          <a:xfrm>
            <a:off x="839817" y="457168"/>
            <a:ext cx="3932375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1888602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2681210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7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8103966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94A6DF-225D-B1DA-94E6-0CA0EDA65B4B}" type="datetimeFigureOut">
              <a:rPr lang="fr-FR"/>
              <a:t/>
            </a:fld>
            <a:endParaRPr lang="fr-FR"/>
          </a:p>
        </p:txBody>
      </p:sp>
      <p:sp>
        <p:nvSpPr>
          <p:cNvPr id="128873885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096904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AFCF63-131C-039E-EA69-F59FE18D186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6986702" name="Titre 1"/>
          <p:cNvSpPr>
            <a:spLocks noGrp="1"/>
          </p:cNvSpPr>
          <p:nvPr>
            <p:ph type="title"/>
          </p:nvPr>
        </p:nvSpPr>
        <p:spPr bwMode="auto">
          <a:xfrm>
            <a:off x="839817" y="457168"/>
            <a:ext cx="3932375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1907849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33277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7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314944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14EAA4-C750-6EEF-B0B7-78ACE1183997}" type="datetimeFigureOut">
              <a:rPr lang="fr-FR"/>
              <a:t/>
            </a:fld>
            <a:endParaRPr lang="fr-FR"/>
          </a:p>
        </p:txBody>
      </p:sp>
      <p:sp>
        <p:nvSpPr>
          <p:cNvPr id="118057007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7346785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DF75C29-CDE1-DC0D-EA72-B169718C77B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08866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9312008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090613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8B30B2-D482-3BA5-523B-F0172736DDEB}" type="datetimeFigureOut">
              <a:rPr lang="fr-FR"/>
              <a:t/>
            </a:fld>
            <a:endParaRPr lang="fr-FR"/>
          </a:p>
        </p:txBody>
      </p:sp>
      <p:sp>
        <p:nvSpPr>
          <p:cNvPr id="51689970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67961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E8CD359-3D75-EC1A-4B09-9F9BDD0558B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77469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8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9964915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5433627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2F24DC-12A9-7FEA-8099-F4DB2D40AED6}" type="datetimeFigureOut">
              <a:rPr lang="fr-FR"/>
              <a:t/>
            </a:fld>
            <a:endParaRPr lang="fr-FR"/>
          </a:p>
        </p:txBody>
      </p:sp>
      <p:sp>
        <p:nvSpPr>
          <p:cNvPr id="20047610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438190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358625-A9BA-7DD6-778D-65CABF97E8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44445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607045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344096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859681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510852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84664661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3E1BB24-8CF3-4BAE-CC2C-1F9A5F429CDE}" type="slidenum">
              <a:rPr/>
              <a:t/>
            </a:fld>
            <a:endParaRPr/>
          </a:p>
        </p:txBody>
      </p:sp>
      <p:sp>
        <p:nvSpPr>
          <p:cNvPr id="664291294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8691481" name="Titre 1"/>
          <p:cNvSpPr>
            <a:spLocks noGrp="1"/>
          </p:cNvSpPr>
          <p:nvPr>
            <p:ph type="ctrTitle"/>
          </p:nvPr>
        </p:nvSpPr>
        <p:spPr bwMode="auto">
          <a:xfrm>
            <a:off x="1524048" y="1122291"/>
            <a:ext cx="9144322" cy="2387444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794951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8" y="3601806"/>
            <a:ext cx="9144322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755468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746345-830A-B7E3-FBD2-84B61225C023}" type="datetimeFigureOut">
              <a:rPr lang="fr-FR"/>
              <a:t/>
            </a:fld>
            <a:endParaRPr lang="fr-FR"/>
          </a:p>
        </p:txBody>
      </p:sp>
      <p:sp>
        <p:nvSpPr>
          <p:cNvPr id="34380949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043290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2A9052-37A0-D330-5469-BC2084869BC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666486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050672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79110" name="Titre 1"/>
          <p:cNvSpPr>
            <a:spLocks noGrp="1"/>
          </p:cNvSpPr>
          <p:nvPr>
            <p:ph type="title"/>
          </p:nvPr>
        </p:nvSpPr>
        <p:spPr bwMode="auto">
          <a:xfrm>
            <a:off x="831874" y="1709625"/>
            <a:ext cx="10515971" cy="2852552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8555738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4" y="4589168"/>
            <a:ext cx="10515971" cy="15000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829794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AB90BF-9866-E5B8-E5A1-EE3788543E1E}" type="datetimeFigureOut">
              <a:rPr lang="fr-FR"/>
              <a:t/>
            </a:fld>
            <a:endParaRPr lang="fr-FR"/>
          </a:p>
        </p:txBody>
      </p:sp>
      <p:sp>
        <p:nvSpPr>
          <p:cNvPr id="101278272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404068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5091A73-3FF1-9923-AAA9-CB9BE4E01D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17493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7302275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3227813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0204591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DA2A90-2634-3139-B9CF-797AC30A05CB}" type="datetimeFigureOut">
              <a:rPr lang="fr-FR"/>
              <a:t/>
            </a:fld>
            <a:endParaRPr lang="fr-FR"/>
          </a:p>
        </p:txBody>
      </p:sp>
      <p:sp>
        <p:nvSpPr>
          <p:cNvPr id="100141787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531060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646550-4C06-5978-6998-BBAEC903D2B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9274766" name="Titre 1"/>
          <p:cNvSpPr>
            <a:spLocks noGrp="1"/>
          </p:cNvSpPr>
          <p:nvPr>
            <p:ph type="title"/>
          </p:nvPr>
        </p:nvSpPr>
        <p:spPr bwMode="auto">
          <a:xfrm>
            <a:off x="839810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8037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0" y="1681052"/>
            <a:ext cx="5157964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3827457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0" y="2504911"/>
            <a:ext cx="5157964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4351342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2"/>
            <a:ext cx="5183367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6921112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1"/>
            <a:ext cx="5183367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033634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F8058C-A406-F5BC-CA68-8FA2E8FA2E3B}" type="datetimeFigureOut">
              <a:rPr lang="fr-FR"/>
              <a:t/>
            </a:fld>
            <a:endParaRPr lang="fr-FR"/>
          </a:p>
        </p:txBody>
      </p:sp>
      <p:sp>
        <p:nvSpPr>
          <p:cNvPr id="23820312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673509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EA5FB01-7AE7-6BDA-63BC-D1FF8DEB0C3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0370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947153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AF0E90-C028-ABE5-5FF9-B445BB3A61B1}" type="datetimeFigureOut">
              <a:rPr lang="fr-FR"/>
              <a:t/>
            </a:fld>
            <a:endParaRPr lang="fr-FR"/>
          </a:p>
        </p:txBody>
      </p:sp>
      <p:sp>
        <p:nvSpPr>
          <p:cNvPr id="2102214881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583753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736B53-FC3B-CA3B-E68C-446B9A59D7D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368349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288322-416D-092A-5EBB-DD8D28BFB6E3}" type="datetimeFigureOut">
              <a:rPr lang="fr-FR"/>
              <a:t/>
            </a:fld>
            <a:endParaRPr lang="fr-FR"/>
          </a:p>
        </p:txBody>
      </p:sp>
      <p:sp>
        <p:nvSpPr>
          <p:cNvPr id="27501535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510326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7AE35A-C4F8-A17A-1D3B-28BBF7AFD5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8882286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267892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255731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237424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870653-7E4D-AFF0-CC8A-C90F482F1482}" type="datetimeFigureOut">
              <a:rPr lang="fr-FR"/>
              <a:t/>
            </a:fld>
            <a:endParaRPr lang="fr-FR"/>
          </a:p>
        </p:txBody>
      </p:sp>
      <p:sp>
        <p:nvSpPr>
          <p:cNvPr id="34954287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303839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100210-0B09-08ED-4A5B-8C83D42C8F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8119087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802709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84625451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8996138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794050-1302-9460-199E-25FC91338072}" type="datetimeFigureOut">
              <a:rPr lang="fr-FR"/>
              <a:t/>
            </a:fld>
            <a:endParaRPr lang="fr-FR"/>
          </a:p>
        </p:txBody>
      </p:sp>
      <p:sp>
        <p:nvSpPr>
          <p:cNvPr id="22114602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1376212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D14B30-6B8E-042B-75C1-4AD57DAF067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30949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651265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772308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AE4AA3-FA97-6991-89D3-1DC8CA997CC4}" type="datetimeFigureOut">
              <a:rPr lang="fr-FR"/>
              <a:t/>
            </a:fld>
            <a:endParaRPr lang="fr-FR"/>
          </a:p>
        </p:txBody>
      </p:sp>
      <p:sp>
        <p:nvSpPr>
          <p:cNvPr id="54604191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265328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821D4B-ED49-5236-94EB-0C858151A2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788513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527739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2793965" name="PlaceHolder 3"/>
          <p:cNvSpPr>
            <a:spLocks noGrp="1"/>
          </p:cNvSpPr>
          <p:nvPr>
            <p:ph/>
          </p:nvPr>
        </p:nvSpPr>
        <p:spPr bwMode="auto">
          <a:xfrm>
            <a:off x="0" y="3796319"/>
            <a:ext cx="12192190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127065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07274401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6C8672D-C830-9940-E91D-8ED11DC3DE21}" type="slidenum">
              <a:rPr/>
              <a:t/>
            </a:fld>
            <a:endParaRPr/>
          </a:p>
        </p:txBody>
      </p:sp>
      <p:sp>
        <p:nvSpPr>
          <p:cNvPr id="1504796393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315615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7"/>
            <a:ext cx="2628990" cy="5811466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29204747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7"/>
            <a:ext cx="7734573" cy="58114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164994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ED50C0-D301-6509-7EBA-FA8719ED2A14}" type="datetimeFigureOut">
              <a:rPr lang="fr-FR"/>
              <a:t/>
            </a:fld>
            <a:endParaRPr lang="fr-FR"/>
          </a:p>
        </p:txBody>
      </p:sp>
      <p:sp>
        <p:nvSpPr>
          <p:cNvPr id="139477637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2007322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68CE87-E25D-3483-6826-D80C38B78D0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7307104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3549472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31049790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5A4113-2C59-CF65-BF4A-EC0E6A19B3A3}" type="datetimeFigureOut">
              <a:rPr lang="fr-FR"/>
              <a:t/>
            </a:fld>
            <a:endParaRPr lang="fr-FR"/>
          </a:p>
        </p:txBody>
      </p:sp>
      <p:sp>
        <p:nvSpPr>
          <p:cNvPr id="176996659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57903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F603D0-390C-A7DA-0C54-FDF92BA4D81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907759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1660127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272595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889294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3957007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0F2F8DC-7DC9-8545-02AA-DBEF67595FE2}" type="datetimeFigureOut">
              <a:rPr lang="fr-FR"/>
              <a:t/>
            </a:fld>
            <a:endParaRPr lang="fr-FR"/>
          </a:p>
        </p:txBody>
      </p:sp>
      <p:sp>
        <p:nvSpPr>
          <p:cNvPr id="17212322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396539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0D1EAE-FBD7-0F16-E0BB-8F1C88177CC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678713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48813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8272531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0960093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EEB8D4-A360-80C8-179E-4EED454AF8D1}" type="datetimeFigureOut">
              <a:rPr lang="fr-FR"/>
              <a:t/>
            </a:fld>
            <a:endParaRPr lang="fr-FR"/>
          </a:p>
        </p:txBody>
      </p:sp>
      <p:sp>
        <p:nvSpPr>
          <p:cNvPr id="3912233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242191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02F64B-B61A-F6BB-5CE9-721A091443C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179834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7283370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1431211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5656146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5891792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842738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1043DA-F393-F439-02CC-AF1FB1C03DFC}" type="datetimeFigureOut">
              <a:rPr lang="fr-FR"/>
              <a:t/>
            </a:fld>
            <a:endParaRPr lang="fr-FR"/>
          </a:p>
        </p:txBody>
      </p:sp>
      <p:sp>
        <p:nvSpPr>
          <p:cNvPr id="112459611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43716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A27FC0-BC5B-C29E-4B32-B10BE945AF6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41880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8215596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E26354-9A8A-50ED-1903-AF2AAC626A2A}" type="datetimeFigureOut">
              <a:rPr lang="fr-FR"/>
              <a:t/>
            </a:fld>
            <a:endParaRPr lang="fr-FR"/>
          </a:p>
        </p:txBody>
      </p:sp>
      <p:sp>
        <p:nvSpPr>
          <p:cNvPr id="92144454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251428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89097D3-4EB1-FF98-0420-F6F62747571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13778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A36142-732D-781A-A49F-413D4B89CE00}" type="datetimeFigureOut">
              <a:rPr lang="fr-FR"/>
              <a:t/>
            </a:fld>
            <a:endParaRPr lang="fr-FR"/>
          </a:p>
        </p:txBody>
      </p:sp>
      <p:sp>
        <p:nvSpPr>
          <p:cNvPr id="83501660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283238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570F49-09AF-2C64-A482-C01F9D29935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5829668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1443317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071630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9838880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2E2ECC-604A-3902-18EA-0DF646820C64}" type="datetimeFigureOut">
              <a:rPr lang="fr-FR"/>
              <a:t/>
            </a:fld>
            <a:endParaRPr lang="fr-FR"/>
          </a:p>
        </p:txBody>
      </p:sp>
      <p:sp>
        <p:nvSpPr>
          <p:cNvPr id="106537837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3072203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E8F2A5-F15C-F825-3760-486C67864AC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004410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125807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9900342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741110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8CF1C5-0C9C-86FC-B13B-356A22BBA5AF}" type="datetimeFigureOut">
              <a:rPr lang="fr-FR"/>
              <a:t/>
            </a:fld>
            <a:endParaRPr lang="fr-FR"/>
          </a:p>
        </p:txBody>
      </p:sp>
      <p:sp>
        <p:nvSpPr>
          <p:cNvPr id="62548556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726949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5B932D-0194-DAC1-AC6A-B7E7454719B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37127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90652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138894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4151839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9313678" name="PlaceHolder 5"/>
          <p:cNvSpPr>
            <a:spLocks noGrp="1"/>
          </p:cNvSpPr>
          <p:nvPr>
            <p:ph/>
          </p:nvPr>
        </p:nvSpPr>
        <p:spPr bwMode="auto">
          <a:xfrm>
            <a:off x="6247298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51530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74654830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0BBC56A-78DF-51D8-84CA-14875B08E801}" type="slidenum">
              <a:rPr/>
              <a:t/>
            </a:fld>
            <a:endParaRPr/>
          </a:p>
        </p:txBody>
      </p:sp>
      <p:sp>
        <p:nvSpPr>
          <p:cNvPr id="960178412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75689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93855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8166143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6D635A-7A96-3B40-DCE8-699AED802FC9}" type="datetimeFigureOut">
              <a:rPr lang="fr-FR"/>
              <a:t/>
            </a:fld>
            <a:endParaRPr lang="fr-FR"/>
          </a:p>
        </p:txBody>
      </p:sp>
      <p:sp>
        <p:nvSpPr>
          <p:cNvPr id="105807967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932462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D68234-A2B5-B32B-FCAE-192B463EDFA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625521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9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118531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7911468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7FD87A-9EAF-A6E0-2D80-5B42EA93AACC}" type="datetimeFigureOut">
              <a:rPr lang="fr-FR"/>
              <a:t/>
            </a:fld>
            <a:endParaRPr lang="fr-FR"/>
          </a:p>
        </p:txBody>
      </p:sp>
      <p:sp>
        <p:nvSpPr>
          <p:cNvPr id="27467372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00441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0C9B33-C416-C151-7C8F-69DC9E4D3D4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2205175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89"/>
            <a:ext cx="9144320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4623266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0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33150811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EB4EBB-01DE-0A2C-D81D-F159D3FEC698}" type="datetimeFigureOut">
              <a:rPr lang="fr-FR"/>
              <a:t/>
            </a:fld>
            <a:endParaRPr lang="fr-FR"/>
          </a:p>
        </p:txBody>
      </p:sp>
      <p:sp>
        <p:nvSpPr>
          <p:cNvPr id="101280048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411684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B9CBE8-6D0E-D0FF-2C28-9ECB772479C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127851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3110619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4684982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67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056645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69"/>
            <a:ext cx="10515967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6334855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CA95B1-2286-3647-F8B6-5E27FB0CFF48}" type="datetimeFigureOut">
              <a:rPr lang="fr-FR"/>
              <a:t/>
            </a:fld>
            <a:endParaRPr lang="fr-FR"/>
          </a:p>
        </p:txBody>
      </p:sp>
      <p:sp>
        <p:nvSpPr>
          <p:cNvPr id="199354560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9689045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81AEF9D-893C-B6FB-A7A5-16ECDCFDEBB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490111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8636820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4521950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5" y="1825506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0870695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7BB582-8E4B-0E94-F8E7-EB3BDCDF97CC}" type="datetimeFigureOut">
              <a:rPr lang="fr-FR"/>
              <a:t/>
            </a:fld>
            <a:endParaRPr lang="fr-FR"/>
          </a:p>
        </p:txBody>
      </p:sp>
      <p:sp>
        <p:nvSpPr>
          <p:cNvPr id="187858292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358035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8C492EE-4DF4-35AD-D03B-27EF133B61A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8561939" name="Titre 1"/>
          <p:cNvSpPr>
            <a:spLocks noGrp="1"/>
          </p:cNvSpPr>
          <p:nvPr>
            <p:ph type="title"/>
          </p:nvPr>
        </p:nvSpPr>
        <p:spPr bwMode="auto">
          <a:xfrm>
            <a:off x="839814" y="365098"/>
            <a:ext cx="10515967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0698450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4" y="1681053"/>
            <a:ext cx="5157965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4526533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4" y="2504913"/>
            <a:ext cx="5157965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0348632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5" y="1681053"/>
            <a:ext cx="5183368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4126449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5" y="2504913"/>
            <a:ext cx="5183368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070170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99FDF4-FAF8-C9C6-5713-CDC43A4DA023}" type="datetimeFigureOut">
              <a:rPr lang="fr-FR"/>
              <a:t/>
            </a:fld>
            <a:endParaRPr lang="fr-FR"/>
          </a:p>
        </p:txBody>
      </p:sp>
      <p:sp>
        <p:nvSpPr>
          <p:cNvPr id="211902633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168229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C659A9-1DD4-5610-3FF2-BC0190094B5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30607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464817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037437-D16B-5F1F-2AE7-D4F764498D8E}" type="datetimeFigureOut">
              <a:rPr lang="fr-FR"/>
              <a:t/>
            </a:fld>
            <a:endParaRPr lang="fr-FR"/>
          </a:p>
        </p:txBody>
      </p:sp>
      <p:sp>
        <p:nvSpPr>
          <p:cNvPr id="16101269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5124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83697E-F069-1853-25FB-1AFFB868B7F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06653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F38FBB-928F-11AF-5F1D-7F94EFCB6433}" type="datetimeFigureOut">
              <a:rPr lang="fr-FR"/>
              <a:t/>
            </a:fld>
            <a:endParaRPr lang="fr-FR"/>
          </a:p>
        </p:txBody>
      </p:sp>
      <p:sp>
        <p:nvSpPr>
          <p:cNvPr id="552705010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3502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441B25-969C-FE57-0688-1BD79DA77B2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3232787" name="Titre 1"/>
          <p:cNvSpPr>
            <a:spLocks noGrp="1"/>
          </p:cNvSpPr>
          <p:nvPr>
            <p:ph type="title"/>
          </p:nvPr>
        </p:nvSpPr>
        <p:spPr bwMode="auto">
          <a:xfrm>
            <a:off x="839814" y="457167"/>
            <a:ext cx="3932373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1766689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8" y="987358"/>
            <a:ext cx="6172415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8341219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4035239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6C7531-FF7A-3BA8-B92F-58AADC082642}" type="datetimeFigureOut">
              <a:rPr lang="fr-FR"/>
              <a:t/>
            </a:fld>
            <a:endParaRPr lang="fr-FR"/>
          </a:p>
        </p:txBody>
      </p:sp>
      <p:sp>
        <p:nvSpPr>
          <p:cNvPr id="67494747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073818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4A40DA-4D0E-A629-6714-650D9D6882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811551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508945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0308384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6216843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0223399" name="PlaceHolder 5"/>
          <p:cNvSpPr>
            <a:spLocks noGrp="1"/>
          </p:cNvSpPr>
          <p:nvPr>
            <p:ph/>
          </p:nvPr>
        </p:nvSpPr>
        <p:spPr bwMode="auto">
          <a:xfrm>
            <a:off x="0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0499593" name="PlaceHolder 6"/>
          <p:cNvSpPr>
            <a:spLocks noGrp="1"/>
          </p:cNvSpPr>
          <p:nvPr>
            <p:ph/>
          </p:nvPr>
        </p:nvSpPr>
        <p:spPr bwMode="auto">
          <a:xfrm>
            <a:off x="4122145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9122331" name="PlaceHolder 7"/>
          <p:cNvSpPr>
            <a:spLocks noGrp="1"/>
          </p:cNvSpPr>
          <p:nvPr>
            <p:ph/>
          </p:nvPr>
        </p:nvSpPr>
        <p:spPr bwMode="auto">
          <a:xfrm>
            <a:off x="8244650" y="3796319"/>
            <a:ext cx="3925577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7243897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45104221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10B61DD-C927-342F-15A2-71A7C1BD3E42}" type="slidenum">
              <a:rPr/>
              <a:t/>
            </a:fld>
            <a:endParaRPr/>
          </a:p>
        </p:txBody>
      </p:sp>
      <p:sp>
        <p:nvSpPr>
          <p:cNvPr id="66503185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26650" name="Titre 1"/>
          <p:cNvSpPr>
            <a:spLocks noGrp="1"/>
          </p:cNvSpPr>
          <p:nvPr>
            <p:ph type="title"/>
          </p:nvPr>
        </p:nvSpPr>
        <p:spPr bwMode="auto">
          <a:xfrm>
            <a:off x="839814" y="457167"/>
            <a:ext cx="3932373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3603839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8" y="987358"/>
            <a:ext cx="6172415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0504250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536502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CAA991-0C31-3E9C-C753-BC629912DA49}" type="datetimeFigureOut">
              <a:rPr lang="fr-FR"/>
              <a:t/>
            </a:fld>
            <a:endParaRPr lang="fr-FR"/>
          </a:p>
        </p:txBody>
      </p:sp>
      <p:sp>
        <p:nvSpPr>
          <p:cNvPr id="211384113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2332436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15908D-798F-1319-C801-BA3AB108BC3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68407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510759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0560498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6CC5DF-1083-9E27-F232-B68A5197289D}" type="datetimeFigureOut">
              <a:rPr lang="fr-FR"/>
              <a:t/>
            </a:fld>
            <a:endParaRPr lang="fr-FR"/>
          </a:p>
        </p:txBody>
      </p:sp>
      <p:sp>
        <p:nvSpPr>
          <p:cNvPr id="102681741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72380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C03418-410D-DBEC-5AA0-8AAC47FD29C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94026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8"/>
            <a:ext cx="2628988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2300709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1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381093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DEAFBC-08E5-758C-1BDB-810923181D32}" type="datetimeFigureOut">
              <a:rPr lang="fr-FR"/>
              <a:t/>
            </a:fld>
            <a:endParaRPr lang="fr-FR"/>
          </a:p>
        </p:txBody>
      </p:sp>
      <p:sp>
        <p:nvSpPr>
          <p:cNvPr id="77579672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09900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41927A-988A-DF3A-F3C4-70496E12575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9180216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873495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0098681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DE01BE-605A-8185-2BA7-DC068F58D870}" type="datetimeFigureOut">
              <a:rPr lang="fr-FR"/>
              <a:t/>
            </a:fld>
            <a:endParaRPr lang="fr-FR"/>
          </a:p>
        </p:txBody>
      </p:sp>
      <p:sp>
        <p:nvSpPr>
          <p:cNvPr id="7407262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52355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686D6C-EBB2-195A-97E1-5122B072C85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718569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32655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8716628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930536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634706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4985A5-3A95-0F7C-DA0F-D441A4D4D074}" type="datetimeFigureOut">
              <a:rPr lang="fr-FR"/>
              <a:t/>
            </a:fld>
            <a:endParaRPr lang="fr-FR"/>
          </a:p>
        </p:txBody>
      </p:sp>
      <p:sp>
        <p:nvSpPr>
          <p:cNvPr id="150218655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1506685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CB9828-75D6-AE5C-C677-3C846998CF2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8644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883112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075387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5870553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C443CC-168C-09B5-ED4E-F55C131BE4A6}" type="datetimeFigureOut">
              <a:rPr lang="fr-FR"/>
              <a:t/>
            </a:fld>
            <a:endParaRPr lang="fr-FR"/>
          </a:p>
        </p:txBody>
      </p:sp>
      <p:sp>
        <p:nvSpPr>
          <p:cNvPr id="169842162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78766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9F11FE-3941-0E5F-F27A-00081559F6B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0035659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6073963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8804300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5342343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3930507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31738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4AA9C8-79A4-3E1E-B183-5838B8F783CB}" type="datetimeFigureOut">
              <a:rPr lang="fr-FR"/>
              <a:t/>
            </a:fld>
            <a:endParaRPr lang="fr-FR"/>
          </a:p>
        </p:txBody>
      </p:sp>
      <p:sp>
        <p:nvSpPr>
          <p:cNvPr id="155228760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688653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988FC34-6866-83F9-0420-DAD9648F1D9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24359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9790355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021D38-514A-BE37-3035-89CFBC1CF5B4}" type="datetimeFigureOut">
              <a:rPr lang="fr-FR"/>
              <a:t/>
            </a:fld>
            <a:endParaRPr lang="fr-FR"/>
          </a:p>
        </p:txBody>
      </p:sp>
      <p:sp>
        <p:nvSpPr>
          <p:cNvPr id="1721528778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0893740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736478-F4D4-9786-341C-D934A7C891A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631600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37C02D-FE56-0BA9-EAF5-CFC76541BA4D}" type="datetimeFigureOut">
              <a:rPr lang="fr-FR"/>
              <a:t/>
            </a:fld>
            <a:endParaRPr lang="fr-FR"/>
          </a:p>
        </p:txBody>
      </p:sp>
      <p:sp>
        <p:nvSpPr>
          <p:cNvPr id="106202596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1708709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9AAB98-0495-5EF4-913A-423A20B3C78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2011367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42073479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9ACA13D-6848-2BF6-1860-473F75F491FF}" type="slidenum">
              <a:rPr/>
              <a:t/>
            </a:fld>
            <a:endParaRPr/>
          </a:p>
        </p:txBody>
      </p:sp>
      <p:sp>
        <p:nvSpPr>
          <p:cNvPr id="754825919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910805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81922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2601934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3199767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9D1449-4ED3-6CE4-B71D-F8DA40FC83CB}" type="datetimeFigureOut">
              <a:rPr lang="fr-FR"/>
              <a:t/>
            </a:fld>
            <a:endParaRPr lang="fr-FR"/>
          </a:p>
        </p:txBody>
      </p:sp>
      <p:sp>
        <p:nvSpPr>
          <p:cNvPr id="111244952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8866336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D07BBA4-877B-E0B5-1FDC-350EE92BB6C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105753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2712204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6402160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6395382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0F747E-27AC-74C6-D739-DCFF12F7A74E}" type="datetimeFigureOut">
              <a:rPr lang="fr-FR"/>
              <a:t/>
            </a:fld>
            <a:endParaRPr lang="fr-FR"/>
          </a:p>
        </p:txBody>
      </p:sp>
      <p:sp>
        <p:nvSpPr>
          <p:cNvPr id="182463843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0776167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B90FF4-9376-E2E6-5F01-8E8E4C673A2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10190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360594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5482931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07AB7F-E816-39E7-ADE4-7CCC1E904784}" type="datetimeFigureOut">
              <a:rPr lang="fr-FR"/>
              <a:t/>
            </a:fld>
            <a:endParaRPr lang="fr-FR"/>
          </a:p>
        </p:txBody>
      </p:sp>
      <p:sp>
        <p:nvSpPr>
          <p:cNvPr id="172814335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4147640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CD72FF-4C05-E9D2-BAAA-3C7DF95B1B6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13123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9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3800822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2102614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274EF4-4CFE-C4DD-5440-BCDA21270812}" type="datetimeFigureOut">
              <a:rPr lang="fr-FR"/>
              <a:t/>
            </a:fld>
            <a:endParaRPr lang="fr-FR"/>
          </a:p>
        </p:txBody>
      </p:sp>
      <p:sp>
        <p:nvSpPr>
          <p:cNvPr id="74889224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60630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B0C656-CB74-3E5A-BFEA-27CA26440EA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469410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852677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4160894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20D19F-59EE-9FA2-E08D-25983AB95847}" type="datetimeFigureOut">
              <a:rPr lang="ru-RU"/>
              <a:t/>
            </a:fld>
            <a:endParaRPr lang="ru-RU"/>
          </a:p>
        </p:txBody>
      </p:sp>
      <p:sp>
        <p:nvSpPr>
          <p:cNvPr id="136967870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80890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C84121-8F50-F026-4363-FD0AD1DA79D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27965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1279414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2004862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E08498-3054-3C09-A688-3005055BF26A}" type="datetimeFigureOut">
              <a:rPr lang="ru-RU"/>
              <a:t/>
            </a:fld>
            <a:endParaRPr lang="ru-RU"/>
          </a:p>
        </p:txBody>
      </p:sp>
      <p:sp>
        <p:nvSpPr>
          <p:cNvPr id="161178296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6423454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EA88325-4A85-A937-92E2-D21CC2BDD01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362013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74238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0127753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5ADAE6-BEE2-B73A-B915-423FFC1D850C}" type="datetimeFigureOut">
              <a:rPr lang="ru-RU"/>
              <a:t/>
            </a:fld>
            <a:endParaRPr lang="ru-RU"/>
          </a:p>
        </p:txBody>
      </p:sp>
      <p:sp>
        <p:nvSpPr>
          <p:cNvPr id="19456346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3551331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E4F35B-046B-B0B4-5CA4-F8EFBA743D7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36347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4021354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5478351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1804025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14FEC9-5CAD-14EA-794D-8BC3C638300F}" type="datetimeFigureOut">
              <a:rPr lang="ru-RU"/>
              <a:t/>
            </a:fld>
            <a:endParaRPr lang="ru-RU"/>
          </a:p>
        </p:txBody>
      </p:sp>
      <p:sp>
        <p:nvSpPr>
          <p:cNvPr id="49724704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653678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06F275-B627-8C4E-A9AF-6F0C19610DF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7689987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319151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9094349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0008442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2441853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5490150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BC1949D-E6D0-12DB-1001-F70BC0774CA7}" type="datetimeFigureOut">
              <a:rPr lang="ru-RU"/>
              <a:t/>
            </a:fld>
            <a:endParaRPr lang="ru-RU"/>
          </a:p>
        </p:txBody>
      </p:sp>
      <p:sp>
        <p:nvSpPr>
          <p:cNvPr id="724488603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815524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85ECD7-A360-D085-D6A8-B6AAFA84F2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57197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8472932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0F86D6-748D-D03C-AF7D-122A73EDC6D5}" type="datetimeFigureOut">
              <a:rPr lang="ru-RU"/>
              <a:t/>
            </a:fld>
            <a:endParaRPr lang="ru-RU"/>
          </a:p>
        </p:txBody>
      </p:sp>
      <p:sp>
        <p:nvSpPr>
          <p:cNvPr id="77238196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7332731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B4DDE7-EABF-63C2-3CF1-FAD84E6981E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39221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178465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737423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06405980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7A74907-6AB7-CA0E-250F-2E8009DE6771}" type="slidenum">
              <a:rPr/>
              <a:t/>
            </a:fld>
            <a:endParaRPr/>
          </a:p>
        </p:txBody>
      </p:sp>
      <p:sp>
        <p:nvSpPr>
          <p:cNvPr id="69201850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813977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B1C04C-189D-7D77-5931-F7BFEC909C7B}" type="datetimeFigureOut">
              <a:rPr lang="ru-RU"/>
              <a:t/>
            </a:fld>
            <a:endParaRPr lang="ru-RU"/>
          </a:p>
        </p:txBody>
      </p:sp>
      <p:sp>
        <p:nvSpPr>
          <p:cNvPr id="1684296978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568829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FA0996-5D2B-363E-C050-DA703204177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4247394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81769432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359053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8427761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B0700B-DF12-6462-C0F6-B7C1E5AFC714}" type="datetimeFigureOut">
              <a:rPr lang="ru-RU"/>
              <a:t/>
            </a:fld>
            <a:endParaRPr lang="ru-RU"/>
          </a:p>
        </p:txBody>
      </p:sp>
      <p:sp>
        <p:nvSpPr>
          <p:cNvPr id="125894016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724078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A6E66A-2A06-001A-882C-F6F37459FB5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95956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6790546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28180302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6366138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0AB38F-E87D-63B7-B4A3-EBD1B2759CBE}" type="datetimeFigureOut">
              <a:rPr lang="ru-RU"/>
              <a:t/>
            </a:fld>
            <a:endParaRPr lang="ru-RU"/>
          </a:p>
        </p:txBody>
      </p:sp>
      <p:sp>
        <p:nvSpPr>
          <p:cNvPr id="12218495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653322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63A3C9-4ED8-DA11-6663-31AA8AF85B8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7573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82499267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4496243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333A33-2D7C-8A55-9230-8D34490FF488}" type="datetimeFigureOut">
              <a:rPr lang="ru-RU"/>
              <a:t/>
            </a:fld>
            <a:endParaRPr lang="ru-RU"/>
          </a:p>
        </p:txBody>
      </p:sp>
      <p:sp>
        <p:nvSpPr>
          <p:cNvPr id="38669332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468233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7E00FA-7A6B-AA0C-01FF-87520ED7FD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51870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2885406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2795018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34C383-80C4-74FC-CF12-45E1BFDC5CDE}" type="datetimeFigureOut">
              <a:rPr lang="ru-RU"/>
              <a:t/>
            </a:fld>
            <a:endParaRPr lang="ru-RU"/>
          </a:p>
        </p:txBody>
      </p:sp>
      <p:sp>
        <p:nvSpPr>
          <p:cNvPr id="7258002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1444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4560AA-FDA8-BD8E-DF8C-26E4865075C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3721654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8829769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8499331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391BDC-6A41-FCDF-07E5-139E2338AD9A}" type="datetimeFigureOut">
              <a:rPr lang="fr-FR"/>
              <a:t/>
            </a:fld>
            <a:endParaRPr lang="fr-FR"/>
          </a:p>
        </p:txBody>
      </p:sp>
      <p:sp>
        <p:nvSpPr>
          <p:cNvPr id="22987138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632855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CC545F-05E0-F2C3-C04E-1B9BD07506E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09299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570437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8605570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6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9553105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0078560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F76D28-131C-EB04-CD97-CC6DA5E9FB68}" type="datetimeFigureOut">
              <a:rPr lang="fr-FR"/>
              <a:t/>
            </a:fld>
            <a:endParaRPr lang="fr-FR"/>
          </a:p>
        </p:txBody>
      </p:sp>
      <p:sp>
        <p:nvSpPr>
          <p:cNvPr id="124350884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1109913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A26201-B19F-B555-C392-4D8F25FB9E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957194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4258460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83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0746089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6399829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9EB722-4E33-4AF5-6B9F-50E05793807C}" type="datetimeFigureOut">
              <a:rPr lang="fr-FR"/>
              <a:t/>
            </a:fld>
            <a:endParaRPr lang="fr-FR"/>
          </a:p>
        </p:txBody>
      </p:sp>
      <p:sp>
        <p:nvSpPr>
          <p:cNvPr id="210324951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741834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3E8477-A54F-240E-9E51-01BF34FCDFB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317406" name="Titre 1"/>
          <p:cNvSpPr>
            <a:spLocks noGrp="1"/>
          </p:cNvSpPr>
          <p:nvPr>
            <p:ph type="title"/>
          </p:nvPr>
        </p:nvSpPr>
        <p:spPr bwMode="auto">
          <a:xfrm>
            <a:off x="839817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628452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6416044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7720011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73293874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4950340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F8BC91-C0D3-26B7-EA42-59A04643130C}" type="datetimeFigureOut">
              <a:rPr lang="fr-FR"/>
              <a:t/>
            </a:fld>
            <a:endParaRPr lang="fr-FR"/>
          </a:p>
        </p:txBody>
      </p:sp>
      <p:sp>
        <p:nvSpPr>
          <p:cNvPr id="60387120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734191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BF9709-4AF4-0BD5-717F-92FD5BAE114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127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157536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6404310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24569969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2FDA8B8-9FC0-5F85-6F84-77B036CF8E66}" type="slidenum">
              <a:rPr/>
              <a:t/>
            </a:fld>
            <a:endParaRPr/>
          </a:p>
        </p:txBody>
      </p:sp>
      <p:sp>
        <p:nvSpPr>
          <p:cNvPr id="212131221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692273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99122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7FC082-F5D1-3443-E21D-612D3A2295BA}" type="datetimeFigureOut">
              <a:rPr lang="fr-FR"/>
              <a:t/>
            </a:fld>
            <a:endParaRPr lang="fr-FR"/>
          </a:p>
        </p:txBody>
      </p:sp>
      <p:sp>
        <p:nvSpPr>
          <p:cNvPr id="95366928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112670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B50E5C-B48B-9CB3-FA7E-4D9ECAE3E6F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0422917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40DFCA-D0A1-556E-D118-9496504EAE32}" type="datetimeFigureOut">
              <a:rPr lang="fr-FR"/>
              <a:t/>
            </a:fld>
            <a:endParaRPr lang="fr-FR"/>
          </a:p>
        </p:txBody>
      </p:sp>
      <p:sp>
        <p:nvSpPr>
          <p:cNvPr id="84833566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8053266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BFA4BD5-5BB5-FB47-0080-4D65E0C2E50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506846" name="Titre 1"/>
          <p:cNvSpPr>
            <a:spLocks noGrp="1"/>
          </p:cNvSpPr>
          <p:nvPr>
            <p:ph type="title"/>
          </p:nvPr>
        </p:nvSpPr>
        <p:spPr bwMode="auto">
          <a:xfrm>
            <a:off x="839817" y="457167"/>
            <a:ext cx="3932375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007273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58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7514786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6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3033871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BDE17D-F749-8C50-738A-D20EF4B3AB4D}" type="datetimeFigureOut">
              <a:rPr lang="fr-FR"/>
              <a:t/>
            </a:fld>
            <a:endParaRPr lang="fr-FR"/>
          </a:p>
        </p:txBody>
      </p:sp>
      <p:sp>
        <p:nvSpPr>
          <p:cNvPr id="97400917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343699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EE96E5-CADB-16A4-77DA-E1952575585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407645" name="Titre 1"/>
          <p:cNvSpPr>
            <a:spLocks noGrp="1"/>
          </p:cNvSpPr>
          <p:nvPr>
            <p:ph type="title"/>
          </p:nvPr>
        </p:nvSpPr>
        <p:spPr bwMode="auto">
          <a:xfrm>
            <a:off x="839817" y="457167"/>
            <a:ext cx="3932375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76908768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58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80309977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6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3692421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2E8893-0528-68E4-DF86-81FEBFDE76DC}" type="datetimeFigureOut">
              <a:rPr lang="fr-FR"/>
              <a:t/>
            </a:fld>
            <a:endParaRPr lang="fr-FR"/>
          </a:p>
        </p:txBody>
      </p:sp>
      <p:sp>
        <p:nvSpPr>
          <p:cNvPr id="152747693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1109872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4B428F-61BA-A9DE-89E0-8B90B92740F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85400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8620895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8894748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BE2C39-ED59-EC68-C5E3-32EAC72CDD5D}" type="datetimeFigureOut">
              <a:rPr lang="fr-FR"/>
              <a:t/>
            </a:fld>
            <a:endParaRPr lang="fr-FR"/>
          </a:p>
        </p:txBody>
      </p:sp>
      <p:sp>
        <p:nvSpPr>
          <p:cNvPr id="7842768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67442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8B0AA3F-0D75-F9AC-A6C1-D70F73CDEC2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6150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7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899304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7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4625897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D29B75-90A8-9F80-C901-659C536215D5}" type="datetimeFigureOut">
              <a:rPr lang="fr-FR"/>
              <a:t/>
            </a:fld>
            <a:endParaRPr lang="fr-FR"/>
          </a:p>
        </p:txBody>
      </p:sp>
      <p:sp>
        <p:nvSpPr>
          <p:cNvPr id="160151906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13545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DD3EBB-5A16-CD26-E98B-B2B7A561A31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3601447" name="Titre 1"/>
          <p:cNvSpPr>
            <a:spLocks noGrp="1"/>
          </p:cNvSpPr>
          <p:nvPr>
            <p:ph type="ctrTitle"/>
          </p:nvPr>
        </p:nvSpPr>
        <p:spPr bwMode="auto">
          <a:xfrm>
            <a:off x="1524048" y="1122291"/>
            <a:ext cx="9144322" cy="2387444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5852116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8" y="3601806"/>
            <a:ext cx="9144322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11796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305538-B84E-2DE8-ED9A-AC45B04D143E}" type="datetimeFigureOut">
              <a:rPr lang="fr-FR"/>
              <a:t/>
            </a:fld>
            <a:endParaRPr lang="fr-FR"/>
          </a:p>
        </p:txBody>
      </p:sp>
      <p:sp>
        <p:nvSpPr>
          <p:cNvPr id="1485897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339943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117AAB-8568-701F-B0F0-447A514C713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2448036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518245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0035288" name="Titre 1"/>
          <p:cNvSpPr>
            <a:spLocks noGrp="1"/>
          </p:cNvSpPr>
          <p:nvPr>
            <p:ph type="title"/>
          </p:nvPr>
        </p:nvSpPr>
        <p:spPr bwMode="auto">
          <a:xfrm>
            <a:off x="831874" y="1709625"/>
            <a:ext cx="10515971" cy="2852552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778075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4" y="4589168"/>
            <a:ext cx="10515971" cy="15000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571932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97FFCE-D750-7338-0EFF-A9A61C9672F3}" type="datetimeFigureOut">
              <a:rPr lang="fr-FR"/>
              <a:t/>
            </a:fld>
            <a:endParaRPr lang="fr-FR"/>
          </a:p>
        </p:txBody>
      </p:sp>
      <p:sp>
        <p:nvSpPr>
          <p:cNvPr id="7120545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84263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151973-88E7-E039-B975-48DF9B3788E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05271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7556596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1033991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9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039932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0B975E-E9BF-473D-3166-1171336AB406}" type="datetimeFigureOut">
              <a:rPr lang="fr-FR"/>
              <a:t/>
            </a:fld>
            <a:endParaRPr lang="fr-FR"/>
          </a:p>
        </p:txBody>
      </p:sp>
      <p:sp>
        <p:nvSpPr>
          <p:cNvPr id="79885976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391878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A15AB84-5FB6-704A-C10B-8670CC465CC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3355255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317460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02369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3667869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32096022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02BBD4C-9A09-7623-688C-CDEEB42B0AA7}" type="slidenum">
              <a:rPr/>
              <a:t/>
            </a:fld>
            <a:endParaRPr/>
          </a:p>
        </p:txBody>
      </p:sp>
      <p:sp>
        <p:nvSpPr>
          <p:cNvPr id="1030209600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981056" name="Titre 1"/>
          <p:cNvSpPr>
            <a:spLocks noGrp="1"/>
          </p:cNvSpPr>
          <p:nvPr>
            <p:ph type="title"/>
          </p:nvPr>
        </p:nvSpPr>
        <p:spPr bwMode="auto">
          <a:xfrm>
            <a:off x="839810" y="365097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358223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0" y="1681052"/>
            <a:ext cx="5157964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3244815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0" y="2504911"/>
            <a:ext cx="5157964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67599872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2"/>
            <a:ext cx="5183367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3523780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1"/>
            <a:ext cx="5183367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66596074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BF8264-F908-47C9-41EC-E7D40B000317}" type="datetimeFigureOut">
              <a:rPr lang="fr-FR"/>
              <a:t/>
            </a:fld>
            <a:endParaRPr lang="fr-FR"/>
          </a:p>
        </p:txBody>
      </p:sp>
      <p:sp>
        <p:nvSpPr>
          <p:cNvPr id="1351500744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6493842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F4A267-95A8-C15F-4749-CF86D12E1E1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32435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282397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92B8FD-F8E4-A8ED-3EF4-6BF421A7E7DB}" type="datetimeFigureOut">
              <a:rPr lang="fr-FR"/>
              <a:t/>
            </a:fld>
            <a:endParaRPr lang="fr-FR"/>
          </a:p>
        </p:txBody>
      </p:sp>
      <p:sp>
        <p:nvSpPr>
          <p:cNvPr id="658089231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0252681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C928E4-C5E9-2879-92D0-3E54390BF8B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571848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A892A9-1FF9-0264-4445-EE123E9B90AB}" type="datetimeFigureOut">
              <a:rPr lang="fr-FR"/>
              <a:t/>
            </a:fld>
            <a:endParaRPr lang="fr-FR"/>
          </a:p>
        </p:txBody>
      </p:sp>
      <p:sp>
        <p:nvSpPr>
          <p:cNvPr id="159802267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591730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76B83C8-BEC6-729A-C28F-7EBCAC0E940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6911042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752934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5336886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942460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F8B778-76BD-9BE2-FF14-8C5E44FD632D}" type="datetimeFigureOut">
              <a:rPr lang="fr-FR"/>
              <a:t/>
            </a:fld>
            <a:endParaRPr lang="fr-FR"/>
          </a:p>
        </p:txBody>
      </p:sp>
      <p:sp>
        <p:nvSpPr>
          <p:cNvPr id="15431328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324056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C87949-F0A0-5B24-29DB-AFA8D606A23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144856" name="Titre 1"/>
          <p:cNvSpPr>
            <a:spLocks noGrp="1"/>
          </p:cNvSpPr>
          <p:nvPr>
            <p:ph type="title"/>
          </p:nvPr>
        </p:nvSpPr>
        <p:spPr bwMode="auto">
          <a:xfrm>
            <a:off x="839810" y="457169"/>
            <a:ext cx="3932372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3995960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7"/>
            <a:ext cx="6172418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98941788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0" y="2057268"/>
            <a:ext cx="3932372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8513976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A5A603-FFF5-9448-C918-DADFF6D44932}" type="datetimeFigureOut">
              <a:rPr lang="fr-FR"/>
              <a:t/>
            </a:fld>
            <a:endParaRPr lang="fr-FR"/>
          </a:p>
        </p:txBody>
      </p:sp>
      <p:sp>
        <p:nvSpPr>
          <p:cNvPr id="129392247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59190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FD0D86-547B-D67C-06A1-B2D76926C87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11902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0049917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5998619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BFCFA7-2BDF-BB78-24BA-EE0678612A51}" type="datetimeFigureOut">
              <a:rPr lang="fr-FR"/>
              <a:t/>
            </a:fld>
            <a:endParaRPr lang="fr-FR"/>
          </a:p>
        </p:txBody>
      </p:sp>
      <p:sp>
        <p:nvSpPr>
          <p:cNvPr id="34268049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4227454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62BF78-0E2F-34A8-18B3-E5C7D862EFB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5694638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7"/>
            <a:ext cx="2628990" cy="5811466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0748547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7"/>
            <a:ext cx="7734573" cy="58114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8942610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2DBD72-94C5-3CCF-3A1A-657D20CEC791}" type="datetimeFigureOut">
              <a:rPr lang="fr-FR"/>
              <a:t/>
            </a:fld>
            <a:endParaRPr lang="fr-FR"/>
          </a:p>
        </p:txBody>
      </p:sp>
      <p:sp>
        <p:nvSpPr>
          <p:cNvPr id="28176286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20894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C123BB-2891-4C65-D4B0-67ED43B92D8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2904390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21557182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64506055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8D2B76-07A2-62E7-7EB3-B498D3790A70}" type="datetimeFigureOut">
              <a:rPr lang="ru-RU"/>
              <a:t/>
            </a:fld>
            <a:endParaRPr lang="ru-RU"/>
          </a:p>
        </p:txBody>
      </p:sp>
      <p:sp>
        <p:nvSpPr>
          <p:cNvPr id="108503256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424991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5467574-65C7-6765-79D2-366A0DD4607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501381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2146630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805593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901C264-8A18-E1F2-6A6E-605DB52FFDBF}" type="datetimeFigureOut">
              <a:rPr lang="ru-RU"/>
              <a:t/>
            </a:fld>
            <a:endParaRPr lang="ru-RU"/>
          </a:p>
        </p:txBody>
      </p:sp>
      <p:sp>
        <p:nvSpPr>
          <p:cNvPr id="78822099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405905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2F67FE-43ED-B74B-1172-83523CE669A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778024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821801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5325874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018B4F-507C-D414-D77F-85E322E0047D}" type="datetimeFigureOut">
              <a:rPr lang="ru-RU"/>
              <a:t/>
            </a:fld>
            <a:endParaRPr lang="ru-RU"/>
          </a:p>
        </p:txBody>
      </p:sp>
      <p:sp>
        <p:nvSpPr>
          <p:cNvPr id="77109477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65464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5F2737-861B-42A8-5781-B158E315DC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646572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3673516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49177361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11F7653-3E8A-4FFA-37A9-544F5D58DBC5}" type="slidenum">
              <a:rPr/>
              <a:t/>
            </a:fld>
            <a:endParaRPr/>
          </a:p>
        </p:txBody>
      </p:sp>
      <p:sp>
        <p:nvSpPr>
          <p:cNvPr id="1468750266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27822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9671727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7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8879190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7216489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2948EE-7A00-FF55-6A7F-401AF743A625}" type="datetimeFigureOut">
              <a:rPr lang="ru-RU"/>
              <a:t/>
            </a:fld>
            <a:endParaRPr lang="ru-RU"/>
          </a:p>
        </p:txBody>
      </p:sp>
      <p:sp>
        <p:nvSpPr>
          <p:cNvPr id="48850504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965304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386AF2-ED76-A7B3-28A9-FAC1859E931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5590785" name="Titl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045496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9509271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208680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770189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654156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CAF016-AD23-7B33-221A-F65FF99BA106}" type="datetimeFigureOut">
              <a:rPr lang="ru-RU"/>
              <a:t/>
            </a:fld>
            <a:endParaRPr lang="ru-RU"/>
          </a:p>
        </p:txBody>
      </p:sp>
      <p:sp>
        <p:nvSpPr>
          <p:cNvPr id="71007326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6257578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CE69CEF-E98D-6878-3102-A631D5AEC0D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12027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596470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BAC36A-A778-B541-F6E6-8FD5858BFC75}" type="datetimeFigureOut">
              <a:rPr lang="ru-RU"/>
              <a:t/>
            </a:fld>
            <a:endParaRPr lang="ru-RU"/>
          </a:p>
        </p:txBody>
      </p:sp>
      <p:sp>
        <p:nvSpPr>
          <p:cNvPr id="1769237090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620467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F5C55ED-6948-6C71-44A7-731CC5067E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544464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9DC294-2465-07D0-2034-435DF4B55E49}" type="datetimeFigureOut">
              <a:rPr lang="ru-RU"/>
              <a:t/>
            </a:fld>
            <a:endParaRPr lang="ru-RU"/>
          </a:p>
        </p:txBody>
      </p:sp>
      <p:sp>
        <p:nvSpPr>
          <p:cNvPr id="163997072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8802118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325FB7-37A3-E43D-517D-67D3AE4CDC1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8797268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51444071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6127029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7779950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19D3D6-8678-7274-60AF-DB0E16667F4C}" type="datetimeFigureOut">
              <a:rPr lang="ru-RU"/>
              <a:t/>
            </a:fld>
            <a:endParaRPr lang="ru-RU"/>
          </a:p>
        </p:txBody>
      </p:sp>
      <p:sp>
        <p:nvSpPr>
          <p:cNvPr id="141731138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0382253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1AD919-0F5C-FAA9-DF50-89FE4C0ACB2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855522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23315434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7344265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382878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8F599E-CAAA-D800-DC14-A61023B6D503}" type="datetimeFigureOut">
              <a:rPr lang="ru-RU"/>
              <a:t/>
            </a:fld>
            <a:endParaRPr lang="ru-RU"/>
          </a:p>
        </p:txBody>
      </p:sp>
      <p:sp>
        <p:nvSpPr>
          <p:cNvPr id="125667347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747959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95B373-9A31-3C07-D503-47BBF05CF8E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78413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55218642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5494978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DC3D91-CF9C-4170-A9D8-402C3E74F2D7}" type="datetimeFigureOut">
              <a:rPr lang="ru-RU"/>
              <a:t/>
            </a:fld>
            <a:endParaRPr lang="ru-RU"/>
          </a:p>
        </p:txBody>
      </p:sp>
      <p:sp>
        <p:nvSpPr>
          <p:cNvPr id="16766335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84973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B79A24-5FA0-88BA-5ABF-2800B4BFD44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486962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3638709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8601401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76097B-F366-9705-9FB9-AFB1F7BD6828}" type="datetimeFigureOut">
              <a:rPr lang="ru-RU"/>
              <a:t/>
            </a:fld>
            <a:endParaRPr lang="ru-RU"/>
          </a:p>
        </p:txBody>
      </p:sp>
      <p:sp>
        <p:nvSpPr>
          <p:cNvPr id="165809893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3091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1F92A8-B896-ACCA-18A9-EA9B80BE66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3662829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88145747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12801167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66F70E-D992-010D-BABE-312B3BA48F70}" type="datetimeFigureOut">
              <a:rPr lang="ru-RU"/>
              <a:t/>
            </a:fld>
            <a:endParaRPr lang="ru-RU"/>
          </a:p>
        </p:txBody>
      </p:sp>
      <p:sp>
        <p:nvSpPr>
          <p:cNvPr id="196836067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777479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DDFF85-6BF4-8982-8655-AD3BF7D88A8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2229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8350750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6426153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FD312A-A0D9-AF8F-E727-027DA28FE9F5}" type="datetimeFigureOut">
              <a:rPr lang="ru-RU"/>
              <a:t/>
            </a:fld>
            <a:endParaRPr lang="ru-RU"/>
          </a:p>
        </p:txBody>
      </p:sp>
      <p:sp>
        <p:nvSpPr>
          <p:cNvPr id="44615466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05872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6904A5-C227-5F5C-4996-832EB529013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3457021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652646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05477476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F05D99C-C2ED-BA30-61D9-7D9391363C36}" type="slidenum">
              <a:rPr/>
              <a:t/>
            </a:fld>
            <a:endParaRPr/>
          </a:p>
        </p:txBody>
      </p:sp>
      <p:sp>
        <p:nvSpPr>
          <p:cNvPr id="74092468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6276731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449781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4660740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F0D6B7-BF18-11EA-38D9-07C2177186CB}" type="datetimeFigureOut">
              <a:rPr lang="ru-RU"/>
              <a:t/>
            </a:fld>
            <a:endParaRPr lang="ru-RU"/>
          </a:p>
        </p:txBody>
      </p:sp>
      <p:sp>
        <p:nvSpPr>
          <p:cNvPr id="30862989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2816914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9DB52D-F616-7061-575F-25B863488DB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5408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9060932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1670913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717149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554DC6-E426-47D8-9512-CF3AE4FD8C4A}" type="datetimeFigureOut">
              <a:rPr lang="ru-RU"/>
              <a:t/>
            </a:fld>
            <a:endParaRPr lang="ru-RU"/>
          </a:p>
        </p:txBody>
      </p:sp>
      <p:sp>
        <p:nvSpPr>
          <p:cNvPr id="68583921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4473746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E5F554-ECFC-2ABC-72E6-36652052B23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7329445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780969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911764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3753309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4106477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2424430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82311B-1CEC-E299-1F14-FDCE6CFA35B4}" type="datetimeFigureOut">
              <a:rPr lang="ru-RU"/>
              <a:t/>
            </a:fld>
            <a:endParaRPr lang="ru-RU"/>
          </a:p>
        </p:txBody>
      </p:sp>
      <p:sp>
        <p:nvSpPr>
          <p:cNvPr id="4625348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176540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07A99A-02D2-9A27-D674-7634AE5083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57298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6624340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88305B-4717-9F11-09D0-B9C2CCF94203}" type="datetimeFigureOut">
              <a:rPr lang="ru-RU"/>
              <a:t/>
            </a:fld>
            <a:endParaRPr lang="ru-RU"/>
          </a:p>
        </p:txBody>
      </p:sp>
      <p:sp>
        <p:nvSpPr>
          <p:cNvPr id="88823996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7491503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25030F-81A0-850F-F057-B3ED7011C1D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317585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E30739-0289-58AD-87A3-E539E3C68765}" type="datetimeFigureOut">
              <a:rPr lang="ru-RU"/>
              <a:t/>
            </a:fld>
            <a:endParaRPr lang="ru-RU"/>
          </a:p>
        </p:txBody>
      </p:sp>
      <p:sp>
        <p:nvSpPr>
          <p:cNvPr id="1401698261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960074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17761C6-A5E8-03EB-87F2-FBC80733084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9832420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15920680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430147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7708373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380CDC-BCDD-C921-CCF7-1C212FE76E6F}" type="datetimeFigureOut">
              <a:rPr lang="ru-RU"/>
              <a:t/>
            </a:fld>
            <a:endParaRPr lang="ru-RU"/>
          </a:p>
        </p:txBody>
      </p:sp>
      <p:sp>
        <p:nvSpPr>
          <p:cNvPr id="121287836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740134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0134-D8B1-F494-442C-8E80EB4593E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14943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765097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1892166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6219034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EC95DB-F456-2F52-B8E1-1100CFA550B0}" type="datetimeFigureOut">
              <a:rPr lang="ru-RU"/>
              <a:t/>
            </a:fld>
            <a:endParaRPr lang="ru-RU"/>
          </a:p>
        </p:txBody>
      </p:sp>
      <p:sp>
        <p:nvSpPr>
          <p:cNvPr id="204275126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4232911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9FEACA7-1015-E630-7E18-2BA89BC4A59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77199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937099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9773148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78A75D-643D-03BE-9126-7817486894D5}" type="datetimeFigureOut">
              <a:rPr lang="ru-RU"/>
              <a:t/>
            </a:fld>
            <a:endParaRPr lang="ru-RU"/>
          </a:p>
        </p:txBody>
      </p:sp>
      <p:sp>
        <p:nvSpPr>
          <p:cNvPr id="17243353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1752490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FC607C-3733-49F2-6DBD-E8BDBBE75B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107729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7750998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706034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D7C73A-8462-08D4-14E6-CB0F5F642F80}" type="datetimeFigureOut">
              <a:rPr lang="ru-RU"/>
              <a:t/>
            </a:fld>
            <a:endParaRPr lang="ru-RU"/>
          </a:p>
        </p:txBody>
      </p:sp>
      <p:sp>
        <p:nvSpPr>
          <p:cNvPr id="85984224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401502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E31B84-54D3-D528-5F21-E3B516726D5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092047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77213637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9FA133B-226A-5DD0-FFC7-00D2DD709687}" type="slidenum">
              <a:rPr/>
              <a:t/>
            </a:fld>
            <a:endParaRPr/>
          </a:p>
        </p:txBody>
      </p:sp>
      <p:sp>
        <p:nvSpPr>
          <p:cNvPr id="423297227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006824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058892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97407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757798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8192251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2333120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23BECB87-06D7-3B5D-C7B2-89AAFA15FF90}" type="slidenum">
              <a:rPr/>
              <a:t/>
            </a:fld>
            <a:endParaRPr/>
          </a:p>
        </p:txBody>
      </p:sp>
      <p:sp>
        <p:nvSpPr>
          <p:cNvPr id="1724991651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3841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4530852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109476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29032384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F846CB4-6C3F-B027-C820-5B42EE4D2A5B}" type="slidenum">
              <a:rPr/>
              <a:t/>
            </a:fld>
            <a:endParaRPr/>
          </a:p>
        </p:txBody>
      </p:sp>
      <p:sp>
        <p:nvSpPr>
          <p:cNvPr id="1521908188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14838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92751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3771251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99086006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EE99A51-7164-CA7C-01DA-8F3FF718DF19}" type="slidenum">
              <a:rPr/>
              <a:t/>
            </a:fld>
            <a:endParaRPr/>
          </a:p>
        </p:txBody>
      </p:sp>
      <p:sp>
        <p:nvSpPr>
          <p:cNvPr id="61897009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311746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47774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010001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1755460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04589713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0040E76-857E-EA89-A5AE-1A5B45050A8D}" type="slidenum">
              <a:rPr/>
              <a:t/>
            </a:fld>
            <a:endParaRPr/>
          </a:p>
        </p:txBody>
      </p:sp>
      <p:sp>
        <p:nvSpPr>
          <p:cNvPr id="854807082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70565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668614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29232113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53F3CA3-6045-5816-B4CC-B2A18FECC877}" type="slidenum">
              <a:rPr/>
              <a:t/>
            </a:fld>
            <a:endParaRPr/>
          </a:p>
        </p:txBody>
      </p:sp>
      <p:sp>
        <p:nvSpPr>
          <p:cNvPr id="964812158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119733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6179942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66698369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A9CB75C-47EE-6208-0B43-D43737D7BC52}" type="slidenum">
              <a:rPr/>
              <a:t/>
            </a:fld>
            <a:endParaRPr/>
          </a:p>
        </p:txBody>
      </p:sp>
      <p:sp>
        <p:nvSpPr>
          <p:cNvPr id="146601600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618100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576014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157956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0989546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660867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2817431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66F1B7D-342A-78FB-8DAF-ADAD747C4C93}" type="slidenum">
              <a:rPr/>
              <a:t/>
            </a:fld>
            <a:endParaRPr/>
          </a:p>
        </p:txBody>
      </p:sp>
      <p:sp>
        <p:nvSpPr>
          <p:cNvPr id="111880707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25356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103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430870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1527429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5844625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86147134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FF9F8FC-6034-E1A3-F751-33544BC78B3F}" type="slidenum">
              <a:rPr/>
              <a:t/>
            </a:fld>
            <a:endParaRPr/>
          </a:p>
        </p:txBody>
      </p:sp>
      <p:sp>
        <p:nvSpPr>
          <p:cNvPr id="196211300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912079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886577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742789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253809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83689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47202652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978183D-3151-7692-8A93-DDD972ED8E54}" type="slidenum">
              <a:rPr/>
              <a:t/>
            </a:fld>
            <a:endParaRPr/>
          </a:p>
        </p:txBody>
      </p:sp>
      <p:sp>
        <p:nvSpPr>
          <p:cNvPr id="184733848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663804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086635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1735776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8486059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53650200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943154F-BC0E-B8F8-E752-311B3ECD08BD}" type="slidenum">
              <a:rPr/>
              <a:t/>
            </a:fld>
            <a:endParaRPr/>
          </a:p>
        </p:txBody>
      </p:sp>
      <p:sp>
        <p:nvSpPr>
          <p:cNvPr id="159447210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902780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985107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654763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5098493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2868307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0508078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71038624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3C7B698B-3A9A-0C67-740A-70E7B2227DD0}" type="slidenum">
              <a:rPr/>
              <a:t/>
            </a:fld>
            <a:endParaRPr/>
          </a:p>
        </p:txBody>
      </p:sp>
      <p:sp>
        <p:nvSpPr>
          <p:cNvPr id="93503504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620374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861884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6428974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2724804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700809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0910662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D6C60C1-963B-0D68-17BF-69D1A31CC8E1}" type="slidenum">
              <a:rPr/>
              <a:t/>
            </a:fld>
            <a:endParaRPr/>
          </a:p>
        </p:txBody>
      </p:sp>
      <p:sp>
        <p:nvSpPr>
          <p:cNvPr id="1293747597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810595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479437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978400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18715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2604617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8471857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520553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5410020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65248398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406BFF5-2989-D9A0-4834-FAB66A886F27}" type="slidenum">
              <a:rPr/>
              <a:t/>
            </a:fld>
            <a:endParaRPr/>
          </a:p>
        </p:txBody>
      </p:sp>
      <p:sp>
        <p:nvSpPr>
          <p:cNvPr id="1050673317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580048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89"/>
            <a:ext cx="9144321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1714899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0497782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0565FB-F699-04E5-C7BC-244C0BAF1333}" type="datetimeFigureOut">
              <a:rPr lang="fr-FR"/>
              <a:t/>
            </a:fld>
            <a:endParaRPr lang="fr-FR"/>
          </a:p>
        </p:txBody>
      </p:sp>
      <p:sp>
        <p:nvSpPr>
          <p:cNvPr id="206902576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48113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4A504A-7707-D853-2161-8FEC1B804F8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737504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828764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3669234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67" cy="2852554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01831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69"/>
            <a:ext cx="10515967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0012140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06BED3-4BD7-5473-A6C7-4A9E7A18C07E}" type="datetimeFigureOut">
              <a:rPr lang="fr-FR"/>
              <a:t/>
            </a:fld>
            <a:endParaRPr lang="fr-FR"/>
          </a:p>
        </p:txBody>
      </p:sp>
      <p:sp>
        <p:nvSpPr>
          <p:cNvPr id="197214070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17854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82B457-0F58-3DC0-B9C0-0B1CB028791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307304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199527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7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2654007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5136766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94A253-5321-2379-B6A4-DF46E1DFBF5D}" type="datetimeFigureOut">
              <a:rPr lang="fr-FR"/>
              <a:t/>
            </a:fld>
            <a:endParaRPr lang="fr-FR"/>
          </a:p>
        </p:txBody>
      </p:sp>
      <p:sp>
        <p:nvSpPr>
          <p:cNvPr id="200613742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3519775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0C2D57-E38E-FF13-D960-C281B15E5B2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713689" name="Titre 1"/>
          <p:cNvSpPr>
            <a:spLocks noGrp="1"/>
          </p:cNvSpPr>
          <p:nvPr>
            <p:ph type="title"/>
          </p:nvPr>
        </p:nvSpPr>
        <p:spPr bwMode="auto">
          <a:xfrm>
            <a:off x="839814" y="365099"/>
            <a:ext cx="10515967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2548018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4" y="1681054"/>
            <a:ext cx="5157965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5063738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4" y="2504913"/>
            <a:ext cx="5157965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1155812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8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8253985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3"/>
            <a:ext cx="5183368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7330463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A29BC13-1E29-2B01-CC9D-2BB550C55B30}" type="datetimeFigureOut">
              <a:rPr lang="fr-FR"/>
              <a:t/>
            </a:fld>
            <a:endParaRPr lang="fr-FR"/>
          </a:p>
        </p:txBody>
      </p:sp>
      <p:sp>
        <p:nvSpPr>
          <p:cNvPr id="81294793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6952359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20CE2F-13FB-7E95-17D5-6DD7634370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21803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210564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2A38D5-22D1-649A-B3FD-88D1EEB57A4C}" type="datetimeFigureOut">
              <a:rPr lang="fr-FR"/>
              <a:t/>
            </a:fld>
            <a:endParaRPr lang="fr-FR"/>
          </a:p>
        </p:txBody>
      </p:sp>
      <p:sp>
        <p:nvSpPr>
          <p:cNvPr id="134412216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040338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D511BB-0DFB-3945-C89C-F1A846942EE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791056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E09007-66C6-F43A-3808-D091820B99C8}" type="datetimeFigureOut">
              <a:rPr lang="fr-FR"/>
              <a:t/>
            </a:fld>
            <a:endParaRPr lang="fr-FR"/>
          </a:p>
        </p:txBody>
      </p:sp>
      <p:sp>
        <p:nvSpPr>
          <p:cNvPr id="108678954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184444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A3A346-54E9-5D32-7894-E1DA6E56BEB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5193740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3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633865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8" y="987358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2982050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104949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19DCB8-A11E-509A-132C-576FF659AE11}" type="datetimeFigureOut">
              <a:rPr lang="fr-FR"/>
              <a:t/>
            </a:fld>
            <a:endParaRPr lang="fr-FR"/>
          </a:p>
        </p:txBody>
      </p:sp>
      <p:sp>
        <p:nvSpPr>
          <p:cNvPr id="13056189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6320879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F90D296-37D9-1F62-AC3B-4EA5BC2B749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0628958" name="Titre 1"/>
          <p:cNvSpPr>
            <a:spLocks noGrp="1"/>
          </p:cNvSpPr>
          <p:nvPr>
            <p:ph type="title"/>
          </p:nvPr>
        </p:nvSpPr>
        <p:spPr bwMode="auto">
          <a:xfrm>
            <a:off x="839814" y="457168"/>
            <a:ext cx="3932373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8535556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8" y="987358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6632123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4" y="2057267"/>
            <a:ext cx="3932373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1248861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544375-184B-77E2-8A2A-B4E8C88F673D}" type="datetimeFigureOut">
              <a:rPr lang="fr-FR"/>
              <a:t/>
            </a:fld>
            <a:endParaRPr lang="fr-FR"/>
          </a:p>
        </p:txBody>
      </p:sp>
      <p:sp>
        <p:nvSpPr>
          <p:cNvPr id="114045218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3777085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C5F323F-1E29-2731-F3E7-C6B9AAB1EC7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84941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727941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6949265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6948326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35997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25048672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244CC2C-C3A4-3BE4-E323-DF2A7DF29880}" type="slidenum">
              <a:rPr/>
              <a:t/>
            </a:fld>
            <a:endParaRPr/>
          </a:p>
        </p:txBody>
      </p:sp>
      <p:sp>
        <p:nvSpPr>
          <p:cNvPr id="280583334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794194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5733620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23499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9F0EB0F-FE4A-F713-183D-D7ADC4EA397C}" type="datetimeFigureOut">
              <a:rPr lang="fr-FR"/>
              <a:t/>
            </a:fld>
            <a:endParaRPr lang="fr-FR"/>
          </a:p>
        </p:txBody>
      </p:sp>
      <p:sp>
        <p:nvSpPr>
          <p:cNvPr id="165049117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496826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4BA86B8-24B8-22B4-7078-F38B2CF51DC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49603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88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7564982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9"/>
            <a:ext cx="7734571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7328966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792933-0D03-C08C-069C-7C3392BA9AE1}" type="datetimeFigureOut">
              <a:rPr lang="fr-FR"/>
              <a:t/>
            </a:fld>
            <a:endParaRPr lang="fr-FR"/>
          </a:p>
        </p:txBody>
      </p:sp>
      <p:sp>
        <p:nvSpPr>
          <p:cNvPr id="203332602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27305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9E1511A-E1F3-9C7F-BDF3-5D332740C17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7693366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92"/>
            <a:ext cx="9144323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4129818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3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9261608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55FDEC-C42B-2711-C9CC-0ADBEBB1EC3A}" type="datetimeFigureOut">
              <a:rPr lang="fr-FR"/>
              <a:t/>
            </a:fld>
            <a:endParaRPr lang="fr-FR"/>
          </a:p>
        </p:txBody>
      </p:sp>
      <p:sp>
        <p:nvSpPr>
          <p:cNvPr id="17134023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073266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B3F5622-D221-0DAA-6041-3DE87DC34EB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3037488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7554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4094682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71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232766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70"/>
            <a:ext cx="10515971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88394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0CF510-905B-8BD4-A4E2-2A76D1BE388D}" type="datetimeFigureOut">
              <a:rPr lang="fr-FR"/>
              <a:t/>
            </a:fld>
            <a:endParaRPr lang="fr-FR"/>
          </a:p>
        </p:txBody>
      </p:sp>
      <p:sp>
        <p:nvSpPr>
          <p:cNvPr id="72126560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40439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AC76B6-06AE-0B9A-BA68-8CA930A3387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1963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974537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482109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0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3790802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24F0A7-144B-BF4F-6C3D-297E88A011CF}" type="datetimeFigureOut">
              <a:rPr lang="fr-FR"/>
              <a:t/>
            </a:fld>
            <a:endParaRPr lang="fr-FR"/>
          </a:p>
        </p:txBody>
      </p:sp>
      <p:sp>
        <p:nvSpPr>
          <p:cNvPr id="16902321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4457456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E4CD8E-5218-F64B-E20A-DC13C84F534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793737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9016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6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3172622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2154208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3"/>
            <a:ext cx="5183369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66117171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3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3944939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C3359B-A968-BA1B-D6AF-5F162940C051}" type="datetimeFigureOut">
              <a:rPr lang="fr-FR"/>
              <a:t/>
            </a:fld>
            <a:endParaRPr lang="fr-FR"/>
          </a:p>
        </p:txBody>
      </p:sp>
      <p:sp>
        <p:nvSpPr>
          <p:cNvPr id="149790957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112074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54DCBF0-58AF-CB5E-0E75-829F742E7DE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856387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58331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A06638-3148-8F80-0AC1-EED30D31117A}" type="datetimeFigureOut">
              <a:rPr lang="fr-FR"/>
              <a:t/>
            </a:fld>
            <a:endParaRPr lang="fr-FR"/>
          </a:p>
        </p:txBody>
      </p:sp>
      <p:sp>
        <p:nvSpPr>
          <p:cNvPr id="122028277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9854071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C45273-4938-7F8F-9666-26321160197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7855901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D6C985-4C63-EA4A-9F2C-052B66E78FF3}" type="datetimeFigureOut">
              <a:rPr lang="fr-FR"/>
              <a:t/>
            </a:fld>
            <a:endParaRPr lang="fr-FR"/>
          </a:p>
        </p:txBody>
      </p:sp>
      <p:sp>
        <p:nvSpPr>
          <p:cNvPr id="139742215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461103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E79667-27BD-936E-D554-10B7C1F4772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1350601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3492760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5990570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5121509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15ACF3-BFCC-5334-1DAE-D18995E0E166}" type="datetimeFigureOut">
              <a:rPr lang="fr-FR"/>
              <a:t/>
            </a:fld>
            <a:endParaRPr lang="fr-FR"/>
          </a:p>
        </p:txBody>
      </p:sp>
      <p:sp>
        <p:nvSpPr>
          <p:cNvPr id="85496552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4547749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84485E4-7BA2-F5C0-D870-C0799E06F71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375632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730998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6021715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2441481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47345628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427F0FE-4472-AFB7-8005-CD3C9BA43491}" type="slidenum">
              <a:rPr/>
              <a:t/>
            </a:fld>
            <a:endParaRPr/>
          </a:p>
        </p:txBody>
      </p:sp>
      <p:sp>
        <p:nvSpPr>
          <p:cNvPr id="2104166939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075182" name="Titre 1"/>
          <p:cNvSpPr>
            <a:spLocks noGrp="1"/>
          </p:cNvSpPr>
          <p:nvPr>
            <p:ph type="title"/>
          </p:nvPr>
        </p:nvSpPr>
        <p:spPr bwMode="auto">
          <a:xfrm>
            <a:off x="839813" y="457171"/>
            <a:ext cx="3932373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1303934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8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4374080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70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9190198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CEFE76-88F2-5B32-54ED-87A6BD9F2D01}" type="datetimeFigureOut">
              <a:rPr lang="fr-FR"/>
              <a:t/>
            </a:fld>
            <a:endParaRPr lang="fr-FR"/>
          </a:p>
        </p:txBody>
      </p:sp>
      <p:sp>
        <p:nvSpPr>
          <p:cNvPr id="183313522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480248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E7EC9D-BF7B-806A-6565-9C61EC68648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30169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97455016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854184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A2A15B-3C9D-9036-C59D-2AEFEE787176}" type="datetimeFigureOut">
              <a:rPr lang="fr-FR"/>
              <a:t/>
            </a:fld>
            <a:endParaRPr lang="fr-FR"/>
          </a:p>
        </p:txBody>
      </p:sp>
      <p:sp>
        <p:nvSpPr>
          <p:cNvPr id="10182849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828762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7E8F2A2-7048-58B0-4AAA-746074CC9F8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0043217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8"/>
            <a:ext cx="2628992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962541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8"/>
            <a:ext cx="7734573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5435205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210A82-CC0F-9E0E-4A5D-1706CC862AEB}" type="datetimeFigureOut">
              <a:rPr lang="fr-FR"/>
              <a:t/>
            </a:fld>
            <a:endParaRPr lang="fr-FR"/>
          </a:p>
        </p:txBody>
      </p:sp>
      <p:sp>
        <p:nvSpPr>
          <p:cNvPr id="181692966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99173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C2BDFE-BAE2-7E98-9574-B0ED71AABBE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3593067" name="Titre 1"/>
          <p:cNvSpPr>
            <a:spLocks noGrp="1"/>
          </p:cNvSpPr>
          <p:nvPr>
            <p:ph type="ctrTitle"/>
          </p:nvPr>
        </p:nvSpPr>
        <p:spPr bwMode="auto">
          <a:xfrm>
            <a:off x="1524047" y="1122291"/>
            <a:ext cx="9144322" cy="2387443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76786791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7" y="3601805"/>
            <a:ext cx="9144322" cy="16556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6189210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730E05A-80AA-198C-C467-A836A54F9CBB}" type="datetimeFigureOut">
              <a:rPr lang="fr-FR"/>
              <a:t/>
            </a:fld>
            <a:endParaRPr lang="fr-FR"/>
          </a:p>
        </p:txBody>
      </p:sp>
      <p:sp>
        <p:nvSpPr>
          <p:cNvPr id="5753897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23131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83352C-89CC-8C54-E184-DD66D702B20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68929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3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8082478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0975667" name="Titre 1"/>
          <p:cNvSpPr>
            <a:spLocks noGrp="1"/>
          </p:cNvSpPr>
          <p:nvPr>
            <p:ph type="title"/>
          </p:nvPr>
        </p:nvSpPr>
        <p:spPr bwMode="auto">
          <a:xfrm>
            <a:off x="831873" y="1709624"/>
            <a:ext cx="10515971" cy="2852550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5695708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3" y="4589167"/>
            <a:ext cx="10515971" cy="15000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253673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3E4659-78C8-430D-279F-BAE5266632C5}" type="datetimeFigureOut">
              <a:rPr lang="fr-FR"/>
              <a:t/>
            </a:fld>
            <a:endParaRPr lang="fr-FR"/>
          </a:p>
        </p:txBody>
      </p:sp>
      <p:sp>
        <p:nvSpPr>
          <p:cNvPr id="66451119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76445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22938A-9BDB-6343-42CD-F466E7970A9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14588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6835358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8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1198042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8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5751502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BEC02F-1231-6FAC-1A43-2C2C2B054122}" type="datetimeFigureOut">
              <a:rPr lang="fr-FR"/>
              <a:t/>
            </a:fld>
            <a:endParaRPr lang="fr-FR"/>
          </a:p>
        </p:txBody>
      </p:sp>
      <p:sp>
        <p:nvSpPr>
          <p:cNvPr id="172744002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4655512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3B7ACD-D40C-DC7D-6893-9BB6A067D8F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996178" name="Titre 1"/>
          <p:cNvSpPr>
            <a:spLocks noGrp="1"/>
          </p:cNvSpPr>
          <p:nvPr>
            <p:ph type="title"/>
          </p:nvPr>
        </p:nvSpPr>
        <p:spPr bwMode="auto">
          <a:xfrm>
            <a:off x="839809" y="365096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890027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09" y="1681051"/>
            <a:ext cx="5157964" cy="823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4331132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09" y="2504910"/>
            <a:ext cx="5157964" cy="368434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0872708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1"/>
            <a:ext cx="5183367" cy="823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36456024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0"/>
            <a:ext cx="5183367" cy="368434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8759691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6C11AA-6678-3553-4822-680BDF864937}" type="datetimeFigureOut">
              <a:rPr lang="fr-FR"/>
              <a:t/>
            </a:fld>
            <a:endParaRPr lang="fr-FR"/>
          </a:p>
        </p:txBody>
      </p:sp>
      <p:sp>
        <p:nvSpPr>
          <p:cNvPr id="1809544012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110665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E069B3-2C41-E3A5-D199-79563C2D535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753752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6176455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54556B-0B3D-2B16-14E1-837CB8EA9F61}" type="datetimeFigureOut">
              <a:rPr lang="fr-FR"/>
              <a:t/>
            </a:fld>
            <a:endParaRPr lang="fr-FR"/>
          </a:p>
        </p:txBody>
      </p:sp>
      <p:sp>
        <p:nvSpPr>
          <p:cNvPr id="2114137081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940882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BAF29F-3EE8-BD27-97BD-E513F0CB22F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499912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068AB4-3057-0827-A0D1-764FDEE7FD43}" type="datetimeFigureOut">
              <a:rPr lang="fr-FR"/>
              <a:t/>
            </a:fld>
            <a:endParaRPr lang="fr-FR"/>
          </a:p>
        </p:txBody>
      </p:sp>
      <p:sp>
        <p:nvSpPr>
          <p:cNvPr id="204098205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433881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B2A54E-21F0-88DA-1962-B821A6C3E4D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18580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544722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791135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094053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7289276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2670896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67266516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F24791E0-7932-19C8-916B-1AD31A67D6E3}" type="slidenum">
              <a:rPr/>
              <a:t/>
            </a:fld>
            <a:endParaRPr/>
          </a:p>
        </p:txBody>
      </p:sp>
      <p:sp>
        <p:nvSpPr>
          <p:cNvPr id="1377144682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268473" name="Titre 1"/>
          <p:cNvSpPr>
            <a:spLocks noGrp="1"/>
          </p:cNvSpPr>
          <p:nvPr>
            <p:ph type="title"/>
          </p:nvPr>
        </p:nvSpPr>
        <p:spPr bwMode="auto">
          <a:xfrm>
            <a:off x="839809" y="457168"/>
            <a:ext cx="3932371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0942043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6"/>
            <a:ext cx="6172418" cy="487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1140066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9" y="2057267"/>
            <a:ext cx="3932371" cy="3811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9238771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BB2961-43AC-524B-74F5-89497E5D7D8F}" type="datetimeFigureOut">
              <a:rPr lang="fr-FR"/>
              <a:t/>
            </a:fld>
            <a:endParaRPr lang="fr-FR"/>
          </a:p>
        </p:txBody>
      </p:sp>
      <p:sp>
        <p:nvSpPr>
          <p:cNvPr id="29243151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417052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F8981A-2EB1-B10F-3679-183DDBFD9B7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994448" name="Titre 1"/>
          <p:cNvSpPr>
            <a:spLocks noGrp="1"/>
          </p:cNvSpPr>
          <p:nvPr>
            <p:ph type="title"/>
          </p:nvPr>
        </p:nvSpPr>
        <p:spPr bwMode="auto">
          <a:xfrm>
            <a:off x="839809" y="457168"/>
            <a:ext cx="3932371" cy="1600096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8396297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6"/>
            <a:ext cx="6172418" cy="4873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8354077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9" y="2057267"/>
            <a:ext cx="3932371" cy="3811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4046940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E6D051E-7E80-08D7-E14E-2E3DA2B8F18F}" type="datetimeFigureOut">
              <a:rPr lang="fr-FR"/>
              <a:t/>
            </a:fld>
            <a:endParaRPr lang="fr-FR"/>
          </a:p>
        </p:txBody>
      </p:sp>
      <p:sp>
        <p:nvSpPr>
          <p:cNvPr id="84201962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777556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B5C701-C284-D4E1-5125-89E39D3CD05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697225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471425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989295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6B16D90-2E31-D93B-AC2B-CA8178973435}" type="datetimeFigureOut">
              <a:rPr lang="fr-FR"/>
              <a:t/>
            </a:fld>
            <a:endParaRPr lang="fr-FR"/>
          </a:p>
        </p:txBody>
      </p:sp>
      <p:sp>
        <p:nvSpPr>
          <p:cNvPr id="55254340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66626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7C21CC0-9690-82C4-3752-6772B07710C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995882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6"/>
            <a:ext cx="2628990" cy="581146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0065004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6"/>
            <a:ext cx="7734573" cy="581146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216964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64B8C38-05EE-CE3A-E7A3-3537E4CF0214}" type="datetimeFigureOut">
              <a:rPr lang="fr-FR"/>
              <a:t/>
            </a:fld>
            <a:endParaRPr lang="fr-FR"/>
          </a:p>
        </p:txBody>
      </p:sp>
      <p:sp>
        <p:nvSpPr>
          <p:cNvPr id="179612658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2417040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7221E35-5376-C476-623B-775AB184D5D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152237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23189960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50124907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EA17B5-5DA5-9BAF-BE65-8FE752D95228}" type="datetimeFigureOut">
              <a:rPr lang="ru-RU"/>
              <a:t/>
            </a:fld>
            <a:endParaRPr lang="ru-RU"/>
          </a:p>
        </p:txBody>
      </p:sp>
      <p:sp>
        <p:nvSpPr>
          <p:cNvPr id="47913150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441694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A25382-B5C3-0D4D-F9DC-24C095080FD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3253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9759792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2973009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B63D15-5C9A-4696-EFB5-7E21E0C81D22}" type="datetimeFigureOut">
              <a:rPr lang="ru-RU"/>
              <a:t/>
            </a:fld>
            <a:endParaRPr lang="ru-RU"/>
          </a:p>
        </p:txBody>
      </p:sp>
      <p:sp>
        <p:nvSpPr>
          <p:cNvPr id="19552879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935637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DE0211-FAD7-BDF1-B9E2-0B2FEA14A34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1224779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682501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12880002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013E7D-2A54-FD11-F098-B07FE292E6AB}" type="datetimeFigureOut">
              <a:rPr lang="ru-RU"/>
              <a:t/>
            </a:fld>
            <a:endParaRPr lang="ru-RU"/>
          </a:p>
        </p:txBody>
      </p:sp>
      <p:sp>
        <p:nvSpPr>
          <p:cNvPr id="106399422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75511951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634F67-B1ED-C5E3-95CF-BCFEA04642F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75974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9688057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7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1373891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676800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BCB96A-B48E-72B4-D2D6-1430D06AA4C1}" type="datetimeFigureOut">
              <a:rPr lang="ru-RU"/>
              <a:t/>
            </a:fld>
            <a:endParaRPr lang="ru-RU"/>
          </a:p>
        </p:txBody>
      </p:sp>
      <p:sp>
        <p:nvSpPr>
          <p:cNvPr id="36278521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5515078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947660-3892-9207-D4EE-FF03BD6BCC1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2302084" name="Titl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6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823209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509083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6819989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4025494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8274569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36CA17-F83F-512B-608E-32C4708BD9A8}" type="datetimeFigureOut">
              <a:rPr lang="ru-RU"/>
              <a:t/>
            </a:fld>
            <a:endParaRPr lang="ru-RU"/>
          </a:p>
        </p:txBody>
      </p:sp>
      <p:sp>
        <p:nvSpPr>
          <p:cNvPr id="107977243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0746718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BE29C7-903C-7D28-DD09-A6DFCB40C84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4421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58840030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8624C5-B90B-F865-9B6E-6629DACE9F8F}" type="datetimeFigureOut">
              <a:rPr lang="ru-RU"/>
              <a:t/>
            </a:fld>
            <a:endParaRPr lang="ru-RU"/>
          </a:p>
        </p:txBody>
      </p:sp>
      <p:sp>
        <p:nvSpPr>
          <p:cNvPr id="177901468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191453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3DED30A-4C13-CCCC-F33F-FAFCDDDAF91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01435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006652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2129872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3450503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7685395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7424356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1574126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3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659654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01232862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01D6483-09EB-DC3B-8295-68DA2EAFC38F}" type="slidenum">
              <a:rPr/>
              <a:t/>
            </a:fld>
            <a:endParaRPr/>
          </a:p>
        </p:txBody>
      </p:sp>
      <p:sp>
        <p:nvSpPr>
          <p:cNvPr id="256847193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619240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1595D2-AB29-845C-6130-136FBB22A0AA}" type="datetimeFigureOut">
              <a:rPr lang="ru-RU"/>
              <a:t/>
            </a:fld>
            <a:endParaRPr lang="ru-RU"/>
          </a:p>
        </p:txBody>
      </p:sp>
      <p:sp>
        <p:nvSpPr>
          <p:cNvPr id="112883934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408054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FA7432B-6FF6-318E-A5A4-06786C9F548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0848630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5750897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6396613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2952921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BA3A24-3BF5-47F6-4128-7FED0AB1D88B}" type="datetimeFigureOut">
              <a:rPr lang="ru-RU"/>
              <a:t/>
            </a:fld>
            <a:endParaRPr lang="ru-RU"/>
          </a:p>
        </p:txBody>
      </p:sp>
      <p:sp>
        <p:nvSpPr>
          <p:cNvPr id="122170253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884331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AF743E-5861-2B4A-06DC-741CB8785B1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889885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6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0896840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64914219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9040609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B087D9-CAA7-D011-DE57-C738B9D9C1F4}" type="datetimeFigureOut">
              <a:rPr lang="ru-RU"/>
              <a:t/>
            </a:fld>
            <a:endParaRPr lang="ru-RU"/>
          </a:p>
        </p:txBody>
      </p:sp>
      <p:sp>
        <p:nvSpPr>
          <p:cNvPr id="16349454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39823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1E2676-7026-EF07-AF01-3EDEABF261A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43827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2983834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9607785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EB923F-F28E-A37D-65D7-1864D1F7A816}" type="datetimeFigureOut">
              <a:rPr lang="ru-RU"/>
              <a:t/>
            </a:fld>
            <a:endParaRPr lang="ru-RU"/>
          </a:p>
        </p:txBody>
      </p:sp>
      <p:sp>
        <p:nvSpPr>
          <p:cNvPr id="70761842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84720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635037-C9A8-9324-17E4-A9E35147BC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366992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73616047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9975998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753BC9-19D8-E6E3-1735-C13ADB678AA9}" type="datetimeFigureOut">
              <a:rPr lang="ru-RU"/>
              <a:t/>
            </a:fld>
            <a:endParaRPr lang="ru-RU"/>
          </a:p>
        </p:txBody>
      </p:sp>
      <p:sp>
        <p:nvSpPr>
          <p:cNvPr id="72436227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14288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72C1F8-8BF1-68FE-B3BD-1B5EFDF762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1972827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187790030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Click to edit Master subtitle style</a:t>
            </a:r>
            <a:endParaRPr lang="fr-FR"/>
          </a:p>
        </p:txBody>
      </p:sp>
      <p:sp>
        <p:nvSpPr>
          <p:cNvPr id="211137717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FA8D1E-60DE-4F01-A3AA-D38645CB195E}" type="datetimeFigureOut">
              <a:rPr lang="fr-FR"/>
              <a:t/>
            </a:fld>
            <a:endParaRPr lang="fr-FR"/>
          </a:p>
        </p:txBody>
      </p:sp>
      <p:sp>
        <p:nvSpPr>
          <p:cNvPr id="69261064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078508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4F146D-7E90-6C37-760D-536B294C026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909578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77113096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50677405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1C5B7F-A6FB-E347-D2DE-5E1A8722B1B2}" type="datetimeFigureOut">
              <a:rPr lang="fr-FR"/>
              <a:t/>
            </a:fld>
            <a:endParaRPr lang="fr-FR"/>
          </a:p>
        </p:txBody>
      </p:sp>
      <p:sp>
        <p:nvSpPr>
          <p:cNvPr id="183401706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069770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654D8D-9F2F-4E35-ED3B-A2D19C94970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7079960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6838898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167886510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9B4709-129B-D193-52CC-33731A49AE2C}" type="datetimeFigureOut">
              <a:rPr lang="fr-FR"/>
              <a:t/>
            </a:fld>
            <a:endParaRPr lang="fr-FR"/>
          </a:p>
        </p:txBody>
      </p:sp>
      <p:sp>
        <p:nvSpPr>
          <p:cNvPr id="169672995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84826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A7D228-BC03-4472-2FBF-A0AE6C8231E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09341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12981124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7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57172823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76296274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0D50FD-2580-5786-3E91-2F2F0C4D453F}" type="datetimeFigureOut">
              <a:rPr lang="fr-FR"/>
              <a:t/>
            </a:fld>
            <a:endParaRPr lang="fr-FR"/>
          </a:p>
        </p:txBody>
      </p:sp>
      <p:sp>
        <p:nvSpPr>
          <p:cNvPr id="35027329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708837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05FBDA-4F7F-B457-C2A1-B6CEABC0012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476063" name="Titl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4718088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167832007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32468546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169063020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2142900172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5C836A8-7759-A69F-84D8-1A707B046936}" type="datetimeFigureOut">
              <a:rPr lang="fr-FR"/>
              <a:t/>
            </a:fld>
            <a:endParaRPr lang="fr-FR"/>
          </a:p>
        </p:txBody>
      </p:sp>
      <p:sp>
        <p:nvSpPr>
          <p:cNvPr id="213323564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663301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B7239C-5225-D3B5-E238-2A1D45E97B2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0816158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41447337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5321565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028F8A-60E0-9873-EC3F-802C4CE40791}" type="datetimeFigureOut">
              <a:rPr lang="fr-FR"/>
              <a:t/>
            </a:fld>
            <a:endParaRPr lang="fr-FR"/>
          </a:p>
        </p:txBody>
      </p:sp>
      <p:sp>
        <p:nvSpPr>
          <p:cNvPr id="78227608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6443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D86CFC0-4E46-9DD6-DA39-1A6F9FD7776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870280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87689172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FF5B8A2-8042-F42E-77D2-7D232A295E1D}" type="datetimeFigureOut">
              <a:rPr lang="fr-FR"/>
              <a:t/>
            </a:fld>
            <a:endParaRPr lang="fr-FR"/>
          </a:p>
        </p:txBody>
      </p:sp>
      <p:sp>
        <p:nvSpPr>
          <p:cNvPr id="86947375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426353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2936F07-6E83-BF2E-5A6F-EAA777E40EA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27474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11C87A-F57A-C91E-7320-1D1662143AD3}" type="datetimeFigureOut">
              <a:rPr lang="fr-FR"/>
              <a:t/>
            </a:fld>
            <a:endParaRPr lang="fr-FR"/>
          </a:p>
        </p:txBody>
      </p:sp>
      <p:sp>
        <p:nvSpPr>
          <p:cNvPr id="961112930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9622661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FA4488-C92F-8DD9-EFE1-1746F3FDB22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869508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810768780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14861797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98515770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9FDE01-084F-5524-D052-CF72B5FB8DF9}" type="datetimeFigureOut">
              <a:rPr lang="fr-FR"/>
              <a:t/>
            </a:fld>
            <a:endParaRPr lang="fr-FR"/>
          </a:p>
        </p:txBody>
      </p:sp>
      <p:sp>
        <p:nvSpPr>
          <p:cNvPr id="51942728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4372833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0F89645-AD5D-393E-AC9D-EE96F754BA2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931109" name="Titl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436236311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0"/>
            <a:ext cx="6172418" cy="48733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  <a:endParaRPr lang="fr-FR"/>
          </a:p>
        </p:txBody>
      </p:sp>
      <p:sp>
        <p:nvSpPr>
          <p:cNvPr id="210794347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Click to edit Master text styles</a:t>
            </a:r>
            <a:endParaRPr/>
          </a:p>
        </p:txBody>
      </p:sp>
      <p:sp>
        <p:nvSpPr>
          <p:cNvPr id="95747529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5F475D-E1A4-A0EE-38C9-7FF65C6B5F60}" type="datetimeFigureOut">
              <a:rPr lang="fr-FR"/>
              <a:t/>
            </a:fld>
            <a:endParaRPr lang="fr-FR"/>
          </a:p>
        </p:txBody>
      </p:sp>
      <p:sp>
        <p:nvSpPr>
          <p:cNvPr id="47593715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92814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4D7750-EE19-C590-D9DA-1D29B4CDD48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377344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6858523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39040144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250188-7D0A-591C-C80A-4A144CA76F85}" type="datetimeFigureOut">
              <a:rPr lang="fr-FR"/>
              <a:t/>
            </a:fld>
            <a:endParaRPr lang="fr-FR"/>
          </a:p>
        </p:txBody>
      </p:sp>
      <p:sp>
        <p:nvSpPr>
          <p:cNvPr id="11363152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2729462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0242E8-CEC7-7089-6BF2-0E46D44D154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7182280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471645242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67327136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B847AD-1281-A223-C8B1-D66E9FE380C4}" type="datetimeFigureOut">
              <a:rPr lang="fr-FR"/>
              <a:t/>
            </a:fld>
            <a:endParaRPr lang="fr-FR"/>
          </a:p>
        </p:txBody>
      </p:sp>
      <p:sp>
        <p:nvSpPr>
          <p:cNvPr id="103042664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745814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8D0E3DF-5997-412B-3B50-51EB0FE991A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4848733" name="Titl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3528751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74661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6435EA-4FB8-D385-8171-663463D8C726}" type="datetimeFigureOut">
              <a:rPr lang="ru-RU"/>
              <a:t/>
            </a:fld>
            <a:endParaRPr lang="ru-RU"/>
          </a:p>
        </p:txBody>
      </p:sp>
      <p:sp>
        <p:nvSpPr>
          <p:cNvPr id="49621534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990612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C2BD805-51B0-C1BE-023C-4B9018050E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345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8181919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901814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A0E9FD-C7CC-034E-17CD-3A21A44FB91C}" type="datetimeFigureOut">
              <a:rPr lang="ru-RU"/>
              <a:t/>
            </a:fld>
            <a:endParaRPr lang="ru-RU"/>
          </a:p>
        </p:txBody>
      </p:sp>
      <p:sp>
        <p:nvSpPr>
          <p:cNvPr id="196038309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363924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33B6EE-CCED-4095-C337-A1BB1B19338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438226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6"/>
            <a:ext cx="10515971" cy="2852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36228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4142265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C78D1E-84BB-8402-915F-038D09BE2551}" type="datetimeFigureOut">
              <a:rPr lang="ru-RU"/>
              <a:t/>
            </a:fld>
            <a:endParaRPr lang="ru-RU"/>
          </a:p>
        </p:txBody>
      </p:sp>
      <p:sp>
        <p:nvSpPr>
          <p:cNvPr id="71678160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70981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FD2266-97E3-640F-5937-853CBA546AE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48922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1340982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83" cy="435106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0326905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6736795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FE3B5B-B18A-FC00-EEA8-33955D9A8F3F}" type="datetimeFigureOut">
              <a:rPr lang="ru-RU"/>
              <a:t/>
            </a:fld>
            <a:endParaRPr lang="ru-RU"/>
          </a:p>
        </p:txBody>
      </p:sp>
      <p:sp>
        <p:nvSpPr>
          <p:cNvPr id="16886098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5882341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BE67DE-D82C-D781-002B-A4D3F7D2CB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27061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0455795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7633200" name="Title 1"/>
          <p:cNvSpPr>
            <a:spLocks noGrp="1"/>
          </p:cNvSpPr>
          <p:nvPr>
            <p:ph type="title"/>
          </p:nvPr>
        </p:nvSpPr>
        <p:spPr bwMode="auto">
          <a:xfrm>
            <a:off x="839817" y="365098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267507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7569596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2185326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7441984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1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53078196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79CC7F-8ED7-7176-B136-24933D91F26E}" type="datetimeFigureOut">
              <a:rPr lang="ru-RU"/>
              <a:t/>
            </a:fld>
            <a:endParaRPr lang="ru-RU"/>
          </a:p>
        </p:txBody>
      </p:sp>
      <p:sp>
        <p:nvSpPr>
          <p:cNvPr id="12615965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2633463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887014E-FA09-822B-279B-C8DC1B1BEBA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50618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98509301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257425-A5F8-63A6-4597-712AA665D8BB}" type="datetimeFigureOut">
              <a:rPr lang="ru-RU"/>
              <a:t/>
            </a:fld>
            <a:endParaRPr lang="ru-RU"/>
          </a:p>
        </p:txBody>
      </p:sp>
      <p:sp>
        <p:nvSpPr>
          <p:cNvPr id="94556454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804061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0B197-E264-84FD-2A17-27CFE3DFA69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189721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7AF1D4-E5D6-F580-E92F-4020F823BE61}" type="datetimeFigureOut">
              <a:rPr lang="ru-RU"/>
              <a:t/>
            </a:fld>
            <a:endParaRPr lang="ru-RU"/>
          </a:p>
        </p:txBody>
      </p:sp>
      <p:sp>
        <p:nvSpPr>
          <p:cNvPr id="79476821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2785339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36DE6C-63E8-6AF3-218F-0E9F71BABB3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258284" name="Title 1"/>
          <p:cNvSpPr>
            <a:spLocks noGrp="1"/>
          </p:cNvSpPr>
          <p:nvPr>
            <p:ph type="title"/>
          </p:nvPr>
        </p:nvSpPr>
        <p:spPr bwMode="auto">
          <a:xfrm>
            <a:off x="839817" y="457167"/>
            <a:ext cx="3932375" cy="1600094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61730561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7837525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6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5099987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55F276-F2B2-CBF9-2156-23649876B157}" type="datetimeFigureOut">
              <a:rPr lang="ru-RU"/>
              <a:t/>
            </a:fld>
            <a:endParaRPr lang="ru-RU"/>
          </a:p>
        </p:txBody>
      </p:sp>
      <p:sp>
        <p:nvSpPr>
          <p:cNvPr id="90710558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9776453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24DB5B-CF92-7158-E91F-7419C75A774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653069" name="Title 1"/>
          <p:cNvSpPr>
            <a:spLocks noGrp="1"/>
          </p:cNvSpPr>
          <p:nvPr>
            <p:ph type="title"/>
          </p:nvPr>
        </p:nvSpPr>
        <p:spPr bwMode="auto">
          <a:xfrm>
            <a:off x="839817" y="457167"/>
            <a:ext cx="3932375" cy="1600094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04007370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70755774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6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9215738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043E78-6CC7-EA59-C7E4-32E29AC872AE}" type="datetimeFigureOut">
              <a:rPr lang="ru-RU"/>
              <a:t/>
            </a:fld>
            <a:endParaRPr lang="ru-RU"/>
          </a:p>
        </p:txBody>
      </p:sp>
      <p:sp>
        <p:nvSpPr>
          <p:cNvPr id="68534631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137033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B48C865-9C5E-88BE-6DAC-1A1BEDF19D2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077602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1379547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3456541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D8676C-0698-B06A-CF9A-011E40BB9F34}" type="datetimeFigureOut">
              <a:rPr lang="ru-RU"/>
              <a:t/>
            </a:fld>
            <a:endParaRPr lang="ru-RU"/>
          </a:p>
        </p:txBody>
      </p:sp>
      <p:sp>
        <p:nvSpPr>
          <p:cNvPr id="63730228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262814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86DD16-0159-83ED-EE56-31358987B5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22611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8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8328099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97935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0EEFED-EA00-9289-6350-B762E9AB9C38}" type="datetimeFigureOut">
              <a:rPr lang="ru-RU"/>
              <a:t/>
            </a:fld>
            <a:endParaRPr lang="ru-RU"/>
          </a:p>
        </p:txBody>
      </p:sp>
      <p:sp>
        <p:nvSpPr>
          <p:cNvPr id="75631824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53695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764EDF-AA81-7570-CF3A-D23AF297FBF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723123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55475188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08147172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E9548B2-CE24-C455-3BA8-DB44DF4AB982}" type="datetimeFigureOut">
              <a:rPr lang="ru-RU"/>
              <a:t/>
            </a:fld>
            <a:endParaRPr lang="ru-RU"/>
          </a:p>
        </p:txBody>
      </p:sp>
      <p:sp>
        <p:nvSpPr>
          <p:cNvPr id="73746276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90749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CED833-B051-4870-FD3B-2D81498F978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958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8061188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1500782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227E41-1877-E8DA-F0AE-7FE2FCAE4648}" type="datetimeFigureOut">
              <a:rPr lang="ru-RU"/>
              <a:t/>
            </a:fld>
            <a:endParaRPr lang="ru-RU"/>
          </a:p>
        </p:txBody>
      </p:sp>
      <p:sp>
        <p:nvSpPr>
          <p:cNvPr id="32333205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67124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2075965-70D8-AA7D-B5BA-AE96B85D1E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2059838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96011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9314441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02C3C0A-BAB6-1DD9-E0DC-AECC8A6B8667}" type="datetimeFigureOut">
              <a:rPr lang="ru-RU"/>
              <a:t/>
            </a:fld>
            <a:endParaRPr lang="ru-RU"/>
          </a:p>
        </p:txBody>
      </p:sp>
      <p:sp>
        <p:nvSpPr>
          <p:cNvPr id="160723974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32610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EA46B3D-4BFD-45C9-29F8-F7DB9DAAA34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4370839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934280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6517900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BFE3E1-5268-65AA-87E8-D2B27A45EBFC}" type="datetimeFigureOut">
              <a:rPr lang="fr-FR"/>
              <a:t/>
            </a:fld>
            <a:endParaRPr lang="fr-FR"/>
          </a:p>
        </p:txBody>
      </p:sp>
      <p:sp>
        <p:nvSpPr>
          <p:cNvPr id="76905767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758120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51B3F8-A799-FB1D-8885-835DA87E2E5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886121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887943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5765040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4527142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A0E239-6CA9-A451-810F-AA22CD5BD963}" type="datetimeFigureOut">
              <a:rPr lang="ru-RU"/>
              <a:t/>
            </a:fld>
            <a:endParaRPr lang="ru-RU"/>
          </a:p>
        </p:txBody>
      </p:sp>
      <p:sp>
        <p:nvSpPr>
          <p:cNvPr id="114708513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771999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F3581-2964-7E08-ABF6-053DC6116AB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748140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70348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0924962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2159642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49814613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2925055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97448FA-396C-9572-898C-691B378D3354}" type="datetimeFigureOut">
              <a:rPr lang="ru-RU"/>
              <a:t/>
            </a:fld>
            <a:endParaRPr lang="ru-RU"/>
          </a:p>
        </p:txBody>
      </p:sp>
      <p:sp>
        <p:nvSpPr>
          <p:cNvPr id="82323122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700460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3A5D04-A3EC-F723-CAD4-536E818417F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351266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9561903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EEDA2D-D212-2B17-4AC0-D3D53450D78F}" type="datetimeFigureOut">
              <a:rPr lang="ru-RU"/>
              <a:t/>
            </a:fld>
            <a:endParaRPr lang="ru-RU"/>
          </a:p>
        </p:txBody>
      </p:sp>
      <p:sp>
        <p:nvSpPr>
          <p:cNvPr id="140890859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5379884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8745E7-585B-7D85-1266-3B6A139D912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7200549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AD30902-F656-2502-49D4-E8B3C0079DA5}" type="datetimeFigureOut">
              <a:rPr lang="ru-RU"/>
              <a:t/>
            </a:fld>
            <a:endParaRPr lang="ru-RU"/>
          </a:p>
        </p:txBody>
      </p:sp>
      <p:sp>
        <p:nvSpPr>
          <p:cNvPr id="635574818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044845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665E06-0481-734C-CE73-23A5FF93777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4117795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99918428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7768321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50318518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1AE9FA-08D0-EA8D-539D-F54D3DF5EF2B}" type="datetimeFigureOut">
              <a:rPr lang="ru-RU"/>
              <a:t/>
            </a:fld>
            <a:endParaRPr lang="ru-RU"/>
          </a:p>
        </p:txBody>
      </p:sp>
      <p:sp>
        <p:nvSpPr>
          <p:cNvPr id="114732796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659113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D8F957-BAB6-A77D-9FCE-93286708A19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171790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24883758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82312693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94702463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74DAEA-6A6A-AA56-4FC8-F27F146186DA}" type="datetimeFigureOut">
              <a:rPr lang="ru-RU"/>
              <a:t/>
            </a:fld>
            <a:endParaRPr lang="ru-RU"/>
          </a:p>
        </p:txBody>
      </p:sp>
      <p:sp>
        <p:nvSpPr>
          <p:cNvPr id="185839148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0338071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29955D-297C-9F78-0F71-3D0DAE5BE71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01448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2518946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7112084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6FD061-A6A0-098F-8094-119915F944E5}" type="datetimeFigureOut">
              <a:rPr lang="ru-RU"/>
              <a:t/>
            </a:fld>
            <a:endParaRPr lang="ru-RU"/>
          </a:p>
        </p:txBody>
      </p:sp>
      <p:sp>
        <p:nvSpPr>
          <p:cNvPr id="88742305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1734868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E0F3DD-FCAE-F2D6-408A-0527AE2CCC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746798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7080935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7720174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C49957-04F0-AB2E-24CF-623457F38C56}" type="datetimeFigureOut">
              <a:rPr lang="ru-RU"/>
              <a:t/>
            </a:fld>
            <a:endParaRPr lang="ru-RU"/>
          </a:p>
        </p:txBody>
      </p:sp>
      <p:sp>
        <p:nvSpPr>
          <p:cNvPr id="59801228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883579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26193FB-111F-3D9D-C52A-CEF16BDACAB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04922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108482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4633158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46AB88-7BC5-E081-34A8-024F7707A048}" type="datetimeFigureOut">
              <a:rPr lang="fr-FR"/>
              <a:t/>
            </a:fld>
            <a:endParaRPr lang="fr-FR"/>
          </a:p>
        </p:txBody>
      </p:sp>
      <p:sp>
        <p:nvSpPr>
          <p:cNvPr id="133127567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06826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A10624-540B-CCDA-0F77-EFF228B5ED5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011320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3105893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2532079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AEA4CD-4EE6-3DE6-EC2C-D49E0EFE1E23}" type="datetimeFigureOut">
              <a:rPr lang="fr-FR"/>
              <a:t/>
            </a:fld>
            <a:endParaRPr lang="fr-FR"/>
          </a:p>
        </p:txBody>
      </p:sp>
      <p:sp>
        <p:nvSpPr>
          <p:cNvPr id="14262101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79754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1916D1-A01B-5AC9-1E59-C29DC651F93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40115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7364613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9170145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0856221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D0E72C-8D35-AFB9-72A2-A97051D2A719}" type="datetimeFigureOut">
              <a:rPr lang="fr-FR"/>
              <a:t/>
            </a:fld>
            <a:endParaRPr lang="fr-FR"/>
          </a:p>
        </p:txBody>
      </p:sp>
      <p:sp>
        <p:nvSpPr>
          <p:cNvPr id="86793239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802806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22CE69-65AB-3CC7-F9A6-E506ECA9031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1372763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191741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8282229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124F6D-73C7-D789-8BE0-81B164E44FAD}" type="datetimeFigureOut">
              <a:rPr lang="fr-FR"/>
              <a:t/>
            </a:fld>
            <a:endParaRPr lang="fr-FR"/>
          </a:p>
        </p:txBody>
      </p:sp>
      <p:sp>
        <p:nvSpPr>
          <p:cNvPr id="197338847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9985354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DAA2DE-2671-032B-75CF-C4F9179A8C6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711295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9695105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3098338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201746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6A07C1-FFF2-0F71-5619-3C4222AFEDEE}" type="datetimeFigureOut">
              <a:rPr lang="fr-FR"/>
              <a:t/>
            </a:fld>
            <a:endParaRPr lang="fr-FR"/>
          </a:p>
        </p:txBody>
      </p:sp>
      <p:sp>
        <p:nvSpPr>
          <p:cNvPr id="109466155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2158478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3FC958-FE99-14B7-7741-FB8FC714EB0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661321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7161722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9602334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4003812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4705198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9439923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BF4249-FB4A-5A51-BDD7-4B1D8E8FD4EB}" type="datetimeFigureOut">
              <a:rPr lang="fr-FR"/>
              <a:t/>
            </a:fld>
            <a:endParaRPr lang="fr-FR"/>
          </a:p>
        </p:txBody>
      </p:sp>
      <p:sp>
        <p:nvSpPr>
          <p:cNvPr id="20923226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918484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E1C6C1-6A43-88A1-6EF1-83C16943CF1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21085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6198199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6529E8-DF1E-750F-2D90-636C79446377}" type="datetimeFigureOut">
              <a:rPr lang="fr-FR"/>
              <a:t/>
            </a:fld>
            <a:endParaRPr lang="fr-FR"/>
          </a:p>
        </p:txBody>
      </p:sp>
      <p:sp>
        <p:nvSpPr>
          <p:cNvPr id="71470491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6333748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3EFB25-2A9C-31FD-1EFA-E1B2613EE4B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6934937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FD50DE-5861-3D7F-EB1B-3DDB367A95D7}" type="datetimeFigureOut">
              <a:rPr lang="fr-FR"/>
              <a:t/>
            </a:fld>
            <a:endParaRPr lang="fr-FR"/>
          </a:p>
        </p:txBody>
      </p:sp>
      <p:sp>
        <p:nvSpPr>
          <p:cNvPr id="140171345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376761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EA7D493-118F-AFC5-BD8B-1B5A9C9D106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7607888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6610148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5139192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5412292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402C7C-8C51-2A15-E8AD-EEE561BDC1D2}" type="datetimeFigureOut">
              <a:rPr lang="fr-FR"/>
              <a:t/>
            </a:fld>
            <a:endParaRPr lang="fr-FR"/>
          </a:p>
        </p:txBody>
      </p:sp>
      <p:sp>
        <p:nvSpPr>
          <p:cNvPr id="113962493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226681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C9AE1D-8568-6A3C-685D-BF5D08FF03C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6969487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81904774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33382671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436242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4A870C-0E02-D0E6-823B-BFC9A5BE1CA3}" type="datetimeFigureOut">
              <a:rPr lang="fr-FR"/>
              <a:t/>
            </a:fld>
            <a:endParaRPr lang="fr-FR"/>
          </a:p>
        </p:txBody>
      </p:sp>
      <p:sp>
        <p:nvSpPr>
          <p:cNvPr id="173970598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581750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7E4D16-FC16-8EA0-0419-CDB0E3F171C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7896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1409283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6944527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FD726E-87E9-123C-4320-046C4F451C12}" type="datetimeFigureOut">
              <a:rPr lang="fr-FR"/>
              <a:t/>
            </a:fld>
            <a:endParaRPr lang="fr-FR"/>
          </a:p>
        </p:txBody>
      </p:sp>
      <p:sp>
        <p:nvSpPr>
          <p:cNvPr id="30307551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442867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0306C2B-AB48-A9E2-D2B9-7315B022F52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5016648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43855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5470165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CBE0761-3D17-B76C-9F51-6D87F92CC294}" type="datetimeFigureOut">
              <a:rPr lang="fr-FR"/>
              <a:t/>
            </a:fld>
            <a:endParaRPr lang="fr-FR"/>
          </a:p>
        </p:txBody>
      </p:sp>
      <p:sp>
        <p:nvSpPr>
          <p:cNvPr id="167330821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10016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7111F2-9482-3CE1-1BA5-7B05E939BC3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21283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688321064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9A114DC-2AA4-F975-BD14-B54D234501D0}" type="slidenum">
              <a:rPr/>
              <a:t/>
            </a:fld>
            <a:endParaRPr/>
          </a:p>
        </p:txBody>
      </p:sp>
      <p:sp>
        <p:nvSpPr>
          <p:cNvPr id="203421833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011689" name="Titr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920753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5906861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5264869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006431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4351607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841071-7DDA-E3AC-3EBB-12E027F68402}" type="datetimeFigureOut">
              <a:rPr lang="fr-FR"/>
              <a:t/>
            </a:fld>
            <a:endParaRPr lang="fr-FR"/>
          </a:p>
        </p:txBody>
      </p:sp>
      <p:sp>
        <p:nvSpPr>
          <p:cNvPr id="158119517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2373233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66C3140-A0BD-B1F3-0017-5A96047B87C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1173058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1099729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2965112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65990344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816392B-DDE2-704F-D580-44FEA3D02247}" type="slidenum">
              <a:rPr/>
              <a:t/>
            </a:fld>
            <a:endParaRPr/>
          </a:p>
        </p:txBody>
      </p:sp>
      <p:sp>
        <p:nvSpPr>
          <p:cNvPr id="665782400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46571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1546226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561105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53507093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8C61F9D4-31AF-9332-2A08-742E944F84DF}" type="slidenum">
              <a:rPr/>
              <a:t/>
            </a:fld>
            <a:endParaRPr/>
          </a:p>
        </p:txBody>
      </p:sp>
      <p:sp>
        <p:nvSpPr>
          <p:cNvPr id="942200981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150925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609724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0137647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9369973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33741179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29357B9-7712-622B-A9D0-8E5B1D26E68D}" type="slidenum">
              <a:rPr/>
              <a:t/>
            </a:fld>
            <a:endParaRPr/>
          </a:p>
        </p:txBody>
      </p:sp>
      <p:sp>
        <p:nvSpPr>
          <p:cNvPr id="1885607880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220549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5227379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40330759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00C6FB7-E378-2F64-7721-D71DF899C63C}" type="slidenum">
              <a:rPr/>
              <a:t/>
            </a:fld>
            <a:endParaRPr/>
          </a:p>
        </p:txBody>
      </p:sp>
      <p:sp>
        <p:nvSpPr>
          <p:cNvPr id="1838324717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2670093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1053349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92190681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383E397-DC1C-854C-8C3B-A7CBD97BA585}" type="slidenum">
              <a:rPr/>
              <a:t/>
            </a:fld>
            <a:endParaRPr/>
          </a:p>
        </p:txBody>
      </p:sp>
      <p:sp>
        <p:nvSpPr>
          <p:cNvPr id="125606703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83839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3149630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8640381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150966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074504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3889525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0777CEB-C6D5-E544-3B5A-1B02307294C4}" type="slidenum">
              <a:rPr/>
              <a:t/>
            </a:fld>
            <a:endParaRPr/>
          </a:p>
        </p:txBody>
      </p:sp>
      <p:sp>
        <p:nvSpPr>
          <p:cNvPr id="20620339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473676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616761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62243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0204768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7561266" name="PlaceHolder 4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712479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1179643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9E09B4C-346D-E409-96C9-B66450AA260E}" type="slidenum">
              <a:rPr/>
              <a:t/>
            </a:fld>
            <a:endParaRPr/>
          </a:p>
        </p:txBody>
      </p:sp>
      <p:sp>
        <p:nvSpPr>
          <p:cNvPr id="627302840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903813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818521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6226189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8616716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3776793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52007549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FF1151F-A71E-0E06-D539-1829B4CB7229}" type="slidenum">
              <a:rPr/>
              <a:t/>
            </a:fld>
            <a:endParaRPr/>
          </a:p>
        </p:txBody>
      </p:sp>
      <p:sp>
        <p:nvSpPr>
          <p:cNvPr id="1428421309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252820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9160968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4100011" name="PlaceHolder 3"/>
          <p:cNvSpPr>
            <a:spLocks noGrp="1"/>
          </p:cNvSpPr>
          <p:nvPr>
            <p:ph/>
          </p:nvPr>
        </p:nvSpPr>
        <p:spPr bwMode="auto">
          <a:xfrm>
            <a:off x="0" y="3796317"/>
            <a:ext cx="12192190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177944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9130005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3E97858-F25D-E542-CB5B-E0D6A0680395}" type="slidenum">
              <a:rPr/>
              <a:t/>
            </a:fld>
            <a:endParaRPr/>
          </a:p>
        </p:txBody>
      </p:sp>
      <p:sp>
        <p:nvSpPr>
          <p:cNvPr id="1267413306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871824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5621511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7858457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0001284" name="PlaceHolder 4"/>
          <p:cNvSpPr>
            <a:spLocks noGrp="1"/>
          </p:cNvSpPr>
          <p:nvPr>
            <p:ph/>
          </p:nvPr>
        </p:nvSpPr>
        <p:spPr bwMode="auto">
          <a:xfrm>
            <a:off x="0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178958" name="PlaceHolder 5"/>
          <p:cNvSpPr>
            <a:spLocks noGrp="1"/>
          </p:cNvSpPr>
          <p:nvPr>
            <p:ph/>
          </p:nvPr>
        </p:nvSpPr>
        <p:spPr bwMode="auto">
          <a:xfrm>
            <a:off x="6247298" y="3796317"/>
            <a:ext cx="5949568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1896205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64417215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71A48D8-6F82-EC76-4C2E-460146A862E9}" type="slidenum">
              <a:rPr/>
              <a:t/>
            </a:fld>
            <a:endParaRPr/>
          </a:p>
        </p:txBody>
      </p:sp>
      <p:sp>
        <p:nvSpPr>
          <p:cNvPr id="304211424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2308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2750962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71B587-8F67-5EF8-5E77-29800A6A74F9}" type="datetimeFigureOut">
              <a:rPr lang="fr-FR"/>
              <a:t/>
            </a:fld>
            <a:endParaRPr lang="fr-FR"/>
          </a:p>
        </p:txBody>
      </p:sp>
      <p:sp>
        <p:nvSpPr>
          <p:cNvPr id="11371998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09043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8F131C-66A7-9380-1B8D-337693DF3E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7650029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808047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379534" name="PlaceHolder 3"/>
          <p:cNvSpPr>
            <a:spLocks noGrp="1"/>
          </p:cNvSpPr>
          <p:nvPr>
            <p:ph/>
          </p:nvPr>
        </p:nvSpPr>
        <p:spPr bwMode="auto">
          <a:xfrm>
            <a:off x="4122145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5630217" name="PlaceHolder 4"/>
          <p:cNvSpPr>
            <a:spLocks noGrp="1"/>
          </p:cNvSpPr>
          <p:nvPr>
            <p:ph/>
          </p:nvPr>
        </p:nvSpPr>
        <p:spPr bwMode="auto">
          <a:xfrm>
            <a:off x="8244650" y="545004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0230426" name="PlaceHolder 5"/>
          <p:cNvSpPr>
            <a:spLocks noGrp="1"/>
          </p:cNvSpPr>
          <p:nvPr>
            <p:ph/>
          </p:nvPr>
        </p:nvSpPr>
        <p:spPr bwMode="auto">
          <a:xfrm>
            <a:off x="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4401171" name="PlaceHolder 6"/>
          <p:cNvSpPr>
            <a:spLocks noGrp="1"/>
          </p:cNvSpPr>
          <p:nvPr>
            <p:ph/>
          </p:nvPr>
        </p:nvSpPr>
        <p:spPr bwMode="auto">
          <a:xfrm>
            <a:off x="4122145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0005128" name="PlaceHolder 7"/>
          <p:cNvSpPr>
            <a:spLocks noGrp="1"/>
          </p:cNvSpPr>
          <p:nvPr>
            <p:ph/>
          </p:nvPr>
        </p:nvSpPr>
        <p:spPr bwMode="auto">
          <a:xfrm>
            <a:off x="8244650" y="3796317"/>
            <a:ext cx="3925576" cy="29687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4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0641385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68839584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6B81B298-F436-D214-2081-F636D18491D7}" type="slidenum">
              <a:rPr/>
              <a:t/>
            </a:fld>
            <a:endParaRPr/>
          </a:p>
        </p:txBody>
      </p:sp>
      <p:sp>
        <p:nvSpPr>
          <p:cNvPr id="2103551869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2378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332021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9821412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4C41C2-5E3A-9459-7A79-7BC0DC99E096}" type="datetimeFigureOut">
              <a:rPr lang="fr-FR"/>
              <a:t/>
            </a:fld>
            <a:endParaRPr lang="fr-FR"/>
          </a:p>
        </p:txBody>
      </p:sp>
      <p:sp>
        <p:nvSpPr>
          <p:cNvPr id="189812772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849248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4B97FC8-954B-02A7-B3D5-78EFF29F59A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09364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840720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1408732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15ED88-069E-56AA-E549-B05923B79554}" type="datetimeFigureOut">
              <a:rPr lang="fr-FR"/>
              <a:t/>
            </a:fld>
            <a:endParaRPr lang="fr-FR"/>
          </a:p>
        </p:txBody>
      </p:sp>
      <p:sp>
        <p:nvSpPr>
          <p:cNvPr id="4761314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859053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41582B3-80D2-5918-BE1C-D1EE35BB90C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1324548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756648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964330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D360DA-A4EA-7484-7A30-7FC857D12C1D}" type="datetimeFigureOut">
              <a:rPr lang="fr-FR"/>
              <a:t/>
            </a:fld>
            <a:endParaRPr lang="fr-FR"/>
          </a:p>
        </p:txBody>
      </p:sp>
      <p:sp>
        <p:nvSpPr>
          <p:cNvPr id="6815634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56160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32F028-8677-84C7-74BA-A50AA214FCA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026554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965492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3120407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0370188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8601C12-EE68-3010-90DD-5C49C7DCB552}" type="datetimeFigureOut">
              <a:rPr lang="fr-FR"/>
              <a:t/>
            </a:fld>
            <a:endParaRPr lang="fr-FR"/>
          </a:p>
        </p:txBody>
      </p:sp>
      <p:sp>
        <p:nvSpPr>
          <p:cNvPr id="102358964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15146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B52788-BF5E-0EA3-A751-F704237ECF9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3065849" name="Titr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390465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7010091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0134699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4011554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9813800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548D735-A6FF-AC8D-D50D-ADDEC495B1F1}" type="datetimeFigureOut">
              <a:rPr lang="fr-FR"/>
              <a:t/>
            </a:fld>
            <a:endParaRPr lang="fr-FR"/>
          </a:p>
        </p:txBody>
      </p:sp>
      <p:sp>
        <p:nvSpPr>
          <p:cNvPr id="8056642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488674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CB0B7B-6E34-A65C-35F7-29B78B2F828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72710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7432108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1AFC57-BBAA-AD12-0A8A-7ECDE6CA87D6}" type="datetimeFigureOut">
              <a:rPr lang="fr-FR"/>
              <a:t/>
            </a:fld>
            <a:endParaRPr lang="fr-FR"/>
          </a:p>
        </p:txBody>
      </p:sp>
      <p:sp>
        <p:nvSpPr>
          <p:cNvPr id="176579378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27913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AF3DD7-9838-A580-C755-13CE836D6B6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529211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14F477B-208E-5F08-95FF-FB14C6ADF132}" type="datetimeFigureOut">
              <a:rPr lang="fr-FR"/>
              <a:t/>
            </a:fld>
            <a:endParaRPr lang="fr-FR"/>
          </a:p>
        </p:txBody>
      </p:sp>
      <p:sp>
        <p:nvSpPr>
          <p:cNvPr id="17396356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535555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497A51B-4FB1-22ED-C04B-82C39D1E6B0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4327685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03442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7949486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6065553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CFBEBA-D033-684E-7AB9-F723689EAD35}" type="datetimeFigureOut">
              <a:rPr lang="fr-FR"/>
              <a:t/>
            </a:fld>
            <a:endParaRPr lang="fr-FR"/>
          </a:p>
        </p:txBody>
      </p:sp>
      <p:sp>
        <p:nvSpPr>
          <p:cNvPr id="93005973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8103329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D1584D-98E2-48D3-F91A-3051139426F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5579153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0515180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93404658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2739183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E1EB8E-EE1D-97D6-0B5B-7146F3042DA1}" type="datetimeFigureOut">
              <a:rPr lang="fr-FR"/>
              <a:t/>
            </a:fld>
            <a:endParaRPr lang="fr-FR"/>
          </a:p>
        </p:txBody>
      </p:sp>
      <p:sp>
        <p:nvSpPr>
          <p:cNvPr id="45875349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5017029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29D6DB-7821-0779-2184-A3A906B7302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56801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0DBD0F-3A4C-C4A4-E666-3E7E233232F7}" type="datetimeFigureOut">
              <a:rPr lang="fr-FR"/>
              <a:t/>
            </a:fld>
            <a:endParaRPr lang="fr-FR"/>
          </a:p>
        </p:txBody>
      </p:sp>
      <p:sp>
        <p:nvSpPr>
          <p:cNvPr id="118010735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339364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84B87CB-AC4B-43A6-B2C0-70B44064160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985067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6977611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8526819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9E38F0C-5948-A4F0-BE2A-1782143D8774}" type="datetimeFigureOut">
              <a:rPr lang="fr-FR"/>
              <a:t/>
            </a:fld>
            <a:endParaRPr lang="fr-FR"/>
          </a:p>
        </p:txBody>
      </p:sp>
      <p:sp>
        <p:nvSpPr>
          <p:cNvPr id="110209792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776481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6A077B-AF58-1653-A63D-BDD30976DDC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67893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34645927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8070898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F9E74F-C3E4-728F-8E24-4FD43CAA51E9}" type="datetimeFigureOut">
              <a:rPr lang="fr-FR"/>
              <a:t/>
            </a:fld>
            <a:endParaRPr lang="fr-FR"/>
          </a:p>
        </p:txBody>
      </p:sp>
      <p:sp>
        <p:nvSpPr>
          <p:cNvPr id="54403153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46736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3A723B-E696-C6D7-DC30-AB37F300101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5264761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96195890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185955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A614D2-08D3-85F0-ABF2-D9E23151B563}" type="datetimeFigureOut">
              <a:rPr lang="fr-FR"/>
              <a:t/>
            </a:fld>
            <a:endParaRPr lang="fr-FR"/>
          </a:p>
        </p:txBody>
      </p:sp>
      <p:sp>
        <p:nvSpPr>
          <p:cNvPr id="185236618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97852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D87C88B-080A-3C20-7ACE-81629D4A61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10016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3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552458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0772648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5"/>
            <a:ext cx="10515971" cy="2852552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523449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288427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977C35-CD85-6560-1B91-04AE593A97A8}" type="datetimeFigureOut">
              <a:rPr lang="fr-FR"/>
              <a:t/>
            </a:fld>
            <a:endParaRPr lang="fr-FR"/>
          </a:p>
        </p:txBody>
      </p:sp>
      <p:sp>
        <p:nvSpPr>
          <p:cNvPr id="44837366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531588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07197B-76C2-8678-E09F-6A6BD1B799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58030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189967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83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4542974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758746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070EEA-738C-59B6-9FAF-BE6561E618FE}" type="datetimeFigureOut">
              <a:rPr lang="fr-FR"/>
              <a:t/>
            </a:fld>
            <a:endParaRPr lang="fr-FR"/>
          </a:p>
        </p:txBody>
      </p:sp>
      <p:sp>
        <p:nvSpPr>
          <p:cNvPr id="182276804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339616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0CA56DA-B766-F373-C5B6-9FA0C71C969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9678160" name="Titre 1"/>
          <p:cNvSpPr>
            <a:spLocks noGrp="1"/>
          </p:cNvSpPr>
          <p:nvPr>
            <p:ph type="title"/>
          </p:nvPr>
        </p:nvSpPr>
        <p:spPr bwMode="auto">
          <a:xfrm>
            <a:off x="839817" y="365096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65996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2904903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1000485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8379642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900871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199938F-5940-7583-8018-B8837955B53F}" type="datetimeFigureOut">
              <a:rPr lang="fr-FR"/>
              <a:t/>
            </a:fld>
            <a:endParaRPr lang="fr-FR"/>
          </a:p>
        </p:txBody>
      </p:sp>
      <p:sp>
        <p:nvSpPr>
          <p:cNvPr id="93196149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0870011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CEA251A-AEFB-AE6A-4AF6-318A1865C86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198830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81898194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24E5E8-AFA6-BF98-B57F-89F1546A30C5}" type="datetimeFigureOut">
              <a:rPr lang="fr-FR"/>
              <a:t/>
            </a:fld>
            <a:endParaRPr lang="fr-FR"/>
          </a:p>
        </p:txBody>
      </p:sp>
      <p:sp>
        <p:nvSpPr>
          <p:cNvPr id="104761995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9971636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DB8007-8FED-74B1-054E-FFC41FEEE22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715907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A6D7A9-7A8C-197F-D659-1831A94B99E0}" type="datetimeFigureOut">
              <a:rPr lang="fr-FR"/>
              <a:t/>
            </a:fld>
            <a:endParaRPr lang="fr-FR"/>
          </a:p>
        </p:txBody>
      </p:sp>
      <p:sp>
        <p:nvSpPr>
          <p:cNvPr id="88330507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676105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AE258D-4FEC-8D08-2667-6D5E2368B7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1504990" name="Titre 1"/>
          <p:cNvSpPr>
            <a:spLocks noGrp="1"/>
          </p:cNvSpPr>
          <p:nvPr>
            <p:ph type="title"/>
          </p:nvPr>
        </p:nvSpPr>
        <p:spPr bwMode="auto">
          <a:xfrm>
            <a:off x="839817" y="457166"/>
            <a:ext cx="3932375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421076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57"/>
            <a:ext cx="6172418" cy="487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9719830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5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2742260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3021036-27F5-3AE9-3B5D-382C4F4A9339}" type="datetimeFigureOut">
              <a:rPr lang="fr-FR"/>
              <a:t/>
            </a:fld>
            <a:endParaRPr lang="fr-FR"/>
          </a:p>
        </p:txBody>
      </p:sp>
      <p:sp>
        <p:nvSpPr>
          <p:cNvPr id="138451549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0361794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53E54B-D523-8312-9851-2104B8EE1F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2772318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0459302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2721224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6606803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C8AE7A-910B-C5BC-246A-801F5418DF2F}" type="datetimeFigureOut">
              <a:rPr lang="fr-FR"/>
              <a:t/>
            </a:fld>
            <a:endParaRPr lang="fr-FR"/>
          </a:p>
        </p:txBody>
      </p:sp>
      <p:sp>
        <p:nvSpPr>
          <p:cNvPr id="156604712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063487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B000FB-6249-FA3E-1003-F5B0EAA4A9A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227428" name="Titre 1"/>
          <p:cNvSpPr>
            <a:spLocks noGrp="1"/>
          </p:cNvSpPr>
          <p:nvPr>
            <p:ph type="title"/>
          </p:nvPr>
        </p:nvSpPr>
        <p:spPr bwMode="auto">
          <a:xfrm>
            <a:off x="839817" y="457166"/>
            <a:ext cx="3932375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3445280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57"/>
            <a:ext cx="6172418" cy="4873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3893241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5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341417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0F5F8F-86E3-BBC3-867F-802CD23AB8AB}" type="datetimeFigureOut">
              <a:rPr lang="fr-FR"/>
              <a:t/>
            </a:fld>
            <a:endParaRPr lang="fr-FR"/>
          </a:p>
        </p:txBody>
      </p:sp>
      <p:sp>
        <p:nvSpPr>
          <p:cNvPr id="123271872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89363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B931B9-E83C-13BD-F3EF-30C0B5056B6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955181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53283989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279136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D7B6312-BD38-07DE-CF5F-0EBA7DF97D3D}" type="datetimeFigureOut">
              <a:rPr lang="fr-FR"/>
              <a:t/>
            </a:fld>
            <a:endParaRPr lang="fr-FR"/>
          </a:p>
        </p:txBody>
      </p:sp>
      <p:sp>
        <p:nvSpPr>
          <p:cNvPr id="206166946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50055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78796A1-F315-459F-8E56-94B8441A453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25791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6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2943071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6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3858410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7AFCA5-6118-D429-44A7-BE6ED61B2FF6}" type="datetimeFigureOut">
              <a:rPr lang="fr-FR"/>
              <a:t/>
            </a:fld>
            <a:endParaRPr lang="fr-FR"/>
          </a:p>
        </p:txBody>
      </p:sp>
      <p:sp>
        <p:nvSpPr>
          <p:cNvPr id="173231910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785879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970F1D-9AD3-C938-75CD-B7E3A385B6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4138029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89"/>
            <a:ext cx="9144320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602226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0" cy="16556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939066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5B2E041-C294-DA1B-7EDF-526A70A1BDA7}" type="datetimeFigureOut">
              <a:rPr lang="fr-FR"/>
              <a:t/>
            </a:fld>
            <a:endParaRPr lang="fr-FR"/>
          </a:p>
        </p:txBody>
      </p:sp>
      <p:sp>
        <p:nvSpPr>
          <p:cNvPr id="23299137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96418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045B90-B568-BB26-E756-EFEE73652F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0555511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01365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380289" name="Titre 1"/>
          <p:cNvSpPr>
            <a:spLocks noGrp="1"/>
          </p:cNvSpPr>
          <p:nvPr>
            <p:ph type="title"/>
          </p:nvPr>
        </p:nvSpPr>
        <p:spPr bwMode="auto">
          <a:xfrm>
            <a:off x="831876" y="1709627"/>
            <a:ext cx="10515967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179992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6" y="4589168"/>
            <a:ext cx="10515967" cy="15000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632357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B8D414-B5F7-E401-5026-EE7FEE66DDB0}" type="datetimeFigureOut">
              <a:rPr lang="fr-FR"/>
              <a:t/>
            </a:fld>
            <a:endParaRPr lang="fr-FR"/>
          </a:p>
        </p:txBody>
      </p:sp>
      <p:sp>
        <p:nvSpPr>
          <p:cNvPr id="108135032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0983139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5C972B-4734-B64C-E932-2862BDB1D2E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69080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4984578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5" y="1825506"/>
            <a:ext cx="5181779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3093738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5" y="1825506"/>
            <a:ext cx="5181779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6755339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2840B0-7741-6223-8249-2677570D56DE}" type="datetimeFigureOut">
              <a:rPr lang="fr-FR"/>
              <a:t/>
            </a:fld>
            <a:endParaRPr lang="fr-FR"/>
          </a:p>
        </p:txBody>
      </p:sp>
      <p:sp>
        <p:nvSpPr>
          <p:cNvPr id="50183068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6441965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6637FB-B0D0-AD7F-903E-BF859877CC2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755886" name="Titre 1"/>
          <p:cNvSpPr>
            <a:spLocks noGrp="1"/>
          </p:cNvSpPr>
          <p:nvPr>
            <p:ph type="title"/>
          </p:nvPr>
        </p:nvSpPr>
        <p:spPr bwMode="auto">
          <a:xfrm>
            <a:off x="839813" y="365098"/>
            <a:ext cx="10515967" cy="1325476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2840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3"/>
            <a:ext cx="5157965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7069535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3"/>
            <a:ext cx="5157965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32218909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5" y="1681053"/>
            <a:ext cx="5183368" cy="8238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8507535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5" y="2504913"/>
            <a:ext cx="5183368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4214991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A4847E-4337-2635-7F7B-C0BB9155C999}" type="datetimeFigureOut">
              <a:rPr lang="fr-FR"/>
              <a:t/>
            </a:fld>
            <a:endParaRPr lang="fr-FR"/>
          </a:p>
        </p:txBody>
      </p:sp>
      <p:sp>
        <p:nvSpPr>
          <p:cNvPr id="100776748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198278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25CC7A-0FC1-4309-0C44-1A1DB2F0B5C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89245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832906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7F2B1B-6DBD-6AC9-9FC0-4347CFEEBF7D}" type="datetimeFigureOut">
              <a:rPr lang="fr-FR"/>
              <a:t/>
            </a:fld>
            <a:endParaRPr lang="fr-FR"/>
          </a:p>
        </p:txBody>
      </p:sp>
      <p:sp>
        <p:nvSpPr>
          <p:cNvPr id="61284679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2237789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9EE44D-FCF6-0AD7-7597-5CA6EFA8D8D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893390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648A55-61D1-9469-8720-72094CCC1B44}" type="datetimeFigureOut">
              <a:rPr lang="fr-FR"/>
              <a:t/>
            </a:fld>
            <a:endParaRPr lang="fr-FR"/>
          </a:p>
        </p:txBody>
      </p:sp>
      <p:sp>
        <p:nvSpPr>
          <p:cNvPr id="35238106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258385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692186-1565-2FC4-A394-B00980E2859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7233813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4291808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19016006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5781130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D4F01E-23B2-DF16-8D12-31D08A3A6BD4}" type="datetimeFigureOut">
              <a:rPr lang="fr-FR"/>
              <a:t/>
            </a:fld>
            <a:endParaRPr lang="fr-FR"/>
          </a:p>
        </p:txBody>
      </p:sp>
      <p:sp>
        <p:nvSpPr>
          <p:cNvPr id="85587009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686403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BF186F5-7682-C2B0-56A1-6344E63ED84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0493976" name="Titre 1"/>
          <p:cNvSpPr>
            <a:spLocks noGrp="1"/>
          </p:cNvSpPr>
          <p:nvPr>
            <p:ph type="title"/>
          </p:nvPr>
        </p:nvSpPr>
        <p:spPr bwMode="auto">
          <a:xfrm>
            <a:off x="839813" y="457167"/>
            <a:ext cx="3932373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1828825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8" y="987357"/>
            <a:ext cx="6172415" cy="4873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5230188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7"/>
            <a:ext cx="3932373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0944506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36797C-492E-C1CF-9FD6-5AFB461667B2}" type="datetimeFigureOut">
              <a:rPr lang="fr-FR"/>
              <a:t/>
            </a:fld>
            <a:endParaRPr lang="fr-FR"/>
          </a:p>
        </p:txBody>
      </p:sp>
      <p:sp>
        <p:nvSpPr>
          <p:cNvPr id="88567455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2629756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918B7D-D7D7-0909-EE1E-6F585256D97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5442624" name="Titre 1"/>
          <p:cNvSpPr>
            <a:spLocks noGrp="1"/>
          </p:cNvSpPr>
          <p:nvPr>
            <p:ph type="title"/>
          </p:nvPr>
        </p:nvSpPr>
        <p:spPr bwMode="auto">
          <a:xfrm>
            <a:off x="839813" y="457167"/>
            <a:ext cx="3932373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064852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8" y="987357"/>
            <a:ext cx="6172415" cy="4873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9477934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7"/>
            <a:ext cx="3932373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137480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EDDC8A6-FA33-4DCA-CEE8-4C0F8A56B9EE}" type="datetimeFigureOut">
              <a:rPr lang="fr-FR"/>
              <a:t/>
            </a:fld>
            <a:endParaRPr lang="fr-FR"/>
          </a:p>
        </p:txBody>
      </p:sp>
      <p:sp>
        <p:nvSpPr>
          <p:cNvPr id="60451647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166027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F26689B-09DC-20A6-E4BB-A8D545F0BCF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446550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1627594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0486010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70FAB85-6A93-9E10-22B3-A465C9EDE1CC}" type="datetimeFigureOut">
              <a:rPr lang="fr-FR"/>
              <a:t/>
            </a:fld>
            <a:endParaRPr lang="fr-FR"/>
          </a:p>
        </p:txBody>
      </p:sp>
      <p:sp>
        <p:nvSpPr>
          <p:cNvPr id="158928043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606535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A876E9-81E0-033E-414D-9923AB78FAD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58373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8"/>
            <a:ext cx="2628988" cy="5811466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933087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5" y="365098"/>
            <a:ext cx="7734571" cy="58114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6770527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2D19E1-D283-7D86-89CB-21FCE39BCC75}" type="datetimeFigureOut">
              <a:rPr lang="fr-FR"/>
              <a:t/>
            </a:fld>
            <a:endParaRPr lang="fr-FR"/>
          </a:p>
        </p:txBody>
      </p:sp>
      <p:sp>
        <p:nvSpPr>
          <p:cNvPr id="146886871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29838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615A14-28DF-6B0E-B23D-F61DFED928F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479489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4832205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09864805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8572A1-82F7-EC9E-04F7-3B48FA5F9A67}" type="datetimeFigureOut">
              <a:rPr lang="fr-FR"/>
              <a:t/>
            </a:fld>
            <a:endParaRPr lang="fr-FR"/>
          </a:p>
        </p:txBody>
      </p:sp>
      <p:sp>
        <p:nvSpPr>
          <p:cNvPr id="38713649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197796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5BF9B29-6A75-CE0D-3252-0DD3FD07BC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58359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6949364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4574135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56111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7563059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BA7884C-DD57-9C8B-F611-43FE9A27BF40}" type="datetimeFigureOut">
              <a:rPr lang="fr-FR"/>
              <a:t/>
            </a:fld>
            <a:endParaRPr lang="fr-FR"/>
          </a:p>
        </p:txBody>
      </p:sp>
      <p:sp>
        <p:nvSpPr>
          <p:cNvPr id="189643923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23618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5F9D89-F433-8A09-7404-62A7838340F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501853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4235283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6253758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6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5057697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150E806-4176-8F55-78D2-6806CC36FAF8}" type="datetimeFigureOut">
              <a:rPr lang="fr-FR"/>
              <a:t/>
            </a:fld>
            <a:endParaRPr lang="fr-FR"/>
          </a:p>
        </p:txBody>
      </p:sp>
      <p:sp>
        <p:nvSpPr>
          <p:cNvPr id="47977803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979742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311ED85-835E-3EB3-8ACA-BDB10DC5234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3597790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869155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957577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3577921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23686954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92969840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368D47-993D-7A7A-BBC3-523D0B51726C}" type="datetimeFigureOut">
              <a:rPr lang="fr-FR"/>
              <a:t/>
            </a:fld>
            <a:endParaRPr lang="fr-FR"/>
          </a:p>
        </p:txBody>
      </p:sp>
      <p:sp>
        <p:nvSpPr>
          <p:cNvPr id="151432710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562027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D70EFD-05C8-0266-D298-0373AAD1E4F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258415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875172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20A8A0-89B0-64D9-FB17-98F817F47330}" type="datetimeFigureOut">
              <a:rPr lang="fr-FR"/>
              <a:t/>
            </a:fld>
            <a:endParaRPr lang="fr-FR"/>
          </a:p>
        </p:txBody>
      </p:sp>
      <p:sp>
        <p:nvSpPr>
          <p:cNvPr id="19502965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762638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D2CD68-8353-AF12-C1AC-F26912D8E0D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03957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2857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466665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40AA4A-795C-C498-40E8-47792D5B319D}" type="datetimeFigureOut">
              <a:rPr lang="fr-FR"/>
              <a:t/>
            </a:fld>
            <a:endParaRPr lang="fr-FR"/>
          </a:p>
        </p:txBody>
      </p:sp>
      <p:sp>
        <p:nvSpPr>
          <p:cNvPr id="14606070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664920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B6204B-7A16-D2D3-0159-0551C5F97B0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043237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0FEB9C-6C7D-AB0C-D774-606EBA2D84BF}" type="datetimeFigureOut">
              <a:rPr lang="fr-FR"/>
              <a:t/>
            </a:fld>
            <a:endParaRPr lang="fr-FR"/>
          </a:p>
        </p:txBody>
      </p:sp>
      <p:sp>
        <p:nvSpPr>
          <p:cNvPr id="96490347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93538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D8AA2A-02AF-982A-1C8D-76763FAD08B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739025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4010915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414487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3916996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B208CD-542E-67EE-292C-0DC4C91A7BAE}" type="datetimeFigureOut">
              <a:rPr lang="fr-FR"/>
              <a:t/>
            </a:fld>
            <a:endParaRPr lang="fr-FR"/>
          </a:p>
        </p:txBody>
      </p:sp>
      <p:sp>
        <p:nvSpPr>
          <p:cNvPr id="11798867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9454029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DD6185E-CFEA-5438-6B96-5E33D620606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945735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3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81572530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38074411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3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5264056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7B160D-ED0D-969D-4D25-7C35BE2D7B96}" type="datetimeFigureOut">
              <a:rPr lang="fr-FR"/>
              <a:t/>
            </a:fld>
            <a:endParaRPr lang="fr-FR"/>
          </a:p>
        </p:txBody>
      </p:sp>
      <p:sp>
        <p:nvSpPr>
          <p:cNvPr id="52539337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276990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DA4D535-E441-514F-0749-549EABF661A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637259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5928445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8457272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44F1D1-EAF7-C4AA-750F-040986013ECF}" type="datetimeFigureOut">
              <a:rPr lang="fr-FR"/>
              <a:t/>
            </a:fld>
            <a:endParaRPr lang="fr-FR"/>
          </a:p>
        </p:txBody>
      </p:sp>
      <p:sp>
        <p:nvSpPr>
          <p:cNvPr id="100469409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25096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BAEB8E-665E-3A15-0217-37F265C5FA5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587360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7" y="365099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5178512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1998719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9C7407E-3D9B-212B-E3CA-CA94CFF7D612}" type="datetimeFigureOut">
              <a:rPr lang="fr-FR"/>
              <a:t/>
            </a:fld>
            <a:endParaRPr lang="fr-FR"/>
          </a:p>
        </p:txBody>
      </p:sp>
      <p:sp>
        <p:nvSpPr>
          <p:cNvPr id="110107033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87293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FB5DE13-5168-809A-145B-9E712C5C9E8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545120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186262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75696520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7D55910-6AC1-EEDC-6633-08D268CCB5B4}" type="datetimeFigureOut">
              <a:rPr lang="fr-FR"/>
              <a:t/>
            </a:fld>
            <a:endParaRPr lang="fr-FR"/>
          </a:p>
        </p:txBody>
      </p:sp>
      <p:sp>
        <p:nvSpPr>
          <p:cNvPr id="58893588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33708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3C8A85-7B7B-8FCE-626C-8602BB2165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71041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5095984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9661225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70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24449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1"/>
            <a:ext cx="10515970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33593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0B70783-1F5A-C5CF-EB7D-D48B8E4EB00E}" type="datetimeFigureOut">
              <a:rPr lang="fr-FR"/>
              <a:t/>
            </a:fld>
            <a:endParaRPr lang="fr-FR"/>
          </a:p>
        </p:txBody>
      </p:sp>
      <p:sp>
        <p:nvSpPr>
          <p:cNvPr id="13997404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042630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A42CB7-53B5-7E33-7A17-F01D3480078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71986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1785614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765240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7"/>
            <a:ext cx="5181780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890837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751B94-F340-BC06-47B6-3FA73E8EB226}" type="datetimeFigureOut">
              <a:rPr lang="fr-FR"/>
              <a:t/>
            </a:fld>
            <a:endParaRPr lang="fr-FR"/>
          </a:p>
        </p:txBody>
      </p:sp>
      <p:sp>
        <p:nvSpPr>
          <p:cNvPr id="73028999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7149909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E45A89-B9F8-07D4-0B16-CF10FD58F03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6351788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70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342721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0518159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62702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9706357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2143442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46FAEC-F1D4-DBFA-D818-57A6AF09A860}" type="datetimeFigureOut">
              <a:rPr lang="fr-FR"/>
              <a:t/>
            </a:fld>
            <a:endParaRPr lang="fr-FR"/>
          </a:p>
        </p:txBody>
      </p:sp>
      <p:sp>
        <p:nvSpPr>
          <p:cNvPr id="112637311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067324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7F4728-F666-D13D-B141-2903367ADE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8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7140750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3859894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017196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2C5BEA-6D29-6555-8943-46061741046A}" type="datetimeFigureOut">
              <a:rPr lang="fr-FR"/>
              <a:t/>
            </a:fld>
            <a:endParaRPr lang="fr-FR"/>
          </a:p>
        </p:txBody>
      </p:sp>
      <p:sp>
        <p:nvSpPr>
          <p:cNvPr id="132645718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059546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600177B-0622-AECF-DCA3-D8952A34CC3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55639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4704355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61798A2-3D82-1146-A3B5-8E9B71AF148A}" type="datetimeFigureOut">
              <a:rPr lang="fr-FR"/>
              <a:t/>
            </a:fld>
            <a:endParaRPr lang="fr-FR"/>
          </a:p>
        </p:txBody>
      </p:sp>
      <p:sp>
        <p:nvSpPr>
          <p:cNvPr id="1372797338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4690442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A402548-BEE7-AF19-5E61-509CA9C684C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221579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590374-3B30-2788-C3FF-8F0DD3BA26A2}" type="datetimeFigureOut">
              <a:rPr lang="fr-FR"/>
              <a:t/>
            </a:fld>
            <a:endParaRPr lang="fr-FR"/>
          </a:p>
        </p:txBody>
      </p:sp>
      <p:sp>
        <p:nvSpPr>
          <p:cNvPr id="205071485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15282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BE8E00C-503B-EDC2-9548-39F516C4B65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1751036" name="Titre 1"/>
          <p:cNvSpPr>
            <a:spLocks noGrp="1"/>
          </p:cNvSpPr>
          <p:nvPr>
            <p:ph type="title"/>
          </p:nvPr>
        </p:nvSpPr>
        <p:spPr bwMode="auto">
          <a:xfrm>
            <a:off x="839815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1012815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60"/>
            <a:ext cx="6172417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8731615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719864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D5DE964-9CED-F9ED-F4AA-93EE131DB97D}" type="datetimeFigureOut">
              <a:rPr lang="fr-FR"/>
              <a:t/>
            </a:fld>
            <a:endParaRPr lang="fr-FR"/>
          </a:p>
        </p:txBody>
      </p:sp>
      <p:sp>
        <p:nvSpPr>
          <p:cNvPr id="36390043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142329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167B33D-A807-CB6B-929C-32F758DD599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802995" name="Titre 1"/>
          <p:cNvSpPr>
            <a:spLocks noGrp="1"/>
          </p:cNvSpPr>
          <p:nvPr>
            <p:ph type="title"/>
          </p:nvPr>
        </p:nvSpPr>
        <p:spPr bwMode="auto">
          <a:xfrm>
            <a:off x="839815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49141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60"/>
            <a:ext cx="6172417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04269515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2298433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1D0C66-758C-13A6-D134-6AD94D45CC63}" type="datetimeFigureOut">
              <a:rPr lang="fr-FR"/>
              <a:t/>
            </a:fld>
            <a:endParaRPr lang="fr-FR"/>
          </a:p>
        </p:txBody>
      </p:sp>
      <p:sp>
        <p:nvSpPr>
          <p:cNvPr id="83628893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498457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195F1F-D9E9-F2A8-7D10-4B68188001C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85264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9418451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7743017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4019296-A41B-7310-C3B9-F33AA131A093}" type="datetimeFigureOut">
              <a:rPr lang="fr-FR"/>
              <a:t/>
            </a:fld>
            <a:endParaRPr lang="fr-FR"/>
          </a:p>
        </p:txBody>
      </p:sp>
      <p:sp>
        <p:nvSpPr>
          <p:cNvPr id="199593010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710170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C9ED56E-0ADE-22E4-D819-5C162C0849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829680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90" cy="5811469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598395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9107416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115056-EEF5-19B2-8137-31729CF84BC2}" type="datetimeFigureOut">
              <a:rPr lang="fr-FR"/>
              <a:t/>
            </a:fld>
            <a:endParaRPr lang="fr-FR"/>
          </a:p>
        </p:txBody>
      </p:sp>
      <p:sp>
        <p:nvSpPr>
          <p:cNvPr id="71531737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4175243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799643-0E9F-B51F-1427-C09B6300C66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014063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408508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96024583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FEA813-71AB-F4DE-8CCE-3CBF264B2D8E}" type="datetimeFigureOut">
              <a:rPr lang="fr-FR"/>
              <a:t/>
            </a:fld>
            <a:endParaRPr lang="fr-FR"/>
          </a:p>
        </p:txBody>
      </p:sp>
      <p:sp>
        <p:nvSpPr>
          <p:cNvPr id="149675261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71509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FD5E46-C408-CE8E-5882-15502F01CCE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0587784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185399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136527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70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131131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1"/>
            <a:ext cx="10515970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7292576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533388-864C-31A4-AC58-A97B4CD00AB6}" type="datetimeFigureOut">
              <a:rPr lang="fr-FR"/>
              <a:t/>
            </a:fld>
            <a:endParaRPr lang="fr-FR"/>
          </a:p>
        </p:txBody>
      </p:sp>
      <p:sp>
        <p:nvSpPr>
          <p:cNvPr id="136994461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503813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E48427-F074-90AE-7796-D50FA5B83BD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93726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974530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4398931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7"/>
            <a:ext cx="5181780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2173649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83D427-259A-DAD1-AE06-FB5165B71DA2}" type="datetimeFigureOut">
              <a:rPr lang="fr-FR"/>
              <a:t/>
            </a:fld>
            <a:endParaRPr lang="fr-FR"/>
          </a:p>
        </p:txBody>
      </p:sp>
      <p:sp>
        <p:nvSpPr>
          <p:cNvPr id="99014566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4298520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D6E1539-7F88-523E-1BBA-01C63CA31BF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1232645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7622570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84558030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9912020-5F13-7CE1-F57E-76488210B79D}" type="datetimeFigureOut">
              <a:rPr lang="ru-RU"/>
              <a:t/>
            </a:fld>
            <a:endParaRPr lang="ru-RU"/>
          </a:p>
        </p:txBody>
      </p:sp>
      <p:sp>
        <p:nvSpPr>
          <p:cNvPr id="166129950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986082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27AD92E-CF79-CA8E-3C0D-0D5B63CF5BA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0683916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70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7687089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676024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614903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1601121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04412391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91D8DA-4151-3445-B01E-325A342F67D3}" type="datetimeFigureOut">
              <a:rPr lang="fr-FR"/>
              <a:t/>
            </a:fld>
            <a:endParaRPr lang="fr-FR"/>
          </a:p>
        </p:txBody>
      </p:sp>
      <p:sp>
        <p:nvSpPr>
          <p:cNvPr id="110588356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64754318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50A8D69-6A5A-FDF1-2FC8-9B5BD9BD1B3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983171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5435098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48BCA2-4F0A-9618-09CD-1FBFB5CB82D0}" type="datetimeFigureOut">
              <a:rPr lang="fr-FR"/>
              <a:t/>
            </a:fld>
            <a:endParaRPr lang="fr-FR"/>
          </a:p>
        </p:txBody>
      </p:sp>
      <p:sp>
        <p:nvSpPr>
          <p:cNvPr id="97983461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4817543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CA3DA0-9207-F973-7286-AD5DCC8A80F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30851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1D7C15-7D05-08FB-E1A7-79914A3E72C6}" type="datetimeFigureOut">
              <a:rPr lang="fr-FR"/>
              <a:t/>
            </a:fld>
            <a:endParaRPr lang="fr-FR"/>
          </a:p>
        </p:txBody>
      </p:sp>
      <p:sp>
        <p:nvSpPr>
          <p:cNvPr id="125595879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558341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1788B6-2C64-06BD-3D2F-0B3BFD4DA58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2533291" name="Titre 1"/>
          <p:cNvSpPr>
            <a:spLocks noGrp="1"/>
          </p:cNvSpPr>
          <p:nvPr>
            <p:ph type="title"/>
          </p:nvPr>
        </p:nvSpPr>
        <p:spPr bwMode="auto">
          <a:xfrm>
            <a:off x="839815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35576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60"/>
            <a:ext cx="6172417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7140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925363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E72607-F1EF-C2EA-AB83-8488EBB4A78D}" type="datetimeFigureOut">
              <a:rPr lang="fr-FR"/>
              <a:t/>
            </a:fld>
            <a:endParaRPr lang="fr-FR"/>
          </a:p>
        </p:txBody>
      </p:sp>
      <p:sp>
        <p:nvSpPr>
          <p:cNvPr id="164408938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626326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44B498-F31A-374C-8C5E-5F06D2D5716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7346752" name="Titre 1"/>
          <p:cNvSpPr>
            <a:spLocks noGrp="1"/>
          </p:cNvSpPr>
          <p:nvPr>
            <p:ph type="title"/>
          </p:nvPr>
        </p:nvSpPr>
        <p:spPr bwMode="auto">
          <a:xfrm>
            <a:off x="839815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8876368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60"/>
            <a:ext cx="6172417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7405525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9"/>
            <a:ext cx="3932375" cy="38113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920183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FED56D-809D-4AD8-4305-9ADD9B2B7C54}" type="datetimeFigureOut">
              <a:rPr lang="fr-FR"/>
              <a:t/>
            </a:fld>
            <a:endParaRPr lang="fr-FR"/>
          </a:p>
        </p:txBody>
      </p:sp>
      <p:sp>
        <p:nvSpPr>
          <p:cNvPr id="56366784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418047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144DE4-6749-8776-05B1-C9D8F480606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065340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3234908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5116919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F988CD-51CF-E085-D419-4A7059823266}" type="datetimeFigureOut">
              <a:rPr lang="fr-FR"/>
              <a:t/>
            </a:fld>
            <a:endParaRPr lang="fr-FR"/>
          </a:p>
        </p:txBody>
      </p:sp>
      <p:sp>
        <p:nvSpPr>
          <p:cNvPr id="21335037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42789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7DB57A-366E-8AF4-8E31-EC5C6C0BF81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64651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90" cy="5811469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380251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2" cy="5811469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5535496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A7B53C-1AD2-FED6-72D7-DEEC20A8D4A4}" type="datetimeFigureOut">
              <a:rPr lang="fr-FR"/>
              <a:t/>
            </a:fld>
            <a:endParaRPr lang="fr-FR"/>
          </a:p>
        </p:txBody>
      </p:sp>
      <p:sp>
        <p:nvSpPr>
          <p:cNvPr id="122332112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35371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5A1CA9F-2417-38CA-CC6C-39BA434DEDF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677674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8401253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18780708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0438580-CB5B-64A6-1F44-7CF60CC213AD}" type="datetimeFigureOut">
              <a:rPr lang="ru-RU"/>
              <a:t/>
            </a:fld>
            <a:endParaRPr lang="ru-RU"/>
          </a:p>
        </p:txBody>
      </p:sp>
      <p:sp>
        <p:nvSpPr>
          <p:cNvPr id="105796635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63395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11FDDC-9428-17FC-31FD-2219076ED85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63033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671417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7021381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3B5058-FFBE-61F8-EF28-F0B8B51B86B1}" type="datetimeFigureOut">
              <a:rPr lang="ru-RU"/>
              <a:t/>
            </a:fld>
            <a:endParaRPr lang="ru-RU"/>
          </a:p>
        </p:txBody>
      </p:sp>
      <p:sp>
        <p:nvSpPr>
          <p:cNvPr id="160089710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260753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0D6D09-BF45-F6DE-3746-5AAC15687F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8804495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336558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6705119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8CCF36D-6E34-FEE0-3FFB-56FEDB2C8355}" type="datetimeFigureOut">
              <a:rPr lang="ru-RU"/>
              <a:t/>
            </a:fld>
            <a:endParaRPr lang="ru-RU"/>
          </a:p>
        </p:txBody>
      </p:sp>
      <p:sp>
        <p:nvSpPr>
          <p:cNvPr id="200044003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717970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7520563-54B5-25F9-035C-BE43AF570F9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995250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1099950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4658731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AE4299-7D8D-2390-4A95-350A9D22C736}" type="datetimeFigureOut">
              <a:rPr lang="ru-RU"/>
              <a:t/>
            </a:fld>
            <a:endParaRPr lang="ru-RU"/>
          </a:p>
        </p:txBody>
      </p:sp>
      <p:sp>
        <p:nvSpPr>
          <p:cNvPr id="191510382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075749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EA0D8F-2367-8601-F52D-54470394FB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801929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7353420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5439791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71750285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8B3102-B7BD-AC28-72EF-BCC55CA451B2}" type="datetimeFigureOut">
              <a:rPr lang="ru-RU"/>
              <a:t/>
            </a:fld>
            <a:endParaRPr lang="ru-RU"/>
          </a:p>
        </p:txBody>
      </p:sp>
      <p:sp>
        <p:nvSpPr>
          <p:cNvPr id="163845934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101373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ABDC1C7-C0D5-96D5-7DE6-6D43D8E2F11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3448568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67968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2721322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029853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7889712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6132257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A3CC56C-4055-14FA-C441-998EED0C2105}" type="datetimeFigureOut">
              <a:rPr lang="ru-RU"/>
              <a:t/>
            </a:fld>
            <a:endParaRPr lang="ru-RU"/>
          </a:p>
        </p:txBody>
      </p:sp>
      <p:sp>
        <p:nvSpPr>
          <p:cNvPr id="63927487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697044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CAB25D-3FE8-F5BA-CBCF-791FEAC11C3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598251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655090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F70D4B-44E0-563F-F574-D61196135467}" type="datetimeFigureOut">
              <a:rPr lang="ru-RU"/>
              <a:t/>
            </a:fld>
            <a:endParaRPr lang="ru-RU"/>
          </a:p>
        </p:txBody>
      </p:sp>
      <p:sp>
        <p:nvSpPr>
          <p:cNvPr id="30993629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545885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FFA455-3B39-A69C-8A89-48FB62110496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900260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9BCDED-D736-EC43-6A90-120548288E08}" type="datetimeFigureOut">
              <a:rPr lang="ru-RU"/>
              <a:t/>
            </a:fld>
            <a:endParaRPr lang="ru-RU"/>
          </a:p>
        </p:txBody>
      </p:sp>
      <p:sp>
        <p:nvSpPr>
          <p:cNvPr id="757318901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061321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A1CF73-66C4-39F3-88A0-4ADE7765F5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91916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4761308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9628488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9898298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F1D471-3C6E-0A6E-6BE6-6ED46CF8AFDE}" type="datetimeFigureOut">
              <a:rPr lang="ru-RU"/>
              <a:t/>
            </a:fld>
            <a:endParaRPr lang="ru-RU"/>
          </a:p>
        </p:txBody>
      </p:sp>
      <p:sp>
        <p:nvSpPr>
          <p:cNvPr id="32653490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636140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C6CBCB-A1B0-C363-9660-E952CA32EC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643110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8856518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39386762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3197270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455C08-435A-2F91-1935-1EE9FA2A1099}" type="datetimeFigureOut">
              <a:rPr lang="ru-RU"/>
              <a:t/>
            </a:fld>
            <a:endParaRPr lang="ru-RU"/>
          </a:p>
        </p:txBody>
      </p:sp>
      <p:sp>
        <p:nvSpPr>
          <p:cNvPr id="51955691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5115458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9550FFF-85E6-7300-5FA5-F326E8008C7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37068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6663202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1233002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7E1AD15-1877-C154-8D75-24FF3C38BF71}" type="datetimeFigureOut">
              <a:rPr lang="ru-RU"/>
              <a:t/>
            </a:fld>
            <a:endParaRPr lang="ru-RU"/>
          </a:p>
        </p:txBody>
      </p:sp>
      <p:sp>
        <p:nvSpPr>
          <p:cNvPr id="2122631701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84174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5DFAAB0-1F5F-8DC7-7F18-778126EB511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958306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5814258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578903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EE8C4C-15CB-5DF0-8FA1-5950B4E37BD2}" type="datetimeFigureOut">
              <a:rPr lang="ru-RU"/>
              <a:t/>
            </a:fld>
            <a:endParaRPr lang="ru-RU"/>
          </a:p>
        </p:txBody>
      </p:sp>
      <p:sp>
        <p:nvSpPr>
          <p:cNvPr id="138448295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5225841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7ABADB7-67A4-9AA8-2F1A-F3973672B7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9644064" name="Titre 1"/>
          <p:cNvSpPr>
            <a:spLocks noGrp="1"/>
          </p:cNvSpPr>
          <p:nvPr>
            <p:ph type="ctrTitle"/>
          </p:nvPr>
        </p:nvSpPr>
        <p:spPr bwMode="auto">
          <a:xfrm>
            <a:off x="1524050" y="1122288"/>
            <a:ext cx="9144320" cy="2387445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9608683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0" y="3601807"/>
            <a:ext cx="9144320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785378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611595-3A89-A650-226D-F28FB4B35887}" type="datetimeFigureOut">
              <a:rPr lang="fr-FR"/>
              <a:t/>
            </a:fld>
            <a:endParaRPr lang="fr-FR"/>
          </a:p>
        </p:txBody>
      </p:sp>
      <p:sp>
        <p:nvSpPr>
          <p:cNvPr id="130924871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219849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5D143D-931D-5B23-FFF8-DA14C473409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2588490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7420736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4"/>
            <a:ext cx="12192428" cy="622455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1700453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295453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895544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AF8A80-334F-6811-ED9B-926C795399FB}" type="datetimeFigureOut">
              <a:rPr lang="ru-RU"/>
              <a:t/>
            </a:fld>
            <a:endParaRPr lang="ru-RU"/>
          </a:p>
        </p:txBody>
      </p:sp>
      <p:sp>
        <p:nvSpPr>
          <p:cNvPr id="72895503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9670794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7A9653-3FA6-C611-E616-F919C9CF48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1645419" name="Titre 1"/>
          <p:cNvSpPr>
            <a:spLocks noGrp="1"/>
          </p:cNvSpPr>
          <p:nvPr>
            <p:ph type="title"/>
          </p:nvPr>
        </p:nvSpPr>
        <p:spPr bwMode="auto">
          <a:xfrm>
            <a:off x="831875" y="1709625"/>
            <a:ext cx="10515966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817858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5" y="4589168"/>
            <a:ext cx="10515966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02587437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C097663-77C9-3756-C2DA-14ADC25D71F6}" type="datetimeFigureOut">
              <a:rPr lang="fr-FR"/>
              <a:t/>
            </a:fld>
            <a:endParaRPr lang="fr-FR"/>
          </a:p>
        </p:txBody>
      </p:sp>
      <p:sp>
        <p:nvSpPr>
          <p:cNvPr id="180335106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49932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31FA20-8556-9510-8591-F3BBFBF2FC7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86915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411574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4"/>
            <a:ext cx="5181778" cy="435105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4950447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5" y="1825504"/>
            <a:ext cx="5181778" cy="435105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2774862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471550-D090-D2B8-1700-D0C8E2824443}" type="datetimeFigureOut">
              <a:rPr lang="fr-FR"/>
              <a:t/>
            </a:fld>
            <a:endParaRPr lang="fr-FR"/>
          </a:p>
        </p:txBody>
      </p:sp>
      <p:sp>
        <p:nvSpPr>
          <p:cNvPr id="198093201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2499146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ADF2FDE-8133-AD34-F6F8-8268AF74848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1865110" name="Titre 1"/>
          <p:cNvSpPr>
            <a:spLocks noGrp="1"/>
          </p:cNvSpPr>
          <p:nvPr>
            <p:ph type="title"/>
          </p:nvPr>
        </p:nvSpPr>
        <p:spPr bwMode="auto">
          <a:xfrm>
            <a:off x="839813" y="365096"/>
            <a:ext cx="10515966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731042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2"/>
            <a:ext cx="5157964" cy="823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5555001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2"/>
            <a:ext cx="5157964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6543068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5" y="1681052"/>
            <a:ext cx="5183367" cy="8238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5010373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5" y="2504912"/>
            <a:ext cx="5183367" cy="368435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0029029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2F34E-2165-61F8-F7DD-B6473FD8FD19}" type="datetimeFigureOut">
              <a:rPr lang="fr-FR"/>
              <a:t/>
            </a:fld>
            <a:endParaRPr lang="fr-FR"/>
          </a:p>
        </p:txBody>
      </p:sp>
      <p:sp>
        <p:nvSpPr>
          <p:cNvPr id="14303220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169800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92B398-DEDC-29F4-F178-2D5D40A8A4B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233017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4452977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7835A5-C899-C0E0-DBD5-E4D4A813D127}" type="datetimeFigureOut">
              <a:rPr lang="fr-FR"/>
              <a:t/>
            </a:fld>
            <a:endParaRPr lang="fr-FR"/>
          </a:p>
        </p:txBody>
      </p:sp>
      <p:sp>
        <p:nvSpPr>
          <p:cNvPr id="154141777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9220868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CB24DC-9770-24D9-B786-BE87C11A5CE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6035813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3D5E161-EC49-F959-3D93-314D38F0BD1A}" type="datetimeFigureOut">
              <a:rPr lang="fr-FR"/>
              <a:t/>
            </a:fld>
            <a:endParaRPr lang="fr-FR"/>
          </a:p>
        </p:txBody>
      </p:sp>
      <p:sp>
        <p:nvSpPr>
          <p:cNvPr id="189840611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856281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2442884-DC78-0EBE-4423-D648949062A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211602" name="Titre 1"/>
          <p:cNvSpPr>
            <a:spLocks noGrp="1"/>
          </p:cNvSpPr>
          <p:nvPr>
            <p:ph type="title"/>
          </p:nvPr>
        </p:nvSpPr>
        <p:spPr bwMode="auto">
          <a:xfrm>
            <a:off x="839813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9106698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7"/>
            <a:ext cx="6172415" cy="48733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05501415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6"/>
            <a:ext cx="3932371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9561115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F8D2CB0-C355-764B-6F19-AECB7B1896B5}" type="datetimeFigureOut">
              <a:rPr lang="fr-FR"/>
              <a:t/>
            </a:fld>
            <a:endParaRPr lang="fr-FR"/>
          </a:p>
        </p:txBody>
      </p:sp>
      <p:sp>
        <p:nvSpPr>
          <p:cNvPr id="133266193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191830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7DE4A2-E0F1-E1EE-593D-0B1FED955F9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19652" name="Titre 1"/>
          <p:cNvSpPr>
            <a:spLocks noGrp="1"/>
          </p:cNvSpPr>
          <p:nvPr>
            <p:ph type="title"/>
          </p:nvPr>
        </p:nvSpPr>
        <p:spPr bwMode="auto">
          <a:xfrm>
            <a:off x="839813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8651893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7"/>
            <a:ext cx="6172415" cy="4873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7197378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6"/>
            <a:ext cx="3932371" cy="3811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7166243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BAF7E8-A871-1988-9A6F-93722AD3A623}" type="datetimeFigureOut">
              <a:rPr lang="fr-FR"/>
              <a:t/>
            </a:fld>
            <a:endParaRPr lang="fr-FR"/>
          </a:p>
        </p:txBody>
      </p:sp>
      <p:sp>
        <p:nvSpPr>
          <p:cNvPr id="20336976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186077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D5A15B-DC94-C04A-321A-9030A418254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73661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90641284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734863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07056AB-B55A-82EB-DC3E-7009B11BAB5A}" type="datetimeFigureOut">
              <a:rPr lang="fr-FR"/>
              <a:t/>
            </a:fld>
            <a:endParaRPr lang="fr-FR"/>
          </a:p>
        </p:txBody>
      </p:sp>
      <p:sp>
        <p:nvSpPr>
          <p:cNvPr id="74210862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49011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E295CB-5C64-FB3A-4E5F-D16C55874FA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35206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6"/>
            <a:ext cx="2628986" cy="5811466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47071311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6"/>
            <a:ext cx="7734570" cy="5811466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5345419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46CA97-396B-FB35-2F72-49F924200DB7}" type="datetimeFigureOut">
              <a:rPr lang="fr-FR"/>
              <a:t/>
            </a:fld>
            <a:endParaRPr lang="fr-FR"/>
          </a:p>
        </p:txBody>
      </p:sp>
      <p:sp>
        <p:nvSpPr>
          <p:cNvPr id="18037282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400239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F36891-1414-AAD9-AF0F-015544020E2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5557664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0"/>
            <a:ext cx="9144321" cy="2387447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93117152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877796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4B0004-FE69-DFC1-6504-695AD8F0C9A1}" type="datetimeFigureOut">
              <a:rPr lang="fr-FR"/>
              <a:t/>
            </a:fld>
            <a:endParaRPr lang="fr-FR"/>
          </a:p>
        </p:txBody>
      </p:sp>
      <p:sp>
        <p:nvSpPr>
          <p:cNvPr id="30425180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1811516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CF4DA3-81B9-E2CC-9BBC-2C4A010707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53811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310915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8246788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3717490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13A9EA1-AEA4-3982-ED45-79113D8AB5D2}" type="datetimeFigureOut">
              <a:rPr lang="ru-RU"/>
              <a:t/>
            </a:fld>
            <a:endParaRPr lang="ru-RU"/>
          </a:p>
        </p:txBody>
      </p:sp>
      <p:sp>
        <p:nvSpPr>
          <p:cNvPr id="59500800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49028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99F02B-E186-9FF4-2B56-04D09E51AD6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442007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70755528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6"/>
            <a:ext cx="12192429" cy="622455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880829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8"/>
            <a:ext cx="10515968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2055448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68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9356930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427189-1D9C-9ED4-3FC4-9DF227EBCC4C}" type="datetimeFigureOut">
              <a:rPr lang="fr-FR"/>
              <a:t/>
            </a:fld>
            <a:endParaRPr lang="fr-FR"/>
          </a:p>
        </p:txBody>
      </p:sp>
      <p:sp>
        <p:nvSpPr>
          <p:cNvPr id="172393855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92597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5EE709-40C0-5D94-3142-BFEE8FE206A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71447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08380807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6" y="1825507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2614006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7"/>
            <a:ext cx="5181780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8654543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14D2D6-C412-3FAB-E2CE-3EB808B16462}" type="datetimeFigureOut">
              <a:rPr lang="fr-FR"/>
              <a:t/>
            </a:fld>
            <a:endParaRPr lang="fr-FR"/>
          </a:p>
        </p:txBody>
      </p:sp>
      <p:sp>
        <p:nvSpPr>
          <p:cNvPr id="127199920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435208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E0E0920-37FE-5CF6-DCBF-20A387191A2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540996" name="Titre 1"/>
          <p:cNvSpPr>
            <a:spLocks noGrp="1"/>
          </p:cNvSpPr>
          <p:nvPr>
            <p:ph type="title"/>
          </p:nvPr>
        </p:nvSpPr>
        <p:spPr bwMode="auto">
          <a:xfrm>
            <a:off x="839815" y="365099"/>
            <a:ext cx="10515968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1530361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0659545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62612650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4"/>
            <a:ext cx="5183369" cy="8238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595863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4"/>
            <a:ext cx="5183369" cy="368435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3818740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4A14F6-15B8-D988-468B-D114A9D07254}" type="datetimeFigureOut">
              <a:rPr lang="fr-FR"/>
              <a:t/>
            </a:fld>
            <a:endParaRPr lang="fr-FR"/>
          </a:p>
        </p:txBody>
      </p:sp>
      <p:sp>
        <p:nvSpPr>
          <p:cNvPr id="199617412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1776587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201C65-C596-94D4-F3A6-2187BC3A4CC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56357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7687032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6A4230-4E10-BA46-1493-3363653171A9}" type="datetimeFigureOut">
              <a:rPr lang="fr-FR"/>
              <a:t/>
            </a:fld>
            <a:endParaRPr lang="fr-FR"/>
          </a:p>
        </p:txBody>
      </p:sp>
      <p:sp>
        <p:nvSpPr>
          <p:cNvPr id="44519372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312527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C010363-ECA0-D853-52E9-C880D0B2230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407149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30C1AE-E39B-8C7D-6A44-0620E096A072}" type="datetimeFigureOut">
              <a:rPr lang="fr-FR"/>
              <a:t/>
            </a:fld>
            <a:endParaRPr lang="fr-FR"/>
          </a:p>
        </p:txBody>
      </p:sp>
      <p:sp>
        <p:nvSpPr>
          <p:cNvPr id="23601094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3403188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6F86E9-4FCB-94B6-C387-49114F6A6D7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546939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2031311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9164252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69538760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BFC1E4-4BF0-40D7-C4A7-F1C9E5F1C159}" type="datetimeFigureOut">
              <a:rPr lang="fr-FR"/>
              <a:t/>
            </a:fld>
            <a:endParaRPr lang="fr-FR"/>
          </a:p>
        </p:txBody>
      </p:sp>
      <p:sp>
        <p:nvSpPr>
          <p:cNvPr id="163197648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4349462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6E0CDAA-3840-45E5-D37B-27705B651B7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3578666" name="Titre 1"/>
          <p:cNvSpPr>
            <a:spLocks noGrp="1"/>
          </p:cNvSpPr>
          <p:nvPr>
            <p:ph type="title"/>
          </p:nvPr>
        </p:nvSpPr>
        <p:spPr bwMode="auto">
          <a:xfrm>
            <a:off x="839815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7741488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9" y="987359"/>
            <a:ext cx="6172416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5045054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8"/>
            <a:ext cx="3932375" cy="38113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2833479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B7FE41-E404-D238-3955-67A70B5BF447}" type="datetimeFigureOut">
              <a:rPr lang="fr-FR"/>
              <a:t/>
            </a:fld>
            <a:endParaRPr lang="fr-FR"/>
          </a:p>
        </p:txBody>
      </p:sp>
      <p:sp>
        <p:nvSpPr>
          <p:cNvPr id="211947239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21767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6DD8DE-FE58-499C-6AFA-0525A4090E1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655630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21676356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485912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2A8E7B-CE09-112D-F24D-9DFE4E6D3E32}" type="datetimeFigureOut">
              <a:rPr lang="fr-FR"/>
              <a:t/>
            </a:fld>
            <a:endParaRPr lang="fr-FR"/>
          </a:p>
        </p:txBody>
      </p:sp>
      <p:sp>
        <p:nvSpPr>
          <p:cNvPr id="197155475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5713794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1A26AF-E337-EDD5-1CD8-77A9CDE2425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098589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9"/>
            <a:ext cx="2628988" cy="5811467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67624194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6" y="365099"/>
            <a:ext cx="7734571" cy="5811467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5580424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82B0FF5-A746-29E8-BBB4-CB4B3B42ADCD}" type="datetimeFigureOut">
              <a:rPr lang="fr-FR"/>
              <a:t/>
            </a:fld>
            <a:endParaRPr lang="fr-FR"/>
          </a:p>
        </p:txBody>
      </p:sp>
      <p:sp>
        <p:nvSpPr>
          <p:cNvPr id="33699527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239335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C41F2C8-D878-5968-3990-E36ADE57A79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978331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81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5004309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626949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1011091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3489370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792562-E27A-45BA-126B-E9FD42F7AA35}" type="datetimeFigureOut">
              <a:rPr lang="ru-RU"/>
              <a:t/>
            </a:fld>
            <a:endParaRPr lang="ru-RU"/>
          </a:p>
        </p:txBody>
      </p:sp>
      <p:sp>
        <p:nvSpPr>
          <p:cNvPr id="2059218186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8532515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1EB5AA-DED4-C1FA-387F-852E9006C05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7515972" name="Titre 1"/>
          <p:cNvSpPr>
            <a:spLocks noGrp="1"/>
          </p:cNvSpPr>
          <p:nvPr>
            <p:ph type="ctrTitle"/>
          </p:nvPr>
        </p:nvSpPr>
        <p:spPr bwMode="auto">
          <a:xfrm>
            <a:off x="1524053" y="1122292"/>
            <a:ext cx="9144323" cy="238744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35968368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3" y="3601810"/>
            <a:ext cx="9144323" cy="16556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136803542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678D95-8287-4DA2-9EBC-0935CAF3EDD2}" type="datetimeFigureOut">
              <a:rPr lang="fr-FR"/>
              <a:t/>
            </a:fld>
            <a:endParaRPr lang="fr-FR"/>
          </a:p>
        </p:txBody>
      </p:sp>
      <p:sp>
        <p:nvSpPr>
          <p:cNvPr id="12528787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0858500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B510578-6CE8-3C41-B88E-6E0CE0AA99F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515367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21531809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6263174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B1926F-0140-B911-E19F-120B5E3959D2}" type="datetimeFigureOut">
              <a:rPr lang="fr-FR"/>
              <a:t/>
            </a:fld>
            <a:endParaRPr lang="fr-FR"/>
          </a:p>
        </p:txBody>
      </p:sp>
      <p:sp>
        <p:nvSpPr>
          <p:cNvPr id="44590881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842640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6011358-FCB5-A660-F387-74072998A76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7937815" name="Titre 1"/>
          <p:cNvSpPr>
            <a:spLocks noGrp="1"/>
          </p:cNvSpPr>
          <p:nvPr>
            <p:ph type="title"/>
          </p:nvPr>
        </p:nvSpPr>
        <p:spPr bwMode="auto">
          <a:xfrm>
            <a:off x="831879" y="1709630"/>
            <a:ext cx="10515971" cy="285255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47871157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3527397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614F77-F295-70B2-78C5-87D9EB1C41E0}" type="datetimeFigureOut">
              <a:rPr lang="fr-FR"/>
              <a:t/>
            </a:fld>
            <a:endParaRPr lang="fr-FR"/>
          </a:p>
        </p:txBody>
      </p:sp>
      <p:sp>
        <p:nvSpPr>
          <p:cNvPr id="92786219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1455451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B59EDA-85BC-AA98-5A19-7A8571C0CCD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540420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44565969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9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837476678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94953022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4BFD1BB-8922-C2EF-7ADA-6679A735F334}" type="datetimeFigureOut">
              <a:rPr lang="fr-FR"/>
              <a:t/>
            </a:fld>
            <a:endParaRPr lang="fr-FR"/>
          </a:p>
        </p:txBody>
      </p:sp>
      <p:sp>
        <p:nvSpPr>
          <p:cNvPr id="207828680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40911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5A4C01-AA2D-F787-80B5-53FEFBA934E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0141441" name="Titr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9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9858249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7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6848818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00815503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7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26348476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5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22932496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643E17-F82E-B003-5BB9-2F429A952F62}" type="datetimeFigureOut">
              <a:rPr lang="fr-FR"/>
              <a:t/>
            </a:fld>
            <a:endParaRPr lang="fr-FR"/>
          </a:p>
        </p:txBody>
      </p:sp>
      <p:sp>
        <p:nvSpPr>
          <p:cNvPr id="56218061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14555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B6AFA3-6FA2-E235-8377-5E07424A837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10258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726153810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8D6123-9060-3FE9-4936-1D9A5D511C6D}" type="datetimeFigureOut">
              <a:rPr lang="fr-FR"/>
              <a:t/>
            </a:fld>
            <a:endParaRPr lang="fr-FR"/>
          </a:p>
        </p:txBody>
      </p:sp>
      <p:sp>
        <p:nvSpPr>
          <p:cNvPr id="1386907607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5397920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E459F64-C20C-097C-0247-742818DEC10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99120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CC8EA2-321B-E39A-FCD1-1E6E6BA34627}" type="datetimeFigureOut">
              <a:rPr lang="fr-FR"/>
              <a:t/>
            </a:fld>
            <a:endParaRPr lang="fr-FR"/>
          </a:p>
        </p:txBody>
      </p:sp>
      <p:sp>
        <p:nvSpPr>
          <p:cNvPr id="179557452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06235699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5B65AC-9C1D-C4B9-1C79-B55006027B6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6539836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86495738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2"/>
            <a:ext cx="6172418" cy="48733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78220322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97614270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3105E1-C753-FD4C-7901-397B8EE90831}" type="datetimeFigureOut">
              <a:rPr lang="fr-FR"/>
              <a:t/>
            </a:fld>
            <a:endParaRPr lang="fr-FR"/>
          </a:p>
        </p:txBody>
      </p:sp>
      <p:sp>
        <p:nvSpPr>
          <p:cNvPr id="10886630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8818464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09DE57-9C58-28CD-436D-09247DFCD47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58242" name="Titr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9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702334421" name="Espace réservé pour une image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2"/>
            <a:ext cx="6172418" cy="48733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l'icône pour ajouter une image</a:t>
            </a:r>
            <a:endParaRPr lang="fr-FR"/>
          </a:p>
        </p:txBody>
      </p:sp>
      <p:sp>
        <p:nvSpPr>
          <p:cNvPr id="32642466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256182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CF8DE7-186F-05B5-8C4F-3FBBA6310DD6}" type="datetimeFigureOut">
              <a:rPr lang="fr-FR"/>
              <a:t/>
            </a:fld>
            <a:endParaRPr lang="fr-FR"/>
          </a:p>
        </p:txBody>
      </p:sp>
      <p:sp>
        <p:nvSpPr>
          <p:cNvPr id="157173459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0122926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A312DB-52C7-4BD4-AFA4-82FC15E123B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49365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17464126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7445087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BAE23AC-08FB-0C2F-35DD-746DFEE66100}" type="datetimeFigureOut">
              <a:rPr lang="fr-FR"/>
              <a:t/>
            </a:fld>
            <a:endParaRPr lang="fr-FR"/>
          </a:p>
        </p:txBody>
      </p:sp>
      <p:sp>
        <p:nvSpPr>
          <p:cNvPr id="82233344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1671918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FA410A-555D-74F8-7E2F-54525DD81B6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559316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220059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6D551B5-8FA6-8858-B89A-D503A0ECF385}" type="datetimeFigureOut">
              <a:rPr lang="ru-RU"/>
              <a:t/>
            </a:fld>
            <a:endParaRPr lang="ru-RU"/>
          </a:p>
        </p:txBody>
      </p:sp>
      <p:sp>
        <p:nvSpPr>
          <p:cNvPr id="14471146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425683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179B134-3F33-6AFA-6BF2-03D567A5337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119225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2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719010340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9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52372112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EF6E36B-0BD5-07C3-AB47-B190B98855A2}" type="datetimeFigureOut">
              <a:rPr lang="fr-FR"/>
              <a:t/>
            </a:fld>
            <a:endParaRPr lang="fr-FR"/>
          </a:p>
        </p:txBody>
      </p:sp>
      <p:sp>
        <p:nvSpPr>
          <p:cNvPr id="36319947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133608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4F8972-6321-7313-B829-E6DB72E029A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22361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8367267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1329869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03FABA-17F8-EB57-5CE5-625067271EA7}" type="datetimeFigureOut">
              <a:rPr lang="ru-RU"/>
              <a:t/>
            </a:fld>
            <a:endParaRPr lang="ru-RU"/>
          </a:p>
        </p:txBody>
      </p:sp>
      <p:sp>
        <p:nvSpPr>
          <p:cNvPr id="153385066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485847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446A30-EC18-6EBD-6BDF-A32BFF0D6FE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867721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8223401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8568471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77A0876-4C83-15E0-616A-73C943B80B8D}" type="datetimeFigureOut">
              <a:rPr lang="ru-RU"/>
              <a:t/>
            </a:fld>
            <a:endParaRPr lang="ru-RU"/>
          </a:p>
        </p:txBody>
      </p:sp>
      <p:sp>
        <p:nvSpPr>
          <p:cNvPr id="28152714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382811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66D6095-DC58-7D21-91E0-4964E010EC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492059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77531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11618687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B02C344-FFFF-3AD0-E89F-D752650A96D4}" type="datetimeFigureOut">
              <a:rPr lang="ru-RU"/>
              <a:t/>
            </a:fld>
            <a:endParaRPr lang="ru-RU"/>
          </a:p>
        </p:txBody>
      </p:sp>
      <p:sp>
        <p:nvSpPr>
          <p:cNvPr id="19160565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86746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646EF06-2BD1-5388-D564-8246B7BBE20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569319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289531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1951727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89803657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567F383-5DEB-9670-46B7-CF89575BE5F5}" type="datetimeFigureOut">
              <a:rPr lang="ru-RU"/>
              <a:t/>
            </a:fld>
            <a:endParaRPr lang="ru-RU"/>
          </a:p>
        </p:txBody>
      </p:sp>
      <p:sp>
        <p:nvSpPr>
          <p:cNvPr id="71889980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8261603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37C6C47-2FBE-7D54-3D7C-E1C5AFE23F9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6974237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10497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4849497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3179042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66791975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7079290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3A91BC2-1A03-8E9A-5CB3-D32883646B9C}" type="datetimeFigureOut">
              <a:rPr lang="ru-RU"/>
              <a:t/>
            </a:fld>
            <a:endParaRPr lang="ru-RU"/>
          </a:p>
        </p:txBody>
      </p:sp>
      <p:sp>
        <p:nvSpPr>
          <p:cNvPr id="69081475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1061364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C3E3A-B6F6-48FE-1B0C-D183F5E5207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834038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9951451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2E4E4A-0611-B5C2-E6C5-B5A513C89B45}" type="datetimeFigureOut">
              <a:rPr lang="ru-RU"/>
              <a:t/>
            </a:fld>
            <a:endParaRPr lang="ru-RU"/>
          </a:p>
        </p:txBody>
      </p:sp>
      <p:sp>
        <p:nvSpPr>
          <p:cNvPr id="162736706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57042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E67838-8940-F605-3C31-58B9DA9ADBC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6448747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44726C-D5EB-A6D1-2A75-95EC9FB196FC}" type="datetimeFigureOut">
              <a:rPr lang="ru-RU"/>
              <a:t/>
            </a:fld>
            <a:endParaRPr lang="ru-RU"/>
          </a:p>
        </p:txBody>
      </p:sp>
      <p:sp>
        <p:nvSpPr>
          <p:cNvPr id="166345948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0818492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D68D25-9100-BCA0-B07B-848F1F039D1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837641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15144831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609786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36059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782330F-84BF-65FF-3270-5DD6679A537C}" type="datetimeFigureOut">
              <a:rPr lang="ru-RU"/>
              <a:t/>
            </a:fld>
            <a:endParaRPr lang="ru-RU"/>
          </a:p>
        </p:txBody>
      </p:sp>
      <p:sp>
        <p:nvSpPr>
          <p:cNvPr id="125286822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0473281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F3994F-06C3-A4CC-8270-207EEABDF6C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329428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018959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92140717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6217146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6636E8-D304-5E24-A6C9-C66286D385DB}" type="datetimeFigureOut">
              <a:rPr lang="ru-RU"/>
              <a:t/>
            </a:fld>
            <a:endParaRPr lang="ru-RU"/>
          </a:p>
        </p:txBody>
      </p:sp>
      <p:sp>
        <p:nvSpPr>
          <p:cNvPr id="18956819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0736733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C5F7A0-161D-99C6-6F84-FBFE38E108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513273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D15CD1-2819-9475-6E6F-1F7E18FDF1BB}" type="datetimeFigureOut">
              <a:rPr lang="ru-RU"/>
              <a:t/>
            </a:fld>
            <a:endParaRPr lang="ru-RU"/>
          </a:p>
        </p:txBody>
      </p:sp>
      <p:sp>
        <p:nvSpPr>
          <p:cNvPr id="1336949862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5220732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D3E145A-E72F-063F-970D-93661944FC3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3122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97106716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1550463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C4100C-8C41-F1B6-7225-554C6CED1197}" type="datetimeFigureOut">
              <a:rPr lang="ru-RU"/>
              <a:t/>
            </a:fld>
            <a:endParaRPr lang="ru-RU"/>
          </a:p>
        </p:txBody>
      </p:sp>
      <p:sp>
        <p:nvSpPr>
          <p:cNvPr id="15396876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84897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2C1B48-4AC0-236F-A5D7-DF5CD11CEA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676960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81950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4957475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211A91-308B-1FCD-0207-7DB266C541E2}" type="datetimeFigureOut">
              <a:rPr lang="ru-RU"/>
              <a:t/>
            </a:fld>
            <a:endParaRPr lang="ru-RU"/>
          </a:p>
        </p:txBody>
      </p:sp>
      <p:sp>
        <p:nvSpPr>
          <p:cNvPr id="44263923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56891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CC9F3-C2CB-E47E-09E6-D4A8007A087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851013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7414798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3635602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BCF2F1-9E2B-4624-1739-9AD1A0680D01}" type="datetimeFigureOut">
              <a:rPr lang="ru-RU"/>
              <a:t/>
            </a:fld>
            <a:endParaRPr lang="ru-RU"/>
          </a:p>
        </p:txBody>
      </p:sp>
      <p:sp>
        <p:nvSpPr>
          <p:cNvPr id="185516804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521305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FE1BFA-F19C-ADB2-2F50-0B6151E7702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1317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4537102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5497876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D7506EB-5F71-6021-246D-781EAADFB6E4}" type="datetimeFigureOut">
              <a:rPr lang="ru-RU"/>
              <a:t/>
            </a:fld>
            <a:endParaRPr lang="ru-RU"/>
          </a:p>
        </p:txBody>
      </p:sp>
      <p:sp>
        <p:nvSpPr>
          <p:cNvPr id="191128931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017775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4D67AD4-A82C-F399-E8DC-725EA96FADF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169894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321484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7110525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3573DE-9168-4472-C262-ECFA9BE8C257}" type="datetimeFigureOut">
              <a:rPr lang="ru-RU"/>
              <a:t/>
            </a:fld>
            <a:endParaRPr lang="ru-RU"/>
          </a:p>
        </p:txBody>
      </p:sp>
      <p:sp>
        <p:nvSpPr>
          <p:cNvPr id="4345817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264205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A089C5-0176-3DFE-374E-008A9E3836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381165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327248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5955522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8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5758493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9A3C17-7C3A-BD00-B8D8-2274D0304CA2}" type="datetimeFigureOut">
              <a:rPr lang="ru-RU"/>
              <a:t/>
            </a:fld>
            <a:endParaRPr lang="ru-RU"/>
          </a:p>
        </p:txBody>
      </p:sp>
      <p:sp>
        <p:nvSpPr>
          <p:cNvPr id="1898777702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8798654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EC9EF3C-9376-905D-6736-F7B0DAE34EA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6196106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903749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20611987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7036387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19709621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89291922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875BC2-4BB8-140D-E980-D0372FFCDAA3}" type="datetimeFigureOut">
              <a:rPr lang="ru-RU"/>
              <a:t/>
            </a:fld>
            <a:endParaRPr lang="ru-RU"/>
          </a:p>
        </p:txBody>
      </p:sp>
      <p:sp>
        <p:nvSpPr>
          <p:cNvPr id="1558248352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1706295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BC2FFF-4134-C400-81A8-41717163DBE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47600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5394304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A73219-C125-568D-A807-FD61A63AB19E}" type="datetimeFigureOut">
              <a:rPr lang="ru-RU"/>
              <a:t/>
            </a:fld>
            <a:endParaRPr lang="ru-RU"/>
          </a:p>
        </p:txBody>
      </p:sp>
      <p:sp>
        <p:nvSpPr>
          <p:cNvPr id="1779525458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0715802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DBF260E-065C-C59E-CBF5-F9FE0A8812B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219493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71207E-D2F6-5B89-73B7-DA610B0F01E0}" type="datetimeFigureOut">
              <a:rPr lang="ru-RU"/>
              <a:t/>
            </a:fld>
            <a:endParaRPr lang="ru-RU"/>
          </a:p>
        </p:txBody>
      </p:sp>
      <p:sp>
        <p:nvSpPr>
          <p:cNvPr id="208819915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6925854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0E1B441-DC03-DEA1-DFFB-E63BFA0FDE6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8015819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76273172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4853215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5110366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4953DB-7D45-6EFA-7A23-49D47DA06CBD}" type="datetimeFigureOut">
              <a:rPr lang="ru-RU"/>
              <a:t/>
            </a:fld>
            <a:endParaRPr lang="ru-RU"/>
          </a:p>
        </p:txBody>
      </p:sp>
      <p:sp>
        <p:nvSpPr>
          <p:cNvPr id="98549758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672168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67EF91-1DBC-B0BC-A4C8-CA3B12A9D16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583533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164733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8486949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66563394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78E091-AFC6-5D74-81F5-E2B4E093F38E}" type="datetimeFigureOut">
              <a:rPr lang="ru-RU"/>
              <a:t/>
            </a:fld>
            <a:endParaRPr lang="ru-RU"/>
          </a:p>
        </p:txBody>
      </p:sp>
      <p:sp>
        <p:nvSpPr>
          <p:cNvPr id="1444551063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151241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4BF57C0-A31E-A5A0-5D73-849D11DD13F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650399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07259356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12972620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43082106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7F23BF-99E6-511E-62F5-CE5967143EC4}" type="datetimeFigureOut">
              <a:rPr lang="ru-RU"/>
              <a:t/>
            </a:fld>
            <a:endParaRPr lang="ru-RU"/>
          </a:p>
        </p:txBody>
      </p:sp>
      <p:sp>
        <p:nvSpPr>
          <p:cNvPr id="121192612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7846426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5B9F1F6-6903-AC9E-3075-AE81F1D6036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96681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9872962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7019384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EC0EBF-C7AF-B46F-8F12-FE1C55E4DF74}" type="datetimeFigureOut">
              <a:rPr lang="ru-RU"/>
              <a:t/>
            </a:fld>
            <a:endParaRPr lang="ru-RU"/>
          </a:p>
        </p:txBody>
      </p:sp>
      <p:sp>
        <p:nvSpPr>
          <p:cNvPr id="28737864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2356446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D23B875-3901-A286-3BF1-62A06F1D3C4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22871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6216431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8707676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A59EBA-15EF-43FE-15C2-C8C157E79647}" type="datetimeFigureOut">
              <a:rPr lang="ru-RU"/>
              <a:t/>
            </a:fld>
            <a:endParaRPr lang="ru-RU"/>
          </a:p>
        </p:txBody>
      </p:sp>
      <p:sp>
        <p:nvSpPr>
          <p:cNvPr id="17074733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527996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0175006-09BC-DF1A-1019-13EFC605FE9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492529" name="Titr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7941846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55070111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68D290-24A3-08A9-C01B-6D5BA227A642}" type="datetimeFigureOut">
              <a:rPr lang="fr-FR"/>
              <a:t/>
            </a:fld>
            <a:endParaRPr lang="fr-FR"/>
          </a:p>
        </p:txBody>
      </p:sp>
      <p:sp>
        <p:nvSpPr>
          <p:cNvPr id="13316369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68400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619C37C-2CE4-0AB3-F374-32DC0E9E64C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64600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38676812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9605894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449EFB-3E4F-CC50-6194-68AEE8D00262}" type="datetimeFigureOut">
              <a:rPr lang="fr-FR"/>
              <a:t/>
            </a:fld>
            <a:endParaRPr lang="fr-FR"/>
          </a:p>
        </p:txBody>
      </p:sp>
      <p:sp>
        <p:nvSpPr>
          <p:cNvPr id="38663192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34625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042C66-508A-9D7D-843A-D35D758F807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9580266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011716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30010719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7D6C82-8DC5-9A97-8CB8-C3CE2E8872D1}" type="datetimeFigureOut">
              <a:rPr lang="fr-FR"/>
              <a:t/>
            </a:fld>
            <a:endParaRPr lang="fr-FR"/>
          </a:p>
        </p:txBody>
      </p:sp>
      <p:sp>
        <p:nvSpPr>
          <p:cNvPr id="178128728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505505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E0B7059-CD15-077F-8C06-1022BBB0F60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91414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8289073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8857743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7"/>
            <a:ext cx="5181783" cy="4351062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3021732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2B67A4-CE38-FDAC-8397-3D51BE22561C}" type="datetimeFigureOut">
              <a:rPr lang="fr-FR"/>
              <a:t/>
            </a:fld>
            <a:endParaRPr lang="fr-FR"/>
          </a:p>
        </p:txBody>
      </p:sp>
      <p:sp>
        <p:nvSpPr>
          <p:cNvPr id="192288169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436774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4D02FB9-2B1E-CE65-60F4-C090C2B1C47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1906688" name="Titre 1"/>
          <p:cNvSpPr>
            <a:spLocks noGrp="1"/>
          </p:cNvSpPr>
          <p:nvPr>
            <p:ph type="title"/>
          </p:nvPr>
        </p:nvSpPr>
        <p:spPr bwMode="auto">
          <a:xfrm>
            <a:off x="839817" y="365100"/>
            <a:ext cx="10515971" cy="1325478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7570404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8461200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8962948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40507793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3632619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AB9666-33AA-651E-7098-FE92104EA02B}" type="datetimeFigureOut">
              <a:rPr lang="fr-FR"/>
              <a:t/>
            </a:fld>
            <a:endParaRPr lang="fr-FR"/>
          </a:p>
        </p:txBody>
      </p:sp>
      <p:sp>
        <p:nvSpPr>
          <p:cNvPr id="755165801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6049240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0F614B-B324-EC2F-BB74-10D970A5FD4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94119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6122570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36DB04-70D9-8722-46AA-4368D4CAD31F}" type="datetimeFigureOut">
              <a:rPr lang="fr-FR"/>
              <a:t/>
            </a:fld>
            <a:endParaRPr lang="fr-FR"/>
          </a:p>
        </p:txBody>
      </p:sp>
      <p:sp>
        <p:nvSpPr>
          <p:cNvPr id="143376721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25884556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F0E7FC-6FFF-0FBB-4497-063106180E4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9897421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121C57-11BC-6786-85E8-93A0E9C08629}" type="datetimeFigureOut">
              <a:rPr lang="fr-FR"/>
              <a:t/>
            </a:fld>
            <a:endParaRPr lang="fr-FR"/>
          </a:p>
        </p:txBody>
      </p:sp>
      <p:sp>
        <p:nvSpPr>
          <p:cNvPr id="7379629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7536333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656575-74A1-63CA-E43C-492EE21B785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2800207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0056120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144055612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8201701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1EC137-BC62-A738-5A39-7EEDCE08C35B}" type="datetimeFigureOut">
              <a:rPr lang="ru-RU"/>
              <a:t/>
            </a:fld>
            <a:endParaRPr lang="ru-RU"/>
          </a:p>
        </p:txBody>
      </p:sp>
      <p:sp>
        <p:nvSpPr>
          <p:cNvPr id="145758533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763708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43757F-CFF6-3593-C8E2-0556165C1D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0160971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6178166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386953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551972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F7BDD4-BC83-AD6D-B915-6F11DD230590}" type="datetimeFigureOut">
              <a:rPr lang="fr-FR"/>
              <a:t/>
            </a:fld>
            <a:endParaRPr lang="fr-FR"/>
          </a:p>
        </p:txBody>
      </p:sp>
      <p:sp>
        <p:nvSpPr>
          <p:cNvPr id="146542595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88036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D5CD8A-4B37-9FF2-FFC4-887705BCE01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419229" name="Titr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8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03369598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1"/>
            <a:ext cx="6172418" cy="487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02168888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1347226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913E3D-66EE-8745-13EC-792913D4D004}" type="datetimeFigureOut">
              <a:rPr lang="fr-FR"/>
              <a:t/>
            </a:fld>
            <a:endParaRPr lang="fr-FR"/>
          </a:p>
        </p:txBody>
      </p:sp>
      <p:sp>
        <p:nvSpPr>
          <p:cNvPr id="192855772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303671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FE6CF-74CC-7CC3-AF55-0253561B1BD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86391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46929560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9412091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9182D0-5D13-72F4-B8DA-1B32059261A2}" type="datetimeFigureOut">
              <a:rPr lang="fr-FR"/>
              <a:t/>
            </a:fld>
            <a:endParaRPr lang="fr-FR"/>
          </a:p>
        </p:txBody>
      </p:sp>
      <p:sp>
        <p:nvSpPr>
          <p:cNvPr id="134544635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9448212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39465E-2342-C341-F0B7-89B9D065E36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4553496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0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2543284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0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4306921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EC6EB0-39D2-6181-954D-55CBD3D7BCBD}" type="datetimeFigureOut">
              <a:rPr lang="fr-FR"/>
              <a:t/>
            </a:fld>
            <a:endParaRPr lang="fr-FR"/>
          </a:p>
        </p:txBody>
      </p:sp>
      <p:sp>
        <p:nvSpPr>
          <p:cNvPr id="53734086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39001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954EE3-FAE8-E8DE-FD73-D01B40E5A71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1957605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2356941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7434457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4C41E3-09D5-8706-F0EC-9FE3911120B3}" type="datetimeFigureOut">
              <a:rPr lang="fr-FR"/>
              <a:t/>
            </a:fld>
            <a:endParaRPr lang="fr-FR"/>
          </a:p>
        </p:txBody>
      </p:sp>
      <p:sp>
        <p:nvSpPr>
          <p:cNvPr id="3851697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598519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DE3E75D-264A-9171-A898-E45243FAB61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10728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94891072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4560054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32FFC6-220D-D6AE-929E-0A5551B33D19}" type="datetimeFigureOut">
              <a:rPr lang="fr-FR"/>
              <a:t/>
            </a:fld>
            <a:endParaRPr lang="fr-FR"/>
          </a:p>
        </p:txBody>
      </p:sp>
      <p:sp>
        <p:nvSpPr>
          <p:cNvPr id="67250392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605277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D75442C-2E74-2815-3CC7-FFAE4000FF5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1702227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549746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17177668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D0F540-BDE5-CDD1-71B0-E714149C0752}" type="datetimeFigureOut">
              <a:rPr lang="fr-FR"/>
              <a:t/>
            </a:fld>
            <a:endParaRPr lang="fr-FR"/>
          </a:p>
        </p:txBody>
      </p:sp>
      <p:sp>
        <p:nvSpPr>
          <p:cNvPr id="137960541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2117035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20F6B16-CE11-D5E7-3BC7-AF924281DEE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363647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4808884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3415913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7241556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A2EF19-A42C-F68E-072E-D862BF0B52D0}" type="datetimeFigureOut">
              <a:rPr lang="fr-FR"/>
              <a:t/>
            </a:fld>
            <a:endParaRPr lang="fr-FR"/>
          </a:p>
        </p:txBody>
      </p:sp>
      <p:sp>
        <p:nvSpPr>
          <p:cNvPr id="188528464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323061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B893AA0-DE8F-F673-AA5F-C0BDA694A49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3184742" name="Titr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306922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4808306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1409280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5051383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520669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8EC529-7347-04F9-B8EC-664B6EC13B05}" type="datetimeFigureOut">
              <a:rPr lang="fr-FR"/>
              <a:t/>
            </a:fld>
            <a:endParaRPr lang="fr-FR"/>
          </a:p>
        </p:txBody>
      </p:sp>
      <p:sp>
        <p:nvSpPr>
          <p:cNvPr id="143307277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999104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5ACC2E-A538-A51D-1C4A-CBE6A492D4E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960807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35769816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C236E2-4EBC-50F7-A0FF-4DE17C4EB356}" type="datetimeFigureOut">
              <a:rPr lang="fr-FR"/>
              <a:t/>
            </a:fld>
            <a:endParaRPr lang="fr-FR"/>
          </a:p>
        </p:txBody>
      </p:sp>
      <p:sp>
        <p:nvSpPr>
          <p:cNvPr id="78621012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135170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2E5EF5-E1BD-7365-5835-075DA7C4669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817" y="457171"/>
            <a:ext cx="3932375" cy="1600098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70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770510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61980489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0958914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FFAB375-F480-4038-150B-15D6B3CF0B15}" type="datetimeFigureOut">
              <a:rPr lang="ru-RU"/>
              <a:t/>
            </a:fld>
            <a:endParaRPr lang="ru-RU"/>
          </a:p>
        </p:txBody>
      </p:sp>
      <p:sp>
        <p:nvSpPr>
          <p:cNvPr id="24226590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603008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DDDB5B-3F2F-EE5D-8D23-B32BBAA8B43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6884228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E08C989-BE84-8DD4-E238-FEC4FC39DD7B}" type="datetimeFigureOut">
              <a:rPr lang="fr-FR"/>
              <a:t/>
            </a:fld>
            <a:endParaRPr lang="fr-FR"/>
          </a:p>
        </p:txBody>
      </p:sp>
      <p:sp>
        <p:nvSpPr>
          <p:cNvPr id="229558671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738638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1465A0-812F-337B-F4EA-83D98C28A1E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4106445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26601152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2795417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0960644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FF46091-3A72-BC3E-2384-B8DCE77CEE81}" type="datetimeFigureOut">
              <a:rPr lang="fr-FR"/>
              <a:t/>
            </a:fld>
            <a:endParaRPr lang="fr-FR"/>
          </a:p>
        </p:txBody>
      </p:sp>
      <p:sp>
        <p:nvSpPr>
          <p:cNvPr id="111548310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8931149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260165D-BC4E-FE4F-60D1-06C0EF5F861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1731162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86511996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16894008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40969734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6E1B2D2-2248-7896-3AD8-741CDAADDBB5}" type="datetimeFigureOut">
              <a:rPr lang="fr-FR"/>
              <a:t/>
            </a:fld>
            <a:endParaRPr lang="fr-FR"/>
          </a:p>
        </p:txBody>
      </p:sp>
      <p:sp>
        <p:nvSpPr>
          <p:cNvPr id="3041029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94817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C65643-7C47-9F8C-46BC-B27A0EA2167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7732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9571033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670982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769D88-EFB6-BEA5-5333-3B72C04C866A}" type="datetimeFigureOut">
              <a:rPr lang="fr-FR"/>
              <a:t/>
            </a:fld>
            <a:endParaRPr lang="fr-FR"/>
          </a:p>
        </p:txBody>
      </p:sp>
      <p:sp>
        <p:nvSpPr>
          <p:cNvPr id="13355944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834998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E0D831-276C-2E47-9161-5EA5C856714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4069725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6981361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6318064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E0E2B9-5816-A184-E05F-16294DBF5D59}" type="datetimeFigureOut">
              <a:rPr lang="fr-FR"/>
              <a:t/>
            </a:fld>
            <a:endParaRPr lang="fr-FR"/>
          </a:p>
        </p:txBody>
      </p:sp>
      <p:sp>
        <p:nvSpPr>
          <p:cNvPr id="125455718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1039275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E35620-FDB4-BA93-BA04-3500D580A90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647825" name="Titre 1"/>
          <p:cNvSpPr>
            <a:spLocks noGrp="1"/>
          </p:cNvSpPr>
          <p:nvPr>
            <p:ph type="ctrTitle"/>
          </p:nvPr>
        </p:nvSpPr>
        <p:spPr bwMode="auto">
          <a:xfrm>
            <a:off x="1524049" y="1122289"/>
            <a:ext cx="9144321" cy="2387446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2576034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9" y="3601807"/>
            <a:ext cx="9144321" cy="16556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3861609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763FC4A-81AC-9A6F-C065-CE56BB9E8C24}" type="datetimeFigureOut">
              <a:rPr lang="fr-FR"/>
              <a:t/>
            </a:fld>
            <a:endParaRPr lang="fr-FR"/>
          </a:p>
        </p:txBody>
      </p:sp>
      <p:sp>
        <p:nvSpPr>
          <p:cNvPr id="33575758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66808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FAB443-E0B3-A190-A6EE-C8A00D50162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9292223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9379608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3"/>
            <a:ext cx="12192429" cy="622455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957479" name="Titre 1"/>
          <p:cNvSpPr>
            <a:spLocks noGrp="1"/>
          </p:cNvSpPr>
          <p:nvPr>
            <p:ph type="title"/>
          </p:nvPr>
        </p:nvSpPr>
        <p:spPr bwMode="auto">
          <a:xfrm>
            <a:off x="831877" y="1709624"/>
            <a:ext cx="10515970" cy="2852550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809305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7" y="4589170"/>
            <a:ext cx="10515970" cy="15000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1545508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3AB057-2E4D-E4A0-04D0-C44235BE29CA}" type="datetimeFigureOut">
              <a:rPr lang="fr-FR"/>
              <a:t/>
            </a:fld>
            <a:endParaRPr lang="fr-FR"/>
          </a:p>
        </p:txBody>
      </p:sp>
      <p:sp>
        <p:nvSpPr>
          <p:cNvPr id="60836105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780848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4FF41E-30F9-F721-D44B-96C27BCD608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592982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3184791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4"/>
            <a:ext cx="5181782" cy="4351056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0405559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7" y="1825504"/>
            <a:ext cx="5181782" cy="4351056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7091136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9CAD41-F206-8398-896F-71320FABB7D1}" type="datetimeFigureOut">
              <a:rPr lang="fr-FR"/>
              <a:t/>
            </a:fld>
            <a:endParaRPr lang="fr-FR"/>
          </a:p>
        </p:txBody>
      </p:sp>
      <p:sp>
        <p:nvSpPr>
          <p:cNvPr id="137821735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45440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CD656F0-2B6E-C969-52ED-978A9F51B72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198837" name="Titre 1"/>
          <p:cNvSpPr>
            <a:spLocks noGrp="1"/>
          </p:cNvSpPr>
          <p:nvPr>
            <p:ph type="title"/>
          </p:nvPr>
        </p:nvSpPr>
        <p:spPr bwMode="auto">
          <a:xfrm>
            <a:off x="839815" y="365095"/>
            <a:ext cx="10515970" cy="132547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442899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5" y="1681054"/>
            <a:ext cx="5157966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92579228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5" y="2504914"/>
            <a:ext cx="5157966" cy="368434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740538891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7" y="1681054"/>
            <a:ext cx="5183370" cy="823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8547035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7" y="2504914"/>
            <a:ext cx="5183370" cy="368434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91461872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9470892-C6B6-B293-E803-751F6B0DB4CB}" type="datetimeFigureOut">
              <a:rPr lang="fr-FR"/>
              <a:t/>
            </a:fld>
            <a:endParaRPr lang="fr-FR"/>
          </a:p>
        </p:txBody>
      </p:sp>
      <p:sp>
        <p:nvSpPr>
          <p:cNvPr id="1689371795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0288486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BA2A11B-50FA-6D22-3029-4C6D41D6BCE0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62769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173645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9533090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AC6744-E7D4-9EEE-5FC1-72C70D44AC54}" type="datetimeFigureOut">
              <a:rPr lang="ru-RU"/>
              <a:t/>
            </a:fld>
            <a:endParaRPr lang="ru-RU"/>
          </a:p>
        </p:txBody>
      </p:sp>
      <p:sp>
        <p:nvSpPr>
          <p:cNvPr id="152386585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463939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5AB4108-FFE1-0609-F349-DE5D1816A78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008967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9449019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726A6C-C73E-8172-1169-9BDFBAC40134}" type="datetimeFigureOut">
              <a:rPr lang="fr-FR"/>
              <a:t/>
            </a:fld>
            <a:endParaRPr lang="fr-FR"/>
          </a:p>
        </p:txBody>
      </p:sp>
      <p:sp>
        <p:nvSpPr>
          <p:cNvPr id="1680834032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86257119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5CCD534-4D50-CD1D-209E-F01E935737C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222246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326C8A5-059B-7768-DC5B-443E3E39A403}" type="datetimeFigureOut">
              <a:rPr lang="fr-FR"/>
              <a:t/>
            </a:fld>
            <a:endParaRPr lang="fr-FR"/>
          </a:p>
        </p:txBody>
      </p:sp>
      <p:sp>
        <p:nvSpPr>
          <p:cNvPr id="633187296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9151336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287DA34-DACF-79A0-D0CF-92200F4512AC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3286720" name="Titre 1"/>
          <p:cNvSpPr>
            <a:spLocks noGrp="1"/>
          </p:cNvSpPr>
          <p:nvPr>
            <p:ph type="title"/>
          </p:nvPr>
        </p:nvSpPr>
        <p:spPr bwMode="auto">
          <a:xfrm>
            <a:off x="839815" y="457165"/>
            <a:ext cx="3932375" cy="1600093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0565268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0" y="987355"/>
            <a:ext cx="6172417" cy="48733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808450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5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7523460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331F311-D932-8AA0-3B46-81D303E16FFF}" type="datetimeFigureOut">
              <a:rPr lang="fr-FR"/>
              <a:t/>
            </a:fld>
            <a:endParaRPr lang="fr-FR"/>
          </a:p>
        </p:txBody>
      </p:sp>
      <p:sp>
        <p:nvSpPr>
          <p:cNvPr id="139370809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9319029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EC974A-AAC0-82E5-C638-D576EDF61AB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206637" name="Titre 1"/>
          <p:cNvSpPr>
            <a:spLocks noGrp="1"/>
          </p:cNvSpPr>
          <p:nvPr>
            <p:ph type="title"/>
          </p:nvPr>
        </p:nvSpPr>
        <p:spPr bwMode="auto">
          <a:xfrm>
            <a:off x="839815" y="457165"/>
            <a:ext cx="3932375" cy="1600093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7062282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0" y="987355"/>
            <a:ext cx="6172417" cy="48733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39529992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5" y="2057265"/>
            <a:ext cx="3932375" cy="3811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90292343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E158CB-5FF0-545F-9370-652A9B13F24A}" type="datetimeFigureOut">
              <a:rPr lang="fr-FR"/>
              <a:t/>
            </a:fld>
            <a:endParaRPr lang="fr-FR"/>
          </a:p>
        </p:txBody>
      </p:sp>
      <p:sp>
        <p:nvSpPr>
          <p:cNvPr id="914788653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190851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D57E419-B318-F163-5626-83C3E2E2451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07228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88165962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353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88CE69-53DD-AC26-D882-9CEEC26AD879}" type="datetimeFigureOut">
              <a:rPr lang="fr-FR"/>
              <a:t/>
            </a:fld>
            <a:endParaRPr lang="fr-FR"/>
          </a:p>
        </p:txBody>
      </p:sp>
      <p:sp>
        <p:nvSpPr>
          <p:cNvPr id="10013386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987908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250F2D-86CE-B4DD-3ED4-166E2479814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5648215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6" y="365095"/>
            <a:ext cx="2628988" cy="581146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4618571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5"/>
            <a:ext cx="7734571" cy="581146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0985637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6282C1-9DE7-849E-998A-6B45FCC7B616}" type="datetimeFigureOut">
              <a:rPr lang="fr-FR"/>
              <a:t/>
            </a:fld>
            <a:endParaRPr lang="fr-FR"/>
          </a:p>
        </p:txBody>
      </p:sp>
      <p:sp>
        <p:nvSpPr>
          <p:cNvPr id="126079159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273829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B22AAC-E0D5-B7EC-E4EA-F333DA280C5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7286336" name="Titre 1"/>
          <p:cNvSpPr>
            <a:spLocks noGrp="1"/>
          </p:cNvSpPr>
          <p:nvPr>
            <p:ph type="ctrTitle"/>
          </p:nvPr>
        </p:nvSpPr>
        <p:spPr bwMode="auto">
          <a:xfrm>
            <a:off x="1524045" y="1122291"/>
            <a:ext cx="9144322" cy="2387441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61188448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5" y="3601803"/>
            <a:ext cx="9144322" cy="16556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80952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DACF52-C236-E19C-35CD-AC161FC6BC0E}" type="datetimeFigureOut">
              <a:rPr lang="fr-FR"/>
              <a:t/>
            </a:fld>
            <a:endParaRPr lang="fr-FR"/>
          </a:p>
        </p:txBody>
      </p:sp>
      <p:sp>
        <p:nvSpPr>
          <p:cNvPr id="88228037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707446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4D0611-1482-1C66-A279-86A11FA3384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6334715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4155962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9549178" name="Titre 1"/>
          <p:cNvSpPr>
            <a:spLocks noGrp="1"/>
          </p:cNvSpPr>
          <p:nvPr>
            <p:ph type="title"/>
          </p:nvPr>
        </p:nvSpPr>
        <p:spPr bwMode="auto">
          <a:xfrm>
            <a:off x="831871" y="1709622"/>
            <a:ext cx="10515971" cy="2852550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4769012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1" y="4589165"/>
            <a:ext cx="10515971" cy="15000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9793192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AF300B1-979F-733E-27DF-A5FCFFC6D4AF}" type="datetimeFigureOut">
              <a:rPr lang="fr-FR"/>
              <a:t/>
            </a:fld>
            <a:endParaRPr lang="fr-FR"/>
          </a:p>
        </p:txBody>
      </p:sp>
      <p:sp>
        <p:nvSpPr>
          <p:cNvPr id="1113077546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531061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C39B9F2-1E59-2E55-DC85-AD3EFB02B35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08702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1005557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65425880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1748263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019206-B4FC-DAA3-6211-C2D53D428EA7}" type="datetimeFigureOut">
              <a:rPr lang="fr-FR"/>
              <a:t/>
            </a:fld>
            <a:endParaRPr lang="fr-FR"/>
          </a:p>
        </p:txBody>
      </p:sp>
      <p:sp>
        <p:nvSpPr>
          <p:cNvPr id="179926447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9605440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2A82C9-8250-B78E-4CC5-6092DDB6988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756958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287792324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1CB19232-6E54-8052-FCC6-42A735137058}" type="slidenum">
              <a:rPr/>
              <a:t/>
            </a:fld>
            <a:endParaRPr/>
          </a:p>
        </p:txBody>
      </p:sp>
      <p:sp>
        <p:nvSpPr>
          <p:cNvPr id="192154511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093381" name="Titre 1"/>
          <p:cNvSpPr>
            <a:spLocks noGrp="1"/>
          </p:cNvSpPr>
          <p:nvPr>
            <p:ph type="title"/>
          </p:nvPr>
        </p:nvSpPr>
        <p:spPr bwMode="auto">
          <a:xfrm>
            <a:off x="839808" y="365094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220133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08" y="1681049"/>
            <a:ext cx="5157964" cy="823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032134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08" y="2504908"/>
            <a:ext cx="5157964" cy="368434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0064074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49"/>
            <a:ext cx="5183367" cy="823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336169590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08"/>
            <a:ext cx="5183367" cy="368434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6555187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2E781EA-A2E8-6F35-C321-8F63EB0C8AF5}" type="datetimeFigureOut">
              <a:rPr lang="fr-FR"/>
              <a:t/>
            </a:fld>
            <a:endParaRPr lang="fr-FR"/>
          </a:p>
        </p:txBody>
      </p:sp>
      <p:sp>
        <p:nvSpPr>
          <p:cNvPr id="78076428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5341631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01AADC9-BE73-D75F-DDB0-305173967A0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1673730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0490394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42BF49D-8673-06A2-7189-0DBF4989BD9A}" type="datetimeFigureOut">
              <a:rPr lang="fr-FR"/>
              <a:t/>
            </a:fld>
            <a:endParaRPr lang="fr-FR"/>
          </a:p>
        </p:txBody>
      </p:sp>
      <p:sp>
        <p:nvSpPr>
          <p:cNvPr id="67125430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8285133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E6DD18F-0D0F-CB05-E453-699E9F1F4FD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741075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6D54A26-2F12-8313-E7BF-68EB2177C136}" type="datetimeFigureOut">
              <a:rPr lang="fr-FR"/>
              <a:t/>
            </a:fld>
            <a:endParaRPr lang="fr-FR"/>
          </a:p>
        </p:txBody>
      </p:sp>
      <p:sp>
        <p:nvSpPr>
          <p:cNvPr id="1110271097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8629546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9F8F4D-77C3-24BA-C1E1-54B9D0A1C8A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478872" name="Titre 1"/>
          <p:cNvSpPr>
            <a:spLocks noGrp="1"/>
          </p:cNvSpPr>
          <p:nvPr>
            <p:ph type="title"/>
          </p:nvPr>
        </p:nvSpPr>
        <p:spPr bwMode="auto">
          <a:xfrm>
            <a:off x="839808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3183587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4"/>
            <a:ext cx="6172418" cy="48733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8242611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8" y="2057265"/>
            <a:ext cx="3932371" cy="3811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2514794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B3E36D3-DA31-9E89-12CF-11E327FB2329}" type="datetimeFigureOut">
              <a:rPr lang="fr-FR"/>
              <a:t/>
            </a:fld>
            <a:endParaRPr lang="fr-FR"/>
          </a:p>
        </p:txBody>
      </p:sp>
      <p:sp>
        <p:nvSpPr>
          <p:cNvPr id="175705398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537031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52C14D-290E-415F-9304-E8ACA0256D9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1947310" name="Titre 1"/>
          <p:cNvSpPr>
            <a:spLocks noGrp="1"/>
          </p:cNvSpPr>
          <p:nvPr>
            <p:ph type="title"/>
          </p:nvPr>
        </p:nvSpPr>
        <p:spPr bwMode="auto">
          <a:xfrm>
            <a:off x="839808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01702571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4"/>
            <a:ext cx="6172418" cy="48733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0132555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8" y="2057265"/>
            <a:ext cx="3932371" cy="3811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20562797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E28B19A-F90E-8760-2E04-F6333DC37E5E}" type="datetimeFigureOut">
              <a:rPr lang="fr-FR"/>
              <a:t/>
            </a:fld>
            <a:endParaRPr lang="fr-FR"/>
          </a:p>
        </p:txBody>
      </p:sp>
      <p:sp>
        <p:nvSpPr>
          <p:cNvPr id="209497930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568871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C69FBCD-A4AC-59C2-1263-5F0E1A642A2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803004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8744812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8452958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67BD58-58D2-E7E8-DDE1-DCFCBA332E77}" type="datetimeFigureOut">
              <a:rPr lang="fr-FR"/>
              <a:t/>
            </a:fld>
            <a:endParaRPr lang="fr-FR"/>
          </a:p>
        </p:txBody>
      </p:sp>
      <p:sp>
        <p:nvSpPr>
          <p:cNvPr id="26295217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2524735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33F0E23-BA86-4F37-FA8A-4EE312BCD0D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48033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4"/>
            <a:ext cx="2628990" cy="5811462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97779017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4"/>
            <a:ext cx="7734573" cy="5811462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424494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A4B926-0F6E-4242-2170-3711518169E1}" type="datetimeFigureOut">
              <a:rPr lang="fr-FR"/>
              <a:t/>
            </a:fld>
            <a:endParaRPr lang="fr-FR"/>
          </a:p>
        </p:txBody>
      </p:sp>
      <p:sp>
        <p:nvSpPr>
          <p:cNvPr id="197340301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808149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F868EE3-C93F-EF69-06BC-44EA60FB947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1198479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88"/>
            <a:ext cx="9144321" cy="2387445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5342637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1" cy="16556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6908151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CD11F2-44F8-C2FC-0C65-21743A53C4A6}" type="datetimeFigureOut">
              <a:rPr lang="fr-FR"/>
              <a:t/>
            </a:fld>
            <a:endParaRPr lang="fr-FR"/>
          </a:p>
        </p:txBody>
      </p:sp>
      <p:sp>
        <p:nvSpPr>
          <p:cNvPr id="104724532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3744404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0ECCA02-DBE2-FCD7-1E6A-1521C134524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230622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42902209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6443938" name="Titre 1"/>
          <p:cNvSpPr>
            <a:spLocks noGrp="1"/>
          </p:cNvSpPr>
          <p:nvPr>
            <p:ph type="title"/>
          </p:nvPr>
        </p:nvSpPr>
        <p:spPr bwMode="auto">
          <a:xfrm>
            <a:off x="831875" y="1709626"/>
            <a:ext cx="10515967" cy="2852553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6518106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5" y="4589168"/>
            <a:ext cx="10515967" cy="150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518516189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D0F38B1-5463-379B-3309-B06D8CF6C96E}" type="datetimeFigureOut">
              <a:rPr lang="fr-FR"/>
              <a:t/>
            </a:fld>
            <a:endParaRPr lang="fr-FR"/>
          </a:p>
        </p:txBody>
      </p:sp>
      <p:sp>
        <p:nvSpPr>
          <p:cNvPr id="9077676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6681339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20F5EA-897A-0C49-4C73-6590ABA04BD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583590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8553637" name="PlaceHolder 2"/>
          <p:cNvSpPr>
            <a:spLocks noGrp="1"/>
          </p:cNvSpPr>
          <p:nvPr>
            <p:ph type="subTitle"/>
          </p:nvPr>
        </p:nvSpPr>
        <p:spPr bwMode="auto">
          <a:xfrm>
            <a:off x="0" y="545004"/>
            <a:ext cx="12192190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017715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30981288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C3590129-CE10-FE3F-B71F-495E4E588C50}" type="slidenum">
              <a:rPr/>
              <a:t/>
            </a:fld>
            <a:endParaRPr/>
          </a:p>
        </p:txBody>
      </p:sp>
      <p:sp>
        <p:nvSpPr>
          <p:cNvPr id="65928722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29755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537419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2660979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6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73656581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AC9CE7-1500-A034-2B4E-E1D00DFA2A89}" type="datetimeFigureOut">
              <a:rPr lang="fr-FR"/>
              <a:t/>
            </a:fld>
            <a:endParaRPr lang="fr-FR"/>
          </a:p>
        </p:txBody>
      </p:sp>
      <p:sp>
        <p:nvSpPr>
          <p:cNvPr id="128868835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6405737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6C3A74-C882-CB5A-3D99-0CB5B9E8D2C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9986065" name="Titre 1"/>
          <p:cNvSpPr>
            <a:spLocks noGrp="1"/>
          </p:cNvSpPr>
          <p:nvPr>
            <p:ph type="title"/>
          </p:nvPr>
        </p:nvSpPr>
        <p:spPr bwMode="auto">
          <a:xfrm>
            <a:off x="839813" y="365097"/>
            <a:ext cx="10515967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654291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3" y="1681052"/>
            <a:ext cx="5157964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619021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3" y="2504912"/>
            <a:ext cx="5157964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5229284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6" y="1681052"/>
            <a:ext cx="5183367" cy="823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37094589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6" y="2504912"/>
            <a:ext cx="5183367" cy="3684350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41301278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09FF94-5169-5763-2FBB-12CD155C410A}" type="datetimeFigureOut">
              <a:rPr lang="fr-FR"/>
              <a:t/>
            </a:fld>
            <a:endParaRPr lang="fr-FR"/>
          </a:p>
        </p:txBody>
      </p:sp>
      <p:sp>
        <p:nvSpPr>
          <p:cNvPr id="33422779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226893813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0BBC22-E6AB-BAA4-8645-016902DE7D4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08431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04093009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D08067-5535-E87E-9F12-6D4519EDB810}" type="datetimeFigureOut">
              <a:rPr lang="fr-FR"/>
              <a:t/>
            </a:fld>
            <a:endParaRPr lang="fr-FR"/>
          </a:p>
        </p:txBody>
      </p:sp>
      <p:sp>
        <p:nvSpPr>
          <p:cNvPr id="80426153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084229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1B30B1-9952-7472-3E49-A0D37F14271E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06270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13B6F6-F335-98E5-CDF3-ABC44C30CF7A}" type="datetimeFigureOut">
              <a:rPr lang="fr-FR"/>
              <a:t/>
            </a:fld>
            <a:endParaRPr lang="fr-FR"/>
          </a:p>
        </p:txBody>
      </p:sp>
      <p:sp>
        <p:nvSpPr>
          <p:cNvPr id="85971713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893588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3B56C1-341E-4E85-8DF7-5602B7031C9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3940107" name="Titre 1"/>
          <p:cNvSpPr>
            <a:spLocks noGrp="1"/>
          </p:cNvSpPr>
          <p:nvPr>
            <p:ph type="title"/>
          </p:nvPr>
        </p:nvSpPr>
        <p:spPr bwMode="auto">
          <a:xfrm>
            <a:off x="839813" y="457167"/>
            <a:ext cx="3932375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459678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7"/>
            <a:ext cx="6172416" cy="4873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80723989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6"/>
            <a:ext cx="3932375" cy="3811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0143064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97ECBFC-BADD-AAE1-C022-24893F08A527}" type="datetimeFigureOut">
              <a:rPr lang="fr-FR"/>
              <a:t/>
            </a:fld>
            <a:endParaRPr lang="fr-FR"/>
          </a:p>
        </p:txBody>
      </p:sp>
      <p:sp>
        <p:nvSpPr>
          <p:cNvPr id="137461097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8188013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D978C40-9F9E-3AB5-461B-F96ED938AAE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913124" name="Titre 1"/>
          <p:cNvSpPr>
            <a:spLocks noGrp="1"/>
          </p:cNvSpPr>
          <p:nvPr>
            <p:ph type="title"/>
          </p:nvPr>
        </p:nvSpPr>
        <p:spPr bwMode="auto">
          <a:xfrm>
            <a:off x="839813" y="457167"/>
            <a:ext cx="3932375" cy="1600095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8143611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7"/>
            <a:ext cx="6172416" cy="48733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22635141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3" y="2057266"/>
            <a:ext cx="3932375" cy="38113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79966857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8D4B2-622B-E720-13E5-5A6B510CAE7A}" type="datetimeFigureOut">
              <a:rPr lang="fr-FR"/>
              <a:t/>
            </a:fld>
            <a:endParaRPr lang="fr-FR"/>
          </a:p>
        </p:txBody>
      </p:sp>
      <p:sp>
        <p:nvSpPr>
          <p:cNvPr id="169527482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541419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FF6DD5-D1EF-ED46-8237-3D87F767701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356107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53397041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0704196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5BB127-0CB9-CDE6-3580-A1A941FD0465}" type="datetimeFigureOut">
              <a:rPr lang="fr-FR"/>
              <a:t/>
            </a:fld>
            <a:endParaRPr lang="fr-FR"/>
          </a:p>
        </p:txBody>
      </p:sp>
      <p:sp>
        <p:nvSpPr>
          <p:cNvPr id="206816120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2506818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5BD08-679E-A3A6-BE37-8AC6D29461D6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3785919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7"/>
            <a:ext cx="2628986" cy="5811465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753151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7"/>
            <a:ext cx="7734571" cy="5811465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9595218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7A72883-967C-F391-A7E5-57F0CA47DEDF}" type="datetimeFigureOut">
              <a:rPr lang="fr-FR"/>
              <a:t/>
            </a:fld>
            <a:endParaRPr lang="fr-FR"/>
          </a:p>
        </p:txBody>
      </p:sp>
      <p:sp>
        <p:nvSpPr>
          <p:cNvPr id="132378555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9901882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187E576-DB4E-6028-CDE2-560C7A4AB0C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826706" name="Title 1"/>
          <p:cNvSpPr>
            <a:spLocks noGrp="1"/>
          </p:cNvSpPr>
          <p:nvPr>
            <p:ph type="ctrTitle"/>
          </p:nvPr>
        </p:nvSpPr>
        <p:spPr bwMode="auto">
          <a:xfrm>
            <a:off x="1524052" y="1122291"/>
            <a:ext cx="9144322" cy="238744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62265324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52" y="3601809"/>
            <a:ext cx="9144322" cy="16556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202056001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360AC11-7A23-7511-39CF-9660E697E3CC}" type="datetimeFigureOut">
              <a:rPr lang="ru-RU"/>
              <a:t/>
            </a:fld>
            <a:endParaRPr lang="ru-RU"/>
          </a:p>
        </p:txBody>
      </p:sp>
      <p:sp>
        <p:nvSpPr>
          <p:cNvPr id="19863291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258721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AD5068A-7186-0FDF-BF87-E60E452F13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148630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5607067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5087555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1E5901-EA51-1497-3EB0-019729E69934}" type="datetimeFigureOut">
              <a:rPr lang="ru-RU"/>
              <a:t/>
            </a:fld>
            <a:endParaRPr lang="ru-RU"/>
          </a:p>
        </p:txBody>
      </p:sp>
      <p:sp>
        <p:nvSpPr>
          <p:cNvPr id="135233801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2000979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C240A2-A8E1-9D9F-49A4-B27C2AA1C92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715908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4023132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12192190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3621287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38970476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872DCC4-B883-1EF3-8886-82A071974240}" type="slidenum">
              <a:rPr/>
              <a:t/>
            </a:fld>
            <a:endParaRPr/>
          </a:p>
        </p:txBody>
      </p:sp>
      <p:sp>
        <p:nvSpPr>
          <p:cNvPr id="874380137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2441579" name="Title 1"/>
          <p:cNvSpPr>
            <a:spLocks noGrp="1"/>
          </p:cNvSpPr>
          <p:nvPr>
            <p:ph type="title"/>
          </p:nvPr>
        </p:nvSpPr>
        <p:spPr bwMode="auto">
          <a:xfrm>
            <a:off x="831879" y="1709629"/>
            <a:ext cx="10515971" cy="2852556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469978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79" y="4589173"/>
            <a:ext cx="10515971" cy="150009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0491169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3E29B3-D6A8-3AF8-8B19-D9F29F48BDC6}" type="datetimeFigureOut">
              <a:rPr lang="ru-RU"/>
              <a:t/>
            </a:fld>
            <a:endParaRPr lang="ru-RU"/>
          </a:p>
        </p:txBody>
      </p:sp>
      <p:sp>
        <p:nvSpPr>
          <p:cNvPr id="170493565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2090795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41B4F89-C17B-88EB-9EE0-22543AA5094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217139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1534636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28" y="1825509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5878801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418" y="1825509"/>
            <a:ext cx="5181783" cy="43510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5596853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1F6FB59-F7F1-0D02-3A6D-4AF280D27BDB}" type="datetimeFigureOut">
              <a:rPr lang="ru-RU"/>
              <a:t/>
            </a:fld>
            <a:endParaRPr lang="ru-RU"/>
          </a:p>
        </p:txBody>
      </p:sp>
      <p:sp>
        <p:nvSpPr>
          <p:cNvPr id="165535381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8678743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9E5BD1-1C1B-9312-5D2B-630AEFBDF3C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6888374" name="Title 1"/>
          <p:cNvSpPr>
            <a:spLocks noGrp="1"/>
          </p:cNvSpPr>
          <p:nvPr>
            <p:ph type="title"/>
          </p:nvPr>
        </p:nvSpPr>
        <p:spPr bwMode="auto">
          <a:xfrm>
            <a:off x="839817" y="365101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565922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8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2852686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8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78505774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769283285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4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28472791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5ACA84-62BF-6D47-5CF8-1CB5176405D4}" type="datetimeFigureOut">
              <a:rPr lang="ru-RU"/>
              <a:t/>
            </a:fld>
            <a:endParaRPr lang="ru-RU"/>
          </a:p>
        </p:txBody>
      </p:sp>
      <p:sp>
        <p:nvSpPr>
          <p:cNvPr id="456042129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070624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DE28433-5B3B-9C17-0958-B5BD4C1EC7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384066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5078618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E4B22F-9513-3C84-3AF7-A56AB0DD5E63}" type="datetimeFigureOut">
              <a:rPr lang="ru-RU"/>
              <a:t/>
            </a:fld>
            <a:endParaRPr lang="ru-RU"/>
          </a:p>
        </p:txBody>
      </p:sp>
      <p:sp>
        <p:nvSpPr>
          <p:cNvPr id="99701914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505239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9655A4E-42DA-8B3B-3661-DBE294463D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8587549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DA7B71A-8986-E7AF-C1BA-1A23F5FEB0C9}" type="datetimeFigureOut">
              <a:rPr lang="ru-RU"/>
              <a:t/>
            </a:fld>
            <a:endParaRPr lang="ru-RU"/>
          </a:p>
        </p:txBody>
      </p:sp>
      <p:sp>
        <p:nvSpPr>
          <p:cNvPr id="203663247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144407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EED1E6F-10A2-24EE-2F8C-5D45A231344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569349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26813877" name="Content Placeholder 2"/>
          <p:cNvSpPr>
            <a:spLocks noGrp="1"/>
          </p:cNvSpPr>
          <p:nvPr>
            <p:ph idx="1"/>
          </p:nvPr>
        </p:nvSpPr>
        <p:spPr bwMode="auto">
          <a:xfrm>
            <a:off x="5183371" y="987363"/>
            <a:ext cx="6172418" cy="48733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95351820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585656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D537144-97BA-EB10-8EEB-ECCB89A32C80}" type="datetimeFigureOut">
              <a:rPr lang="ru-RU"/>
              <a:t/>
            </a:fld>
            <a:endParaRPr lang="ru-RU"/>
          </a:p>
        </p:txBody>
      </p:sp>
      <p:sp>
        <p:nvSpPr>
          <p:cNvPr id="887603424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032218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7B2CFD-98A8-9771-8B6E-06FD45CFDEE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3199046" name="Title 1"/>
          <p:cNvSpPr>
            <a:spLocks noGrp="1"/>
          </p:cNvSpPr>
          <p:nvPr>
            <p:ph type="title"/>
          </p:nvPr>
        </p:nvSpPr>
        <p:spPr bwMode="auto">
          <a:xfrm>
            <a:off x="839817" y="457170"/>
            <a:ext cx="3932375" cy="1600097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54617709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371" y="987363"/>
            <a:ext cx="6172418" cy="48733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53173493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9"/>
            <a:ext cx="3932375" cy="38113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12837743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C2ED69B-DD8B-BE4E-205C-5BBA2973F5CB}" type="datetimeFigureOut">
              <a:rPr lang="ru-RU"/>
              <a:t/>
            </a:fld>
            <a:endParaRPr lang="ru-RU"/>
          </a:p>
        </p:txBody>
      </p:sp>
      <p:sp>
        <p:nvSpPr>
          <p:cNvPr id="933519005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377387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8FD8CDB-EE2B-2C95-E8EF-A90AE006037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64766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92032534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2636612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6985583-2306-6B0F-49BA-C7C57522D768}" type="datetimeFigureOut">
              <a:rPr lang="ru-RU"/>
              <a:t/>
            </a:fld>
            <a:endParaRPr lang="ru-RU"/>
          </a:p>
        </p:txBody>
      </p:sp>
      <p:sp>
        <p:nvSpPr>
          <p:cNvPr id="73894051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111101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13022CB-EC9F-F127-418F-81C428EE626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4793549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5208" y="365101"/>
            <a:ext cx="2628991" cy="5811471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7573926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28" y="365101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4129584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215224-1978-2031-D8D4-79B7972E28ED}" type="datetimeFigureOut">
              <a:rPr lang="ru-RU"/>
              <a:t/>
            </a:fld>
            <a:endParaRPr lang="ru-RU"/>
          </a:p>
        </p:txBody>
      </p:sp>
      <p:sp>
        <p:nvSpPr>
          <p:cNvPr id="190260085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605095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1F01FB-E1C8-D595-21F6-AF0E11F63E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2955859" name="Titre 1"/>
          <p:cNvSpPr>
            <a:spLocks noGrp="1"/>
          </p:cNvSpPr>
          <p:nvPr>
            <p:ph type="ctrTitle"/>
          </p:nvPr>
        </p:nvSpPr>
        <p:spPr bwMode="auto">
          <a:xfrm>
            <a:off x="1524045" y="1122291"/>
            <a:ext cx="9144322" cy="2387441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0755432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45" y="3601803"/>
            <a:ext cx="9144322" cy="165564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618931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EAAB45A-09FF-FBCB-10B9-40A3A980F085}" type="datetimeFigureOut">
              <a:rPr lang="fr-FR"/>
              <a:t/>
            </a:fld>
            <a:endParaRPr lang="fr-FR"/>
          </a:p>
        </p:txBody>
      </p:sp>
      <p:sp>
        <p:nvSpPr>
          <p:cNvPr id="806770661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317106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1C8806E-45EC-D90E-610B-455D061AE2E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0876962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3926233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2334082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1621187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37573995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4BE6D56A-BFC5-7CD3-228D-1BF07EB0E293}" type="slidenum">
              <a:rPr/>
              <a:t/>
            </a:fld>
            <a:endParaRPr/>
          </a:p>
        </p:txBody>
      </p:sp>
      <p:sp>
        <p:nvSpPr>
          <p:cNvPr id="823569546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019086" name="Titr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431" cy="48353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7748092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0" y="545085"/>
            <a:ext cx="12192429" cy="622455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3176844" name="Titre 1"/>
          <p:cNvSpPr>
            <a:spLocks noGrp="1"/>
          </p:cNvSpPr>
          <p:nvPr>
            <p:ph type="title"/>
          </p:nvPr>
        </p:nvSpPr>
        <p:spPr bwMode="auto">
          <a:xfrm>
            <a:off x="831871" y="1709622"/>
            <a:ext cx="10515971" cy="2852550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1971895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1" y="4589165"/>
            <a:ext cx="10515971" cy="15000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931426705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93F1CA1-4D13-9765-972B-3C486035DBF2}" type="datetimeFigureOut">
              <a:rPr lang="fr-FR"/>
              <a:t/>
            </a:fld>
            <a:endParaRPr lang="fr-FR"/>
          </a:p>
        </p:txBody>
      </p:sp>
      <p:sp>
        <p:nvSpPr>
          <p:cNvPr id="24431468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5997105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BE14D13-15E9-F323-9DB5-BF90912329C8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58882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48407598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4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63744537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78" cy="4351059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55249954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8FC65D-2771-F504-4236-6DCDE9C36D55}" type="datetimeFigureOut">
              <a:rPr lang="fr-FR"/>
              <a:t/>
            </a:fld>
            <a:endParaRPr lang="fr-FR"/>
          </a:p>
        </p:txBody>
      </p:sp>
      <p:sp>
        <p:nvSpPr>
          <p:cNvPr id="168535396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740639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13C00B-4A9F-6F07-E147-E528EB065BE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698080" name="Titre 1"/>
          <p:cNvSpPr>
            <a:spLocks noGrp="1"/>
          </p:cNvSpPr>
          <p:nvPr>
            <p:ph type="title"/>
          </p:nvPr>
        </p:nvSpPr>
        <p:spPr bwMode="auto">
          <a:xfrm>
            <a:off x="839808" y="365094"/>
            <a:ext cx="10515971" cy="132547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7251697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08" y="1681049"/>
            <a:ext cx="5157964" cy="823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24953119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08" y="2504908"/>
            <a:ext cx="5157964" cy="368434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36609866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49"/>
            <a:ext cx="5183367" cy="8238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45509735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08"/>
            <a:ext cx="5183367" cy="368434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63282883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67FB97-E4ED-35B0-5929-7174E4C1575E}" type="datetimeFigureOut">
              <a:rPr lang="fr-FR"/>
              <a:t/>
            </a:fld>
            <a:endParaRPr lang="fr-FR"/>
          </a:p>
        </p:txBody>
      </p:sp>
      <p:sp>
        <p:nvSpPr>
          <p:cNvPr id="116211808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93198434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91D5C7F-9969-C412-C8DF-25EB0105689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33504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91752422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A1C831-0450-D75E-DBA7-4EDA203670C5}" type="datetimeFigureOut">
              <a:rPr lang="fr-FR"/>
              <a:t/>
            </a:fld>
            <a:endParaRPr lang="fr-FR"/>
          </a:p>
        </p:txBody>
      </p:sp>
      <p:sp>
        <p:nvSpPr>
          <p:cNvPr id="271791145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492580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A1BCD74-0528-59E6-9B44-CD9C84D30E8F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7605919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A3316B-DFBE-BBCB-0FED-6CED4FA2E26C}" type="datetimeFigureOut">
              <a:rPr lang="fr-FR"/>
              <a:t/>
            </a:fld>
            <a:endParaRPr lang="fr-FR"/>
          </a:p>
        </p:txBody>
      </p:sp>
      <p:sp>
        <p:nvSpPr>
          <p:cNvPr id="15547638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762962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578DAE-4529-1B31-FA59-166E7561174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8090262" name="Titre 1"/>
          <p:cNvSpPr>
            <a:spLocks noGrp="1"/>
          </p:cNvSpPr>
          <p:nvPr>
            <p:ph type="title"/>
          </p:nvPr>
        </p:nvSpPr>
        <p:spPr bwMode="auto">
          <a:xfrm>
            <a:off x="839808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6674531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67" y="987354"/>
            <a:ext cx="6172418" cy="48733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8424172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8" y="2057265"/>
            <a:ext cx="3932371" cy="3811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2994720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563E75A-75EB-6A2C-9435-B247CD1E9492}" type="datetimeFigureOut">
              <a:rPr lang="fr-FR"/>
              <a:t/>
            </a:fld>
            <a:endParaRPr lang="fr-FR"/>
          </a:p>
        </p:txBody>
      </p:sp>
      <p:sp>
        <p:nvSpPr>
          <p:cNvPr id="172969043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218485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DE33D9-E568-4D97-A8B6-A0AFDE09510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6830882" name="Titre 1"/>
          <p:cNvSpPr>
            <a:spLocks noGrp="1"/>
          </p:cNvSpPr>
          <p:nvPr>
            <p:ph type="title"/>
          </p:nvPr>
        </p:nvSpPr>
        <p:spPr bwMode="auto">
          <a:xfrm>
            <a:off x="839808" y="457166"/>
            <a:ext cx="3932371" cy="1600094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6942104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67" y="987354"/>
            <a:ext cx="6172418" cy="48733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198443093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08" y="2057265"/>
            <a:ext cx="3932371" cy="3811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8503808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2C1A8A-312F-0C1A-258D-68E74FED797D}" type="datetimeFigureOut">
              <a:rPr lang="fr-FR"/>
              <a:t/>
            </a:fld>
            <a:endParaRPr lang="fr-FR"/>
          </a:p>
        </p:txBody>
      </p:sp>
      <p:sp>
        <p:nvSpPr>
          <p:cNvPr id="1198577700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6727955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732472-0A78-C02C-8FA4-E6B162E9FB0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8882175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885105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3753069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1F9EB1-C48E-5CB0-6AC1-CC044E3BB87F}" type="datetimeFigureOut">
              <a:rPr lang="fr-FR"/>
              <a:t/>
            </a:fld>
            <a:endParaRPr lang="fr-FR"/>
          </a:p>
        </p:txBody>
      </p:sp>
      <p:sp>
        <p:nvSpPr>
          <p:cNvPr id="4506321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3568394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CBB492D-30CF-8277-5A0A-B2E4500B48AA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314899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5" y="365094"/>
            <a:ext cx="2628990" cy="5811463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87934899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4" y="365094"/>
            <a:ext cx="7734573" cy="5811463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9232433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44A4F-F072-C1AE-3736-EC32A8D4637E}" type="datetimeFigureOut">
              <a:rPr lang="fr-FR"/>
              <a:t/>
            </a:fld>
            <a:endParaRPr lang="fr-FR"/>
          </a:p>
        </p:txBody>
      </p:sp>
      <p:sp>
        <p:nvSpPr>
          <p:cNvPr id="16324506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404791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E59A203-ED6A-8BD4-70EC-482FBA0B56B9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4485107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006571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01737545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7930BBBE-9CD4-F9C7-7DDA-90446099AE8E}" type="slidenum">
              <a:rPr/>
              <a:t/>
            </a:fld>
            <a:endParaRPr/>
          </a:p>
        </p:txBody>
      </p:sp>
      <p:sp>
        <p:nvSpPr>
          <p:cNvPr id="1283495157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8093758" name="Titre 1"/>
          <p:cNvSpPr>
            <a:spLocks noGrp="1"/>
          </p:cNvSpPr>
          <p:nvPr>
            <p:ph type="ctrTitle"/>
          </p:nvPr>
        </p:nvSpPr>
        <p:spPr bwMode="auto">
          <a:xfrm>
            <a:off x="1524051" y="1122291"/>
            <a:ext cx="9144322" cy="2387448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0336352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51" y="3601809"/>
            <a:ext cx="9144322" cy="165565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7653613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868B7C-C2A0-28F5-C667-F4875CC5DD29}" type="datetimeFigureOut">
              <a:rPr lang="fr-FR"/>
              <a:t/>
            </a:fld>
            <a:endParaRPr lang="fr-FR"/>
          </a:p>
        </p:txBody>
      </p:sp>
      <p:sp>
        <p:nvSpPr>
          <p:cNvPr id="54955339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197618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1E76B09-820B-394A-49BC-CE2A12F9D1F7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136256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8169589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2563057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CEA2B8-AF0A-18EA-9D3C-EE121244D1D3}" type="datetimeFigureOut">
              <a:rPr lang="fr-FR"/>
              <a:t/>
            </a:fld>
            <a:endParaRPr lang="fr-FR"/>
          </a:p>
        </p:txBody>
      </p:sp>
      <p:sp>
        <p:nvSpPr>
          <p:cNvPr id="147400473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2865371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43FAF02-2EBB-B41E-1AA1-A591E1655391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7444500" name="Titre 1"/>
          <p:cNvSpPr>
            <a:spLocks noGrp="1"/>
          </p:cNvSpPr>
          <p:nvPr>
            <p:ph type="title"/>
          </p:nvPr>
        </p:nvSpPr>
        <p:spPr bwMode="auto">
          <a:xfrm>
            <a:off x="831879" y="1709628"/>
            <a:ext cx="10515971" cy="2852555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2755061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79" y="4589172"/>
            <a:ext cx="10515971" cy="15000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7187660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E9FCA0-1F02-BE1C-8DEF-879A33BD531C}" type="datetimeFigureOut">
              <a:rPr lang="fr-FR"/>
              <a:t/>
            </a:fld>
            <a:endParaRPr lang="fr-FR"/>
          </a:p>
        </p:txBody>
      </p:sp>
      <p:sp>
        <p:nvSpPr>
          <p:cNvPr id="507437670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9074933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1E50956-090D-E2C6-3016-41C9553CD204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43804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226635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27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90747849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418" y="1825506"/>
            <a:ext cx="5181783" cy="4351061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13486160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ECA120-D316-1080-0BF7-C32D82F6F575}" type="datetimeFigureOut">
              <a:rPr lang="fr-FR"/>
              <a:t/>
            </a:fld>
            <a:endParaRPr lang="fr-FR"/>
          </a:p>
        </p:txBody>
      </p:sp>
      <p:sp>
        <p:nvSpPr>
          <p:cNvPr id="1165669221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8514159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EDDF5-E789-C0E0-0382-C178100D37B2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5013198" name="Titre 1"/>
          <p:cNvSpPr>
            <a:spLocks noGrp="1"/>
          </p:cNvSpPr>
          <p:nvPr>
            <p:ph type="title"/>
          </p:nvPr>
        </p:nvSpPr>
        <p:spPr bwMode="auto">
          <a:xfrm>
            <a:off x="839817" y="365099"/>
            <a:ext cx="10515971" cy="1325477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6772846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817" y="1681056"/>
            <a:ext cx="5157969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13617863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817" y="2504916"/>
            <a:ext cx="5157969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17139454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418" y="1681056"/>
            <a:ext cx="5183371" cy="823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1861709562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418" y="2504916"/>
            <a:ext cx="5183371" cy="3684353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9868949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516FA3D-3FE7-6A60-FDB6-8B377F48621C}" type="datetimeFigureOut">
              <a:rPr lang="fr-FR"/>
              <a:t/>
            </a:fld>
            <a:endParaRPr lang="fr-FR"/>
          </a:p>
        </p:txBody>
      </p:sp>
      <p:sp>
        <p:nvSpPr>
          <p:cNvPr id="2014655913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58223842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FD9E806-15F6-99A8-D9A0-BCE53349ABCB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451091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55003718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C82B06-6073-6ADB-1E42-CD897B85B9BB}" type="datetimeFigureOut">
              <a:rPr lang="fr-FR"/>
              <a:t/>
            </a:fld>
            <a:endParaRPr lang="fr-FR"/>
          </a:p>
        </p:txBody>
      </p:sp>
      <p:sp>
        <p:nvSpPr>
          <p:cNvPr id="2035923553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6101574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C310A77-27F3-5E59-6496-49BB7706BEFD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297760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A4A00B-1E51-5ADD-497B-995DE42A648D}" type="datetimeFigureOut">
              <a:rPr lang="fr-FR"/>
              <a:t/>
            </a:fld>
            <a:endParaRPr lang="fr-FR"/>
          </a:p>
        </p:txBody>
      </p:sp>
      <p:sp>
        <p:nvSpPr>
          <p:cNvPr id="2103811504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7417229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6D4ED15-FAE2-CECF-9D07-147FD0E8090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7930890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03418700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9367364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75768625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7D5AB48-14A2-57DC-6CA3-33A65185329A}" type="datetimeFigureOut">
              <a:rPr lang="fr-FR"/>
              <a:t/>
            </a:fld>
            <a:endParaRPr lang="fr-FR"/>
          </a:p>
        </p:txBody>
      </p:sp>
      <p:sp>
        <p:nvSpPr>
          <p:cNvPr id="134259803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885880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FFC9BC4-2543-17C8-9750-EED0A119F2E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363557" name="Titre 1"/>
          <p:cNvSpPr>
            <a:spLocks noGrp="1"/>
          </p:cNvSpPr>
          <p:nvPr>
            <p:ph type="title"/>
          </p:nvPr>
        </p:nvSpPr>
        <p:spPr bwMode="auto">
          <a:xfrm>
            <a:off x="839817" y="457169"/>
            <a:ext cx="3932375" cy="1600097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21566757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371" y="987360"/>
            <a:ext cx="6172418" cy="4873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56988777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817" y="2057268"/>
            <a:ext cx="3932375" cy="38113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81390436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1A8E9B-3F0D-7D66-851F-166409FC3B28}" type="datetimeFigureOut">
              <a:rPr lang="fr-FR"/>
              <a:t/>
            </a:fld>
            <a:endParaRPr lang="fr-FR"/>
          </a:p>
        </p:txBody>
      </p:sp>
      <p:sp>
        <p:nvSpPr>
          <p:cNvPr id="1503782764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4153547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40476D9-4883-53D3-DBE0-37C7094630B3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5203167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9804963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42123048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204FE7-CC52-8C73-1FB1-EA9F76A13404}" type="datetimeFigureOut">
              <a:rPr lang="fr-FR"/>
              <a:t/>
            </a:fld>
            <a:endParaRPr lang="fr-FR"/>
          </a:p>
        </p:txBody>
      </p:sp>
      <p:sp>
        <p:nvSpPr>
          <p:cNvPr id="336422939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5147415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393992-8E75-BDFE-B85F-4862C72743A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412228" name="PlaceHolder 1"/>
          <p:cNvSpPr>
            <a:spLocks noGrp="1"/>
          </p:cNvSpPr>
          <p:nvPr>
            <p:ph type="subTitle"/>
          </p:nvPr>
        </p:nvSpPr>
        <p:spPr bwMode="auto">
          <a:xfrm>
            <a:off x="0" y="0"/>
            <a:ext cx="12192190" cy="22404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fr-FR" sz="32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6962554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64635228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E04765CA-D583-24B8-4556-78E0BECB6413}" type="slidenum">
              <a:rPr/>
              <a:t/>
            </a:fld>
            <a:endParaRPr/>
          </a:p>
        </p:txBody>
      </p:sp>
      <p:sp>
        <p:nvSpPr>
          <p:cNvPr id="623092289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120167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5208" y="365099"/>
            <a:ext cx="2628990" cy="5811471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87879158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27" y="365099"/>
            <a:ext cx="7734573" cy="5811471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88646741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0139B3C-D966-E8DD-39F9-95D634E886CB}" type="datetimeFigureOut">
              <a:rPr lang="fr-FR"/>
              <a:t/>
            </a:fld>
            <a:endParaRPr lang="fr-FR"/>
          </a:p>
        </p:txBody>
      </p:sp>
      <p:sp>
        <p:nvSpPr>
          <p:cNvPr id="201305074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60645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C6460B-D4E3-AEC9-5783-D1D42EF599C5}" type="slidenum">
              <a:rPr lang="fr-FR"/>
              <a:t/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708886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766350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5426080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33192" name="PlaceHolder 4"/>
          <p:cNvSpPr>
            <a:spLocks noGrp="1"/>
          </p:cNvSpPr>
          <p:nvPr>
            <p:ph/>
          </p:nvPr>
        </p:nvSpPr>
        <p:spPr bwMode="auto">
          <a:xfrm>
            <a:off x="0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474515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3843983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ACBF85B5-28C0-FBD0-2B61-80CB191081C2}" type="slidenum">
              <a:rPr/>
              <a:t/>
            </a:fld>
            <a:endParaRPr/>
          </a:p>
        </p:txBody>
      </p:sp>
      <p:sp>
        <p:nvSpPr>
          <p:cNvPr id="2066943836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2319463" name="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190" cy="4830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618089" name="PlaceHolder 2"/>
          <p:cNvSpPr>
            <a:spLocks noGrp="1"/>
          </p:cNvSpPr>
          <p:nvPr>
            <p:ph/>
          </p:nvPr>
        </p:nvSpPr>
        <p:spPr bwMode="auto">
          <a:xfrm>
            <a:off x="0" y="545004"/>
            <a:ext cx="5949569" cy="62243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9403056" name="PlaceHolder 3"/>
          <p:cNvSpPr>
            <a:spLocks noGrp="1"/>
          </p:cNvSpPr>
          <p:nvPr>
            <p:ph/>
          </p:nvPr>
        </p:nvSpPr>
        <p:spPr bwMode="auto">
          <a:xfrm>
            <a:off x="6247298" y="545004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502031" name="PlaceHolder 4"/>
          <p:cNvSpPr>
            <a:spLocks noGrp="1"/>
          </p:cNvSpPr>
          <p:nvPr>
            <p:ph/>
          </p:nvPr>
        </p:nvSpPr>
        <p:spPr bwMode="auto">
          <a:xfrm>
            <a:off x="6247298" y="3796319"/>
            <a:ext cx="5949569" cy="29687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5"/>
              </a:spcBef>
              <a:buNone/>
              <a:defRPr/>
            </a:pP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7786472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95822401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B91F13BF-7B54-B216-5021-5B1C4D976048}" type="slidenum">
              <a:rPr/>
              <a:t/>
            </a:fld>
            <a:endParaRPr/>
          </a:p>
        </p:txBody>
      </p:sp>
      <p:sp>
        <p:nvSpPr>
          <p:cNvPr id="2083450085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/Relationships>
</file>

<file path=ppt/slideMasters/_rels/slideMaster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/Relationships>
</file>

<file path=ppt/slideMasters/_rels/slideMaster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/Relationships>
</file>

<file path=ppt/slideMasters/_rels/slideMaster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4.xml"/></Relationships>
</file>

<file path=ppt/slideMasters/_rels/slideMaster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5.xml"/></Relationships>
</file>

<file path=ppt/slideMasters/_rels/slideMaster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0.xml"/><Relationship Id="rId12" Type="http://schemas.openxmlformats.org/officeDocument/2006/relationships/theme" Target="../theme/theme16.xml"/></Relationships>
</file>

<file path=ppt/slideMasters/_rels/slideMaster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1.xml"/><Relationship Id="rId12" Type="http://schemas.openxmlformats.org/officeDocument/2006/relationships/theme" Target="../theme/theme17.xml"/></Relationships>
</file>

<file path=ppt/slideMasters/_rels/slideMaster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198.xml"/><Relationship Id="rId8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2.xml"/><Relationship Id="rId12" Type="http://schemas.openxmlformats.org/officeDocument/2006/relationships/theme" Target="../theme/theme18.xml"/></Relationships>
</file>

<file path=ppt/slideMasters/_rels/slideMaster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09.xml"/><Relationship Id="rId8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3.xml"/><Relationship Id="rId12" Type="http://schemas.openxmlformats.org/officeDocument/2006/relationships/theme" Target="../theme/theme19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/Relationships>
</file>

<file path=ppt/slideMasters/_rels/slideMaster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5.xml"/><Relationship Id="rId13" Type="http://schemas.openxmlformats.org/officeDocument/2006/relationships/theme" Target="../theme/theme20.xml"/></Relationships>
</file>

<file path=ppt/slideMasters/_rels/slideMaster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2.xml"/><Relationship Id="rId8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36.xml"/><Relationship Id="rId12" Type="http://schemas.openxmlformats.org/officeDocument/2006/relationships/theme" Target="../theme/theme21.xml"/></Relationships>
</file>

<file path=ppt/slideMasters/_rels/slideMaster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3.xml"/><Relationship Id="rId8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47.xml"/><Relationship Id="rId12" Type="http://schemas.openxmlformats.org/officeDocument/2006/relationships/theme" Target="../theme/theme22.xml"/></Relationships>
</file>

<file path=ppt/slideMasters/_rels/slideMaster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4.xml"/><Relationship Id="rId8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58.xml"/><Relationship Id="rId12" Type="http://schemas.openxmlformats.org/officeDocument/2006/relationships/theme" Target="../theme/theme23.xml"/></Relationships>
</file>

<file path=ppt/slideMasters/_rels/slideMaster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5.xml"/><Relationship Id="rId8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0.xml"/><Relationship Id="rId13" Type="http://schemas.openxmlformats.org/officeDocument/2006/relationships/theme" Target="../theme/theme24.xml"/></Relationships>
</file>

<file path=ppt/slideMasters/_rels/slideMaster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77.xml"/><Relationship Id="rId8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1.xml"/><Relationship Id="rId12" Type="http://schemas.openxmlformats.org/officeDocument/2006/relationships/theme" Target="../theme/theme25.xml"/></Relationships>
</file>

<file path=ppt/slideMasters/_rels/slideMaster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2.xml"/><Relationship Id="rId12" Type="http://schemas.openxmlformats.org/officeDocument/2006/relationships/theme" Target="../theme/theme26.xml"/></Relationships>
</file>

<file path=ppt/slideMasters/_rels/slideMaster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3.xml"/><Relationship Id="rId2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299.xml"/><Relationship Id="rId8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3.xml"/><Relationship Id="rId12" Type="http://schemas.openxmlformats.org/officeDocument/2006/relationships/theme" Target="../theme/theme27.xml"/></Relationships>
</file>

<file path=ppt/slideMasters/_rels/slideMaster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0.xml"/><Relationship Id="rId8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4.xml"/><Relationship Id="rId12" Type="http://schemas.openxmlformats.org/officeDocument/2006/relationships/theme" Target="../theme/theme28.xml"/></Relationships>
</file>

<file path=ppt/slideMasters/_rels/slideMaster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1.xml"/><Relationship Id="rId8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5.xml"/><Relationship Id="rId12" Type="http://schemas.openxmlformats.org/officeDocument/2006/relationships/theme" Target="../theme/theme29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/Relationships>
</file>

<file path=ppt/slideMasters/_rels/slideMaster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36.xml"/><Relationship Id="rId12" Type="http://schemas.openxmlformats.org/officeDocument/2006/relationships/theme" Target="../theme/theme30.xml"/></Relationships>
</file>

<file path=ppt/slideMasters/_rels/slideMaster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47.xml"/><Relationship Id="rId12" Type="http://schemas.openxmlformats.org/officeDocument/2006/relationships/theme" Target="../theme/theme31.xml"/></Relationships>
</file>

<file path=ppt/slideMasters/_rels/slideMaster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58.xml"/><Relationship Id="rId12" Type="http://schemas.openxmlformats.org/officeDocument/2006/relationships/theme" Target="../theme/theme32.xml"/></Relationships>
</file>

<file path=ppt/slideMasters/_rels/slideMaster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69.xml"/><Relationship Id="rId12" Type="http://schemas.openxmlformats.org/officeDocument/2006/relationships/theme" Target="../theme/theme33.xml"/></Relationships>
</file>

<file path=ppt/slideMasters/_rels/slideMaster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74.xml"/><Relationship Id="rId6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6.xml"/><Relationship Id="rId8" Type="http://schemas.openxmlformats.org/officeDocument/2006/relationships/slideLayout" Target="../slideLayouts/slideLayout377.xml"/><Relationship Id="rId9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79.xml"/><Relationship Id="rId11" Type="http://schemas.openxmlformats.org/officeDocument/2006/relationships/slideLayout" Target="../slideLayouts/slideLayout380.xml"/><Relationship Id="rId12" Type="http://schemas.openxmlformats.org/officeDocument/2006/relationships/theme" Target="../theme/theme34.xml"/></Relationships>
</file>

<file path=ppt/slideMasters/_rels/slideMaster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83.xml"/><Relationship Id="rId4" Type="http://schemas.openxmlformats.org/officeDocument/2006/relationships/slideLayout" Target="../slideLayouts/slideLayout384.xml"/><Relationship Id="rId5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87.xml"/><Relationship Id="rId8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1.xml"/><Relationship Id="rId12" Type="http://schemas.openxmlformats.org/officeDocument/2006/relationships/theme" Target="../theme/theme35.xml"/></Relationships>
</file>

<file path=ppt/slideMasters/_rels/slideMaster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98.xml"/><Relationship Id="rId8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2.xml"/><Relationship Id="rId12" Type="http://schemas.openxmlformats.org/officeDocument/2006/relationships/theme" Target="../theme/theme36.xml"/></Relationships>
</file>

<file path=ppt/slideMasters/_rels/slideMaster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3.xml"/><Relationship Id="rId12" Type="http://schemas.openxmlformats.org/officeDocument/2006/relationships/theme" Target="../theme/theme37.xml"/></Relationships>
</file>

<file path=ppt/slideMasters/_rels/slideMaster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4.xml"/><Relationship Id="rId12" Type="http://schemas.openxmlformats.org/officeDocument/2006/relationships/theme" Target="../theme/theme38.xml"/></Relationships>
</file>

<file path=ppt/slideMasters/_rels/slideMaster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1.xml"/><Relationship Id="rId8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5.xml"/><Relationship Id="rId12" Type="http://schemas.openxmlformats.org/officeDocument/2006/relationships/theme" Target="../theme/theme39.xml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/Relationships>
</file>

<file path=ppt/slideMasters/_rels/slideMaster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36.xml"/><Relationship Id="rId2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40.xml"/><Relationship Id="rId6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2.xml"/><Relationship Id="rId8" Type="http://schemas.openxmlformats.org/officeDocument/2006/relationships/slideLayout" Target="../slideLayouts/slideLayout443.xml"/><Relationship Id="rId9" Type="http://schemas.openxmlformats.org/officeDocument/2006/relationships/slideLayout" Target="../slideLayouts/slideLayout444.xml"/><Relationship Id="rId10" Type="http://schemas.openxmlformats.org/officeDocument/2006/relationships/slideLayout" Target="../slideLayouts/slideLayout445.xml"/><Relationship Id="rId11" Type="http://schemas.openxmlformats.org/officeDocument/2006/relationships/slideLayout" Target="../slideLayouts/slideLayout446.xml"/><Relationship Id="rId12" Type="http://schemas.openxmlformats.org/officeDocument/2006/relationships/theme" Target="../theme/theme40.xml"/></Relationships>
</file>

<file path=ppt/slideMasters/_rels/slideMaster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47.xml"/><Relationship Id="rId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451.xml"/><Relationship Id="rId6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3.xml"/><Relationship Id="rId8" Type="http://schemas.openxmlformats.org/officeDocument/2006/relationships/slideLayout" Target="../slideLayouts/slideLayout454.xml"/><Relationship Id="rId9" Type="http://schemas.openxmlformats.org/officeDocument/2006/relationships/slideLayout" Target="../slideLayouts/slideLayout455.xml"/><Relationship Id="rId10" Type="http://schemas.openxmlformats.org/officeDocument/2006/relationships/slideLayout" Target="../slideLayouts/slideLayout456.xml"/><Relationship Id="rId11" Type="http://schemas.openxmlformats.org/officeDocument/2006/relationships/slideLayout" Target="../slideLayouts/slideLayout457.xml"/><Relationship Id="rId12" Type="http://schemas.openxmlformats.org/officeDocument/2006/relationships/theme" Target="../theme/theme41.xml"/></Relationships>
</file>

<file path=ppt/slideMasters/_rels/slideMaster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69.xml"/><Relationship Id="rId13" Type="http://schemas.openxmlformats.org/officeDocument/2006/relationships/theme" Target="../theme/theme42.xml"/></Relationships>
</file>

<file path=ppt/slideMasters/_rels/slideMaster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5.xml"/><Relationship Id="rId7" Type="http://schemas.openxmlformats.org/officeDocument/2006/relationships/slideLayout" Target="../slideLayouts/slideLayout476.xml"/><Relationship Id="rId8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1.xml"/><Relationship Id="rId13" Type="http://schemas.openxmlformats.org/officeDocument/2006/relationships/theme" Target="../theme/theme43.xml"/></Relationships>
</file>

<file path=ppt/slideMasters/_rels/slideMaster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2.xml"/><Relationship Id="rId2" Type="http://schemas.openxmlformats.org/officeDocument/2006/relationships/slideLayout" Target="../slideLayouts/slideLayout483.xml"/><Relationship Id="rId3" Type="http://schemas.openxmlformats.org/officeDocument/2006/relationships/slideLayout" Target="../slideLayouts/slideLayout484.xml"/><Relationship Id="rId4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88.xml"/><Relationship Id="rId8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2.xml"/><Relationship Id="rId12" Type="http://schemas.openxmlformats.org/officeDocument/2006/relationships/theme" Target="../theme/theme44.xml"/></Relationships>
</file>

<file path=ppt/slideMasters/_rels/slideMaster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theme" Target="../theme/theme45.xml"/></Relationships>
</file>

<file path=ppt/slideMasters/_rels/slideMaster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05.xml"/><Relationship Id="rId2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1.xml"/><Relationship Id="rId8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16.xml"/><Relationship Id="rId13" Type="http://schemas.openxmlformats.org/officeDocument/2006/relationships/theme" Target="../theme/theme46.xml"/></Relationships>
</file>

<file path=ppt/slideMasters/_rels/slideMaster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17.xml"/><Relationship Id="rId2" Type="http://schemas.openxmlformats.org/officeDocument/2006/relationships/slideLayout" Target="../slideLayouts/slideLayout518.xml"/><Relationship Id="rId3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22.xml"/><Relationship Id="rId7" Type="http://schemas.openxmlformats.org/officeDocument/2006/relationships/slideLayout" Target="../slideLayouts/slideLayout523.xml"/><Relationship Id="rId8" Type="http://schemas.openxmlformats.org/officeDocument/2006/relationships/slideLayout" Target="../slideLayouts/slideLayout524.xml"/><Relationship Id="rId9" Type="http://schemas.openxmlformats.org/officeDocument/2006/relationships/slideLayout" Target="../slideLayouts/slideLayout525.xml"/><Relationship Id="rId10" Type="http://schemas.openxmlformats.org/officeDocument/2006/relationships/slideLayout" Target="../slideLayouts/slideLayout526.xml"/><Relationship Id="rId11" Type="http://schemas.openxmlformats.org/officeDocument/2006/relationships/slideLayout" Target="../slideLayouts/slideLayout527.xml"/><Relationship Id="rId12" Type="http://schemas.openxmlformats.org/officeDocument/2006/relationships/slideLayout" Target="../slideLayouts/slideLayout528.xml"/><Relationship Id="rId13" Type="http://schemas.openxmlformats.org/officeDocument/2006/relationships/theme" Target="../theme/theme47.xml"/></Relationships>
</file>

<file path=ppt/slideMasters/_rels/slideMaster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33.xml"/><Relationship Id="rId6" Type="http://schemas.openxmlformats.org/officeDocument/2006/relationships/slideLayout" Target="../slideLayouts/slideLayout534.xml"/><Relationship Id="rId7" Type="http://schemas.openxmlformats.org/officeDocument/2006/relationships/slideLayout" Target="../slideLayouts/slideLayout535.xml"/><Relationship Id="rId8" Type="http://schemas.openxmlformats.org/officeDocument/2006/relationships/slideLayout" Target="../slideLayouts/slideLayout536.xml"/><Relationship Id="rId9" Type="http://schemas.openxmlformats.org/officeDocument/2006/relationships/slideLayout" Target="../slideLayouts/slideLayout537.xml"/><Relationship Id="rId10" Type="http://schemas.openxmlformats.org/officeDocument/2006/relationships/slideLayout" Target="../slideLayouts/slideLayout538.xml"/><Relationship Id="rId11" Type="http://schemas.openxmlformats.org/officeDocument/2006/relationships/slideLayout" Target="../slideLayouts/slideLayout539.xml"/><Relationship Id="rId12" Type="http://schemas.openxmlformats.org/officeDocument/2006/relationships/theme" Target="../theme/theme48.xml"/></Relationships>
</file>

<file path=ppt/slideMasters/_rels/slideMaster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42.xml"/><Relationship Id="rId4" Type="http://schemas.openxmlformats.org/officeDocument/2006/relationships/slideLayout" Target="../slideLayouts/slideLayout543.xml"/><Relationship Id="rId5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5.xml"/><Relationship Id="rId7" Type="http://schemas.openxmlformats.org/officeDocument/2006/relationships/slideLayout" Target="../slideLayouts/slideLayout546.xml"/><Relationship Id="rId8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0.xml"/><Relationship Id="rId12" Type="http://schemas.openxmlformats.org/officeDocument/2006/relationships/theme" Target="../theme/theme49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/Relationships>
</file>

<file path=ppt/slideMasters/_rels/slideMaster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1.xml"/><Relationship Id="rId2" Type="http://schemas.openxmlformats.org/officeDocument/2006/relationships/slideLayout" Target="../slideLayouts/slideLayout552.xml"/><Relationship Id="rId3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55.xml"/><Relationship Id="rId6" Type="http://schemas.openxmlformats.org/officeDocument/2006/relationships/slideLayout" Target="../slideLayouts/slideLayout556.xml"/><Relationship Id="rId7" Type="http://schemas.openxmlformats.org/officeDocument/2006/relationships/slideLayout" Target="../slideLayouts/slideLayout557.xml"/><Relationship Id="rId8" Type="http://schemas.openxmlformats.org/officeDocument/2006/relationships/slideLayout" Target="../slideLayouts/slideLayout558.xml"/><Relationship Id="rId9" Type="http://schemas.openxmlformats.org/officeDocument/2006/relationships/slideLayout" Target="../slideLayouts/slideLayout559.xml"/><Relationship Id="rId10" Type="http://schemas.openxmlformats.org/officeDocument/2006/relationships/slideLayout" Target="../slideLayouts/slideLayout560.xml"/><Relationship Id="rId11" Type="http://schemas.openxmlformats.org/officeDocument/2006/relationships/slideLayout" Target="../slideLayouts/slideLayout561.xml"/><Relationship Id="rId12" Type="http://schemas.openxmlformats.org/officeDocument/2006/relationships/theme" Target="../theme/theme50.xml"/></Relationships>
</file>

<file path=ppt/slideMasters/_rels/slideMaster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62.xml"/><Relationship Id="rId2" Type="http://schemas.openxmlformats.org/officeDocument/2006/relationships/slideLayout" Target="../slideLayouts/slideLayout563.xml"/><Relationship Id="rId3" Type="http://schemas.openxmlformats.org/officeDocument/2006/relationships/slideLayout" Target="../slideLayouts/slideLayout564.xml"/><Relationship Id="rId4" Type="http://schemas.openxmlformats.org/officeDocument/2006/relationships/slideLayout" Target="../slideLayouts/slideLayout565.xml"/><Relationship Id="rId5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68.xml"/><Relationship Id="rId8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1.xml"/><Relationship Id="rId11" Type="http://schemas.openxmlformats.org/officeDocument/2006/relationships/slideLayout" Target="../slideLayouts/slideLayout572.xml"/><Relationship Id="rId12" Type="http://schemas.openxmlformats.org/officeDocument/2006/relationships/theme" Target="../theme/theme51.xml"/></Relationships>
</file>

<file path=ppt/slideMasters/_rels/slideMaster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73.xml"/><Relationship Id="rId2" Type="http://schemas.openxmlformats.org/officeDocument/2006/relationships/slideLayout" Target="../slideLayouts/slideLayout574.xml"/><Relationship Id="rId3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76.xml"/><Relationship Id="rId5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79.xml"/><Relationship Id="rId8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2.xml"/><Relationship Id="rId11" Type="http://schemas.openxmlformats.org/officeDocument/2006/relationships/slideLayout" Target="../slideLayouts/slideLayout583.xml"/><Relationship Id="rId12" Type="http://schemas.openxmlformats.org/officeDocument/2006/relationships/theme" Target="../theme/theme52.xml"/></Relationships>
</file>

<file path=ppt/slideMasters/_rels/slideMaster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4.xml"/><Relationship Id="rId2" Type="http://schemas.openxmlformats.org/officeDocument/2006/relationships/slideLayout" Target="../slideLayouts/slideLayout585.xml"/><Relationship Id="rId3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7.xml"/><Relationship Id="rId5" Type="http://schemas.openxmlformats.org/officeDocument/2006/relationships/slideLayout" Target="../slideLayouts/slideLayout588.xml"/><Relationship Id="rId6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0.xml"/><Relationship Id="rId8" Type="http://schemas.openxmlformats.org/officeDocument/2006/relationships/slideLayout" Target="../slideLayouts/slideLayout591.xml"/><Relationship Id="rId9" Type="http://schemas.openxmlformats.org/officeDocument/2006/relationships/slideLayout" Target="../slideLayouts/slideLayout592.xml"/><Relationship Id="rId10" Type="http://schemas.openxmlformats.org/officeDocument/2006/relationships/slideLayout" Target="../slideLayouts/slideLayout593.xml"/><Relationship Id="rId11" Type="http://schemas.openxmlformats.org/officeDocument/2006/relationships/slideLayout" Target="../slideLayouts/slideLayout594.xml"/><Relationship Id="rId12" Type="http://schemas.openxmlformats.org/officeDocument/2006/relationships/theme" Target="../theme/theme53.xml"/></Relationships>
</file>

<file path=ppt/slideMasters/_rels/slideMaster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95.xml"/><Relationship Id="rId2" Type="http://schemas.openxmlformats.org/officeDocument/2006/relationships/slideLayout" Target="../slideLayouts/slideLayout596.xml"/><Relationship Id="rId3" Type="http://schemas.openxmlformats.org/officeDocument/2006/relationships/slideLayout" Target="../slideLayouts/slideLayout597.xml"/><Relationship Id="rId4" Type="http://schemas.openxmlformats.org/officeDocument/2006/relationships/slideLayout" Target="../slideLayouts/slideLayout598.xml"/><Relationship Id="rId5" Type="http://schemas.openxmlformats.org/officeDocument/2006/relationships/slideLayout" Target="../slideLayouts/slideLayout599.xml"/><Relationship Id="rId6" Type="http://schemas.openxmlformats.org/officeDocument/2006/relationships/slideLayout" Target="../slideLayouts/slideLayout600.xml"/><Relationship Id="rId7" Type="http://schemas.openxmlformats.org/officeDocument/2006/relationships/slideLayout" Target="../slideLayouts/slideLayout601.xml"/><Relationship Id="rId8" Type="http://schemas.openxmlformats.org/officeDocument/2006/relationships/slideLayout" Target="../slideLayouts/slideLayout602.xml"/><Relationship Id="rId9" Type="http://schemas.openxmlformats.org/officeDocument/2006/relationships/slideLayout" Target="../slideLayouts/slideLayout603.xml"/><Relationship Id="rId10" Type="http://schemas.openxmlformats.org/officeDocument/2006/relationships/slideLayout" Target="../slideLayouts/slideLayout604.xml"/><Relationship Id="rId11" Type="http://schemas.openxmlformats.org/officeDocument/2006/relationships/slideLayout" Target="../slideLayouts/slideLayout605.xml"/><Relationship Id="rId12" Type="http://schemas.openxmlformats.org/officeDocument/2006/relationships/theme" Target="../theme/theme54.xml"/></Relationships>
</file>

<file path=ppt/slideMasters/_rels/slideMaster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607.xml"/><Relationship Id="rId3" Type="http://schemas.openxmlformats.org/officeDocument/2006/relationships/slideLayout" Target="../slideLayouts/slideLayout608.xml"/><Relationship Id="rId4" Type="http://schemas.openxmlformats.org/officeDocument/2006/relationships/slideLayout" Target="../slideLayouts/slideLayout609.xml"/><Relationship Id="rId5" Type="http://schemas.openxmlformats.org/officeDocument/2006/relationships/slideLayout" Target="../slideLayouts/slideLayout610.xml"/><Relationship Id="rId6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2.xml"/><Relationship Id="rId8" Type="http://schemas.openxmlformats.org/officeDocument/2006/relationships/slideLayout" Target="../slideLayouts/slideLayout613.xml"/><Relationship Id="rId9" Type="http://schemas.openxmlformats.org/officeDocument/2006/relationships/slideLayout" Target="../slideLayouts/slideLayout614.xml"/><Relationship Id="rId10" Type="http://schemas.openxmlformats.org/officeDocument/2006/relationships/slideLayout" Target="../slideLayouts/slideLayout615.xml"/><Relationship Id="rId11" Type="http://schemas.openxmlformats.org/officeDocument/2006/relationships/slideLayout" Target="../slideLayouts/slideLayout616.xml"/><Relationship Id="rId12" Type="http://schemas.openxmlformats.org/officeDocument/2006/relationships/theme" Target="../theme/theme55.xml"/></Relationships>
</file>

<file path=ppt/slideMasters/_rels/slideMaster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Relationship Id="rId11" Type="http://schemas.openxmlformats.org/officeDocument/2006/relationships/slideLayout" Target="../slideLayouts/slideLayout627.xml"/><Relationship Id="rId12" Type="http://schemas.openxmlformats.org/officeDocument/2006/relationships/theme" Target="../theme/theme56.xml"/></Relationships>
</file>

<file path=ppt/slideMasters/_rels/slideMaster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28.xml"/><Relationship Id="rId2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30.xml"/><Relationship Id="rId4" Type="http://schemas.openxmlformats.org/officeDocument/2006/relationships/slideLayout" Target="../slideLayouts/slideLayout631.xml"/><Relationship Id="rId5" Type="http://schemas.openxmlformats.org/officeDocument/2006/relationships/slideLayout" Target="../slideLayouts/slideLayout632.xml"/><Relationship Id="rId6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4.xml"/><Relationship Id="rId8" Type="http://schemas.openxmlformats.org/officeDocument/2006/relationships/slideLayout" Target="../slideLayouts/slideLayout635.xml"/><Relationship Id="rId9" Type="http://schemas.openxmlformats.org/officeDocument/2006/relationships/slideLayout" Target="../slideLayouts/slideLayout636.xml"/><Relationship Id="rId10" Type="http://schemas.openxmlformats.org/officeDocument/2006/relationships/slideLayout" Target="../slideLayouts/slideLayout637.xml"/><Relationship Id="rId11" Type="http://schemas.openxmlformats.org/officeDocument/2006/relationships/slideLayout" Target="../slideLayouts/slideLayout638.xml"/><Relationship Id="rId12" Type="http://schemas.openxmlformats.org/officeDocument/2006/relationships/theme" Target="../theme/theme57.xml"/></Relationships>
</file>

<file path=ppt/slideMasters/_rels/slideMaster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9.xml"/><Relationship Id="rId2" Type="http://schemas.openxmlformats.org/officeDocument/2006/relationships/slideLayout" Target="../slideLayouts/slideLayout640.xml"/><Relationship Id="rId3" Type="http://schemas.openxmlformats.org/officeDocument/2006/relationships/slideLayout" Target="../slideLayouts/slideLayout641.xml"/><Relationship Id="rId4" Type="http://schemas.openxmlformats.org/officeDocument/2006/relationships/slideLayout" Target="../slideLayouts/slideLayout642.xml"/><Relationship Id="rId5" Type="http://schemas.openxmlformats.org/officeDocument/2006/relationships/slideLayout" Target="../slideLayouts/slideLayout643.xml"/><Relationship Id="rId6" Type="http://schemas.openxmlformats.org/officeDocument/2006/relationships/slideLayout" Target="../slideLayouts/slideLayout644.xml"/><Relationship Id="rId7" Type="http://schemas.openxmlformats.org/officeDocument/2006/relationships/slideLayout" Target="../slideLayouts/slideLayout645.xml"/><Relationship Id="rId8" Type="http://schemas.openxmlformats.org/officeDocument/2006/relationships/slideLayout" Target="../slideLayouts/slideLayout646.xml"/><Relationship Id="rId9" Type="http://schemas.openxmlformats.org/officeDocument/2006/relationships/slideLayout" Target="../slideLayouts/slideLayout647.xml"/><Relationship Id="rId10" Type="http://schemas.openxmlformats.org/officeDocument/2006/relationships/slideLayout" Target="../slideLayouts/slideLayout648.xml"/><Relationship Id="rId11" Type="http://schemas.openxmlformats.org/officeDocument/2006/relationships/slideLayout" Target="../slideLayouts/slideLayout649.xml"/><Relationship Id="rId12" Type="http://schemas.openxmlformats.org/officeDocument/2006/relationships/slideLayout" Target="../slideLayouts/slideLayout650.xml"/><Relationship Id="rId13" Type="http://schemas.openxmlformats.org/officeDocument/2006/relationships/theme" Target="../theme/theme58.xml"/></Relationships>
</file>

<file path=ppt/slideMasters/_rels/slideMaster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51.xml"/><Relationship Id="rId2" Type="http://schemas.openxmlformats.org/officeDocument/2006/relationships/slideLayout" Target="../slideLayouts/slideLayout652.xml"/><Relationship Id="rId3" Type="http://schemas.openxmlformats.org/officeDocument/2006/relationships/slideLayout" Target="../slideLayouts/slideLayout653.xml"/><Relationship Id="rId4" Type="http://schemas.openxmlformats.org/officeDocument/2006/relationships/slideLayout" Target="../slideLayouts/slideLayout654.xml"/><Relationship Id="rId5" Type="http://schemas.openxmlformats.org/officeDocument/2006/relationships/slideLayout" Target="../slideLayouts/slideLayout655.xml"/><Relationship Id="rId6" Type="http://schemas.openxmlformats.org/officeDocument/2006/relationships/slideLayout" Target="../slideLayouts/slideLayout656.xml"/><Relationship Id="rId7" Type="http://schemas.openxmlformats.org/officeDocument/2006/relationships/slideLayout" Target="../slideLayouts/slideLayout657.xml"/><Relationship Id="rId8" Type="http://schemas.openxmlformats.org/officeDocument/2006/relationships/slideLayout" Target="../slideLayouts/slideLayout658.xml"/><Relationship Id="rId9" Type="http://schemas.openxmlformats.org/officeDocument/2006/relationships/slideLayout" Target="../slideLayouts/slideLayout659.xml"/><Relationship Id="rId10" Type="http://schemas.openxmlformats.org/officeDocument/2006/relationships/slideLayout" Target="../slideLayouts/slideLayout660.xml"/><Relationship Id="rId11" Type="http://schemas.openxmlformats.org/officeDocument/2006/relationships/slideLayout" Target="../slideLayouts/slideLayout661.xml"/><Relationship Id="rId12" Type="http://schemas.openxmlformats.org/officeDocument/2006/relationships/theme" Target="../theme/theme59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/Relationships>
</file>

<file path=ppt/slideMasters/_rels/slideMaster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62.xml"/><Relationship Id="rId2" Type="http://schemas.openxmlformats.org/officeDocument/2006/relationships/slideLayout" Target="../slideLayouts/slideLayout663.xml"/><Relationship Id="rId3" Type="http://schemas.openxmlformats.org/officeDocument/2006/relationships/slideLayout" Target="../slideLayouts/slideLayout664.xml"/><Relationship Id="rId4" Type="http://schemas.openxmlformats.org/officeDocument/2006/relationships/slideLayout" Target="../slideLayouts/slideLayout665.xml"/><Relationship Id="rId5" Type="http://schemas.openxmlformats.org/officeDocument/2006/relationships/slideLayout" Target="../slideLayouts/slideLayout666.xml"/><Relationship Id="rId6" Type="http://schemas.openxmlformats.org/officeDocument/2006/relationships/slideLayout" Target="../slideLayouts/slideLayout667.xml"/><Relationship Id="rId7" Type="http://schemas.openxmlformats.org/officeDocument/2006/relationships/slideLayout" Target="../slideLayouts/slideLayout668.xml"/><Relationship Id="rId8" Type="http://schemas.openxmlformats.org/officeDocument/2006/relationships/slideLayout" Target="../slideLayouts/slideLayout669.xml"/><Relationship Id="rId9" Type="http://schemas.openxmlformats.org/officeDocument/2006/relationships/slideLayout" Target="../slideLayouts/slideLayout670.xml"/><Relationship Id="rId10" Type="http://schemas.openxmlformats.org/officeDocument/2006/relationships/slideLayout" Target="../slideLayouts/slideLayout671.xml"/><Relationship Id="rId11" Type="http://schemas.openxmlformats.org/officeDocument/2006/relationships/slideLayout" Target="../slideLayouts/slideLayout672.xml"/><Relationship Id="rId12" Type="http://schemas.openxmlformats.org/officeDocument/2006/relationships/theme" Target="../theme/theme60.xml"/></Relationships>
</file>

<file path=ppt/slideMasters/_rels/slideMaster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73.xml"/><Relationship Id="rId2" Type="http://schemas.openxmlformats.org/officeDocument/2006/relationships/slideLayout" Target="../slideLayouts/slideLayout674.xml"/><Relationship Id="rId3" Type="http://schemas.openxmlformats.org/officeDocument/2006/relationships/slideLayout" Target="../slideLayouts/slideLayout675.xml"/><Relationship Id="rId4" Type="http://schemas.openxmlformats.org/officeDocument/2006/relationships/slideLayout" Target="../slideLayouts/slideLayout676.xml"/><Relationship Id="rId5" Type="http://schemas.openxmlformats.org/officeDocument/2006/relationships/slideLayout" Target="../slideLayouts/slideLayout677.xml"/><Relationship Id="rId6" Type="http://schemas.openxmlformats.org/officeDocument/2006/relationships/slideLayout" Target="../slideLayouts/slideLayout678.xml"/><Relationship Id="rId7" Type="http://schemas.openxmlformats.org/officeDocument/2006/relationships/slideLayout" Target="../slideLayouts/slideLayout679.xml"/><Relationship Id="rId8" Type="http://schemas.openxmlformats.org/officeDocument/2006/relationships/slideLayout" Target="../slideLayouts/slideLayout680.xml"/><Relationship Id="rId9" Type="http://schemas.openxmlformats.org/officeDocument/2006/relationships/slideLayout" Target="../slideLayouts/slideLayout681.xml"/><Relationship Id="rId10" Type="http://schemas.openxmlformats.org/officeDocument/2006/relationships/slideLayout" Target="../slideLayouts/slideLayout682.xml"/><Relationship Id="rId11" Type="http://schemas.openxmlformats.org/officeDocument/2006/relationships/slideLayout" Target="../slideLayouts/slideLayout683.xml"/><Relationship Id="rId12" Type="http://schemas.openxmlformats.org/officeDocument/2006/relationships/theme" Target="../theme/theme61.xml"/></Relationships>
</file>

<file path=ppt/slideMasters/_rels/slideMaster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84.xml"/><Relationship Id="rId2" Type="http://schemas.openxmlformats.org/officeDocument/2006/relationships/slideLayout" Target="../slideLayouts/slideLayout685.xml"/><Relationship Id="rId3" Type="http://schemas.openxmlformats.org/officeDocument/2006/relationships/slideLayout" Target="../slideLayouts/slideLayout686.xml"/><Relationship Id="rId4" Type="http://schemas.openxmlformats.org/officeDocument/2006/relationships/slideLayout" Target="../slideLayouts/slideLayout687.xml"/><Relationship Id="rId5" Type="http://schemas.openxmlformats.org/officeDocument/2006/relationships/slideLayout" Target="../slideLayouts/slideLayout688.xml"/><Relationship Id="rId6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0.xml"/><Relationship Id="rId8" Type="http://schemas.openxmlformats.org/officeDocument/2006/relationships/slideLayout" Target="../slideLayouts/slideLayout691.xml"/><Relationship Id="rId9" Type="http://schemas.openxmlformats.org/officeDocument/2006/relationships/slideLayout" Target="../slideLayouts/slideLayout692.xml"/><Relationship Id="rId10" Type="http://schemas.openxmlformats.org/officeDocument/2006/relationships/slideLayout" Target="../slideLayouts/slideLayout693.xml"/><Relationship Id="rId11" Type="http://schemas.openxmlformats.org/officeDocument/2006/relationships/slideLayout" Target="../slideLayouts/slideLayout694.xml"/><Relationship Id="rId12" Type="http://schemas.openxmlformats.org/officeDocument/2006/relationships/theme" Target="../theme/theme62.xml"/></Relationships>
</file>

<file path=ppt/slideMasters/_rels/slideMaster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95.xml"/><Relationship Id="rId2" Type="http://schemas.openxmlformats.org/officeDocument/2006/relationships/slideLayout" Target="../slideLayouts/slideLayout696.xml"/><Relationship Id="rId3" Type="http://schemas.openxmlformats.org/officeDocument/2006/relationships/slideLayout" Target="../slideLayouts/slideLayout697.xml"/><Relationship Id="rId4" Type="http://schemas.openxmlformats.org/officeDocument/2006/relationships/slideLayout" Target="../slideLayouts/slideLayout698.xml"/><Relationship Id="rId5" Type="http://schemas.openxmlformats.org/officeDocument/2006/relationships/slideLayout" Target="../slideLayouts/slideLayout699.xml"/><Relationship Id="rId6" Type="http://schemas.openxmlformats.org/officeDocument/2006/relationships/slideLayout" Target="../slideLayouts/slideLayout700.xml"/><Relationship Id="rId7" Type="http://schemas.openxmlformats.org/officeDocument/2006/relationships/slideLayout" Target="../slideLayouts/slideLayout701.xml"/><Relationship Id="rId8" Type="http://schemas.openxmlformats.org/officeDocument/2006/relationships/slideLayout" Target="../slideLayouts/slideLayout702.xml"/><Relationship Id="rId9" Type="http://schemas.openxmlformats.org/officeDocument/2006/relationships/slideLayout" Target="../slideLayouts/slideLayout703.xml"/><Relationship Id="rId10" Type="http://schemas.openxmlformats.org/officeDocument/2006/relationships/slideLayout" Target="../slideLayouts/slideLayout704.xml"/><Relationship Id="rId11" Type="http://schemas.openxmlformats.org/officeDocument/2006/relationships/slideLayout" Target="../slideLayouts/slideLayout705.xml"/><Relationship Id="rId12" Type="http://schemas.openxmlformats.org/officeDocument/2006/relationships/theme" Target="../theme/theme63.xml"/></Relationships>
</file>

<file path=ppt/slideMasters/_rels/slideMaster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06.xml"/><Relationship Id="rId2" Type="http://schemas.openxmlformats.org/officeDocument/2006/relationships/slideLayout" Target="../slideLayouts/slideLayout707.xml"/><Relationship Id="rId3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9.xml"/><Relationship Id="rId5" Type="http://schemas.openxmlformats.org/officeDocument/2006/relationships/slideLayout" Target="../slideLayouts/slideLayout710.xml"/><Relationship Id="rId6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2.xml"/><Relationship Id="rId8" Type="http://schemas.openxmlformats.org/officeDocument/2006/relationships/slideLayout" Target="../slideLayouts/slideLayout713.xml"/><Relationship Id="rId9" Type="http://schemas.openxmlformats.org/officeDocument/2006/relationships/slideLayout" Target="../slideLayouts/slideLayout714.xml"/><Relationship Id="rId10" Type="http://schemas.openxmlformats.org/officeDocument/2006/relationships/slideLayout" Target="../slideLayouts/slideLayout715.xml"/><Relationship Id="rId11" Type="http://schemas.openxmlformats.org/officeDocument/2006/relationships/slideLayout" Target="../slideLayouts/slideLayout716.xml"/><Relationship Id="rId12" Type="http://schemas.openxmlformats.org/officeDocument/2006/relationships/theme" Target="../theme/theme64.xml"/></Relationships>
</file>

<file path=ppt/slideMasters/_rels/slideMaster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17.xml"/><Relationship Id="rId2" Type="http://schemas.openxmlformats.org/officeDocument/2006/relationships/slideLayout" Target="../slideLayouts/slideLayout718.xml"/><Relationship Id="rId3" Type="http://schemas.openxmlformats.org/officeDocument/2006/relationships/slideLayout" Target="../slideLayouts/slideLayout719.xml"/><Relationship Id="rId4" Type="http://schemas.openxmlformats.org/officeDocument/2006/relationships/slideLayout" Target="../slideLayouts/slideLayout720.xml"/><Relationship Id="rId5" Type="http://schemas.openxmlformats.org/officeDocument/2006/relationships/slideLayout" Target="../slideLayouts/slideLayout721.xml"/><Relationship Id="rId6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3.xml"/><Relationship Id="rId8" Type="http://schemas.openxmlformats.org/officeDocument/2006/relationships/slideLayout" Target="../slideLayouts/slideLayout724.xml"/><Relationship Id="rId9" Type="http://schemas.openxmlformats.org/officeDocument/2006/relationships/slideLayout" Target="../slideLayouts/slideLayout725.xml"/><Relationship Id="rId10" Type="http://schemas.openxmlformats.org/officeDocument/2006/relationships/slideLayout" Target="../slideLayouts/slideLayout726.xml"/><Relationship Id="rId11" Type="http://schemas.openxmlformats.org/officeDocument/2006/relationships/slideLayout" Target="../slideLayouts/slideLayout727.xml"/><Relationship Id="rId12" Type="http://schemas.openxmlformats.org/officeDocument/2006/relationships/theme" Target="../theme/theme65.xml"/></Relationships>
</file>

<file path=ppt/slideMasters/_rels/slideMaster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28.xml"/><Relationship Id="rId2" Type="http://schemas.openxmlformats.org/officeDocument/2006/relationships/slideLayout" Target="../slideLayouts/slideLayout729.xml"/><Relationship Id="rId3" Type="http://schemas.openxmlformats.org/officeDocument/2006/relationships/slideLayout" Target="../slideLayouts/slideLayout730.xml"/><Relationship Id="rId4" Type="http://schemas.openxmlformats.org/officeDocument/2006/relationships/slideLayout" Target="../slideLayouts/slideLayout731.xml"/><Relationship Id="rId5" Type="http://schemas.openxmlformats.org/officeDocument/2006/relationships/slideLayout" Target="../slideLayouts/slideLayout732.xml"/><Relationship Id="rId6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4.xml"/><Relationship Id="rId8" Type="http://schemas.openxmlformats.org/officeDocument/2006/relationships/slideLayout" Target="../slideLayouts/slideLayout735.xml"/><Relationship Id="rId9" Type="http://schemas.openxmlformats.org/officeDocument/2006/relationships/slideLayout" Target="../slideLayouts/slideLayout736.xml"/><Relationship Id="rId10" Type="http://schemas.openxmlformats.org/officeDocument/2006/relationships/slideLayout" Target="../slideLayouts/slideLayout737.xml"/><Relationship Id="rId11" Type="http://schemas.openxmlformats.org/officeDocument/2006/relationships/slideLayout" Target="../slideLayouts/slideLayout738.xml"/><Relationship Id="rId12" Type="http://schemas.openxmlformats.org/officeDocument/2006/relationships/theme" Target="../theme/theme66.xml"/></Relationships>
</file>

<file path=ppt/slideMasters/_rels/slideMaster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9.xml"/><Relationship Id="rId2" Type="http://schemas.openxmlformats.org/officeDocument/2006/relationships/slideLayout" Target="../slideLayouts/slideLayout740.xml"/><Relationship Id="rId3" Type="http://schemas.openxmlformats.org/officeDocument/2006/relationships/slideLayout" Target="../slideLayouts/slideLayout741.xml"/><Relationship Id="rId4" Type="http://schemas.openxmlformats.org/officeDocument/2006/relationships/slideLayout" Target="../slideLayouts/slideLayout742.xml"/><Relationship Id="rId5" Type="http://schemas.openxmlformats.org/officeDocument/2006/relationships/slideLayout" Target="../slideLayouts/slideLayout743.xml"/><Relationship Id="rId6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5.xml"/><Relationship Id="rId8" Type="http://schemas.openxmlformats.org/officeDocument/2006/relationships/slideLayout" Target="../slideLayouts/slideLayout746.xml"/><Relationship Id="rId9" Type="http://schemas.openxmlformats.org/officeDocument/2006/relationships/slideLayout" Target="../slideLayouts/slideLayout747.xml"/><Relationship Id="rId10" Type="http://schemas.openxmlformats.org/officeDocument/2006/relationships/slideLayout" Target="../slideLayouts/slideLayout748.xml"/><Relationship Id="rId11" Type="http://schemas.openxmlformats.org/officeDocument/2006/relationships/slideLayout" Target="../slideLayouts/slideLayout749.xml"/><Relationship Id="rId12" Type="http://schemas.openxmlformats.org/officeDocument/2006/relationships/slideLayout" Target="../slideLayouts/slideLayout750.xml"/><Relationship Id="rId13" Type="http://schemas.openxmlformats.org/officeDocument/2006/relationships/theme" Target="../theme/theme67.xml"/></Relationships>
</file>

<file path=ppt/slideMasters/_rels/slideMaster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8.xml"/><Relationship Id="rId9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60.xml"/><Relationship Id="rId11" Type="http://schemas.openxmlformats.org/officeDocument/2006/relationships/slideLayout" Target="../slideLayouts/slideLayout761.xml"/><Relationship Id="rId12" Type="http://schemas.openxmlformats.org/officeDocument/2006/relationships/theme" Target="../theme/theme68.xml"/></Relationships>
</file>

<file path=ppt/slideMasters/_rels/slideMaster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1.xml"/><Relationship Id="rId11" Type="http://schemas.openxmlformats.org/officeDocument/2006/relationships/slideLayout" Target="../slideLayouts/slideLayout772.xml"/><Relationship Id="rId12" Type="http://schemas.openxmlformats.org/officeDocument/2006/relationships/theme" Target="../theme/theme69.xml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/Relationships>
</file>

<file path=ppt/slideMasters/_rels/slideMaster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73.xml"/><Relationship Id="rId2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79.xml"/><Relationship Id="rId8" Type="http://schemas.openxmlformats.org/officeDocument/2006/relationships/slideLayout" Target="../slideLayouts/slideLayout780.xml"/><Relationship Id="rId9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2.xml"/><Relationship Id="rId11" Type="http://schemas.openxmlformats.org/officeDocument/2006/relationships/slideLayout" Target="../slideLayouts/slideLayout783.xml"/><Relationship Id="rId12" Type="http://schemas.openxmlformats.org/officeDocument/2006/relationships/theme" Target="../theme/theme70.xml"/></Relationships>
</file>

<file path=ppt/slideMasters/_rels/slideMaster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4.xml"/><Relationship Id="rId2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8.xml"/><Relationship Id="rId6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90.xml"/><Relationship Id="rId8" Type="http://schemas.openxmlformats.org/officeDocument/2006/relationships/slideLayout" Target="../slideLayouts/slideLayout791.xml"/><Relationship Id="rId9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93.xml"/><Relationship Id="rId11" Type="http://schemas.openxmlformats.org/officeDocument/2006/relationships/slideLayout" Target="../slideLayouts/slideLayout794.xml"/><Relationship Id="rId12" Type="http://schemas.openxmlformats.org/officeDocument/2006/relationships/theme" Target="../theme/theme71.xml"/></Relationships>
</file>

<file path=ppt/slideMasters/_rels/slideMaster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96.xml"/><Relationship Id="rId3" Type="http://schemas.openxmlformats.org/officeDocument/2006/relationships/slideLayout" Target="../slideLayouts/slideLayout797.xml"/><Relationship Id="rId4" Type="http://schemas.openxmlformats.org/officeDocument/2006/relationships/slideLayout" Target="../slideLayouts/slideLayout798.xml"/><Relationship Id="rId5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801.xml"/><Relationship Id="rId8" Type="http://schemas.openxmlformats.org/officeDocument/2006/relationships/slideLayout" Target="../slideLayouts/slideLayout802.xml"/><Relationship Id="rId9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4.xml"/><Relationship Id="rId11" Type="http://schemas.openxmlformats.org/officeDocument/2006/relationships/slideLayout" Target="../slideLayouts/slideLayout805.xml"/><Relationship Id="rId12" Type="http://schemas.openxmlformats.org/officeDocument/2006/relationships/theme" Target="../theme/theme72.xml"/></Relationships>
</file>

<file path=ppt/slideMasters/_rels/slideMaster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807.xml"/><Relationship Id="rId3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2.xml"/><Relationship Id="rId8" Type="http://schemas.openxmlformats.org/officeDocument/2006/relationships/slideLayout" Target="../slideLayouts/slideLayout813.xml"/><Relationship Id="rId9" Type="http://schemas.openxmlformats.org/officeDocument/2006/relationships/slideLayout" Target="../slideLayouts/slideLayout814.xml"/><Relationship Id="rId10" Type="http://schemas.openxmlformats.org/officeDocument/2006/relationships/slideLayout" Target="../slideLayouts/slideLayout815.xml"/><Relationship Id="rId11" Type="http://schemas.openxmlformats.org/officeDocument/2006/relationships/slideLayout" Target="../slideLayouts/slideLayout816.xml"/><Relationship Id="rId12" Type="http://schemas.openxmlformats.org/officeDocument/2006/relationships/theme" Target="../theme/theme73.xml"/></Relationships>
</file>

<file path=ppt/slideMasters/_rels/slideMaster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19.xml"/><Relationship Id="rId4" Type="http://schemas.openxmlformats.org/officeDocument/2006/relationships/slideLayout" Target="../slideLayouts/slideLayout820.xml"/><Relationship Id="rId5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2.xml"/><Relationship Id="rId7" Type="http://schemas.openxmlformats.org/officeDocument/2006/relationships/slideLayout" Target="../slideLayouts/slideLayout823.xml"/><Relationship Id="rId8" Type="http://schemas.openxmlformats.org/officeDocument/2006/relationships/slideLayout" Target="../slideLayouts/slideLayout824.xml"/><Relationship Id="rId9" Type="http://schemas.openxmlformats.org/officeDocument/2006/relationships/slideLayout" Target="../slideLayouts/slideLayout825.xml"/><Relationship Id="rId10" Type="http://schemas.openxmlformats.org/officeDocument/2006/relationships/slideLayout" Target="../slideLayouts/slideLayout826.xml"/><Relationship Id="rId11" Type="http://schemas.openxmlformats.org/officeDocument/2006/relationships/slideLayout" Target="../slideLayouts/slideLayout827.xml"/><Relationship Id="rId12" Type="http://schemas.openxmlformats.org/officeDocument/2006/relationships/theme" Target="../theme/theme74.xml"/></Relationships>
</file>

<file path=ppt/slideMasters/_rels/slideMaster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5.xml"/><Relationship Id="rId9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7.xml"/><Relationship Id="rId11" Type="http://schemas.openxmlformats.org/officeDocument/2006/relationships/slideLayout" Target="../slideLayouts/slideLayout838.xml"/><Relationship Id="rId12" Type="http://schemas.openxmlformats.org/officeDocument/2006/relationships/theme" Target="../theme/theme75.xml"/></Relationships>
</file>

<file path=ppt/slideMasters/_rels/slideMaster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9.xml"/><Relationship Id="rId2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6.xml"/><Relationship Id="rId9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8.xml"/><Relationship Id="rId11" Type="http://schemas.openxmlformats.org/officeDocument/2006/relationships/slideLayout" Target="../slideLayouts/slideLayout849.xml"/><Relationship Id="rId12" Type="http://schemas.openxmlformats.org/officeDocument/2006/relationships/theme" Target="../theme/theme76.xml"/></Relationships>
</file>

<file path=ppt/slideMasters/_rels/slideMaster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5.xml"/><Relationship Id="rId7" Type="http://schemas.openxmlformats.org/officeDocument/2006/relationships/slideLayout" Target="../slideLayouts/slideLayout856.xml"/><Relationship Id="rId8" Type="http://schemas.openxmlformats.org/officeDocument/2006/relationships/slideLayout" Target="../slideLayouts/slideLayout857.xml"/><Relationship Id="rId9" Type="http://schemas.openxmlformats.org/officeDocument/2006/relationships/slideLayout" Target="../slideLayouts/slideLayout858.xml"/><Relationship Id="rId10" Type="http://schemas.openxmlformats.org/officeDocument/2006/relationships/slideLayout" Target="../slideLayouts/slideLayout859.xml"/><Relationship Id="rId11" Type="http://schemas.openxmlformats.org/officeDocument/2006/relationships/slideLayout" Target="../slideLayouts/slideLayout860.xml"/><Relationship Id="rId12" Type="http://schemas.openxmlformats.org/officeDocument/2006/relationships/theme" Target="../theme/theme77.xml"/></Relationships>
</file>

<file path=ppt/slideMasters/_rels/slideMaster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61.xml"/><Relationship Id="rId2" Type="http://schemas.openxmlformats.org/officeDocument/2006/relationships/slideLayout" Target="../slideLayouts/slideLayout862.xml"/><Relationship Id="rId3" Type="http://schemas.openxmlformats.org/officeDocument/2006/relationships/slideLayout" Target="../slideLayouts/slideLayout863.xml"/><Relationship Id="rId4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65.xml"/><Relationship Id="rId6" Type="http://schemas.openxmlformats.org/officeDocument/2006/relationships/slideLayout" Target="../slideLayouts/slideLayout866.xml"/><Relationship Id="rId7" Type="http://schemas.openxmlformats.org/officeDocument/2006/relationships/slideLayout" Target="../slideLayouts/slideLayout867.xml"/><Relationship Id="rId8" Type="http://schemas.openxmlformats.org/officeDocument/2006/relationships/slideLayout" Target="../slideLayouts/slideLayout868.xml"/><Relationship Id="rId9" Type="http://schemas.openxmlformats.org/officeDocument/2006/relationships/slideLayout" Target="../slideLayouts/slideLayout869.xml"/><Relationship Id="rId10" Type="http://schemas.openxmlformats.org/officeDocument/2006/relationships/slideLayout" Target="../slideLayouts/slideLayout870.xml"/><Relationship Id="rId11" Type="http://schemas.openxmlformats.org/officeDocument/2006/relationships/slideLayout" Target="../slideLayouts/slideLayout871.xml"/><Relationship Id="rId12" Type="http://schemas.openxmlformats.org/officeDocument/2006/relationships/theme" Target="../theme/theme78.xml"/></Relationships>
</file>

<file path=ppt/slideMasters/_rels/slideMaster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72.xml"/><Relationship Id="rId2" Type="http://schemas.openxmlformats.org/officeDocument/2006/relationships/slideLayout" Target="../slideLayouts/slideLayout873.xml"/><Relationship Id="rId3" Type="http://schemas.openxmlformats.org/officeDocument/2006/relationships/slideLayout" Target="../slideLayouts/slideLayout874.xml"/><Relationship Id="rId4" Type="http://schemas.openxmlformats.org/officeDocument/2006/relationships/slideLayout" Target="../slideLayouts/slideLayout875.xml"/><Relationship Id="rId5" Type="http://schemas.openxmlformats.org/officeDocument/2006/relationships/slideLayout" Target="../slideLayouts/slideLayout876.xml"/><Relationship Id="rId6" Type="http://schemas.openxmlformats.org/officeDocument/2006/relationships/slideLayout" Target="../slideLayouts/slideLayout877.xml"/><Relationship Id="rId7" Type="http://schemas.openxmlformats.org/officeDocument/2006/relationships/slideLayout" Target="../slideLayouts/slideLayout878.xml"/><Relationship Id="rId8" Type="http://schemas.openxmlformats.org/officeDocument/2006/relationships/slideLayout" Target="../slideLayouts/slideLayout879.xml"/><Relationship Id="rId9" Type="http://schemas.openxmlformats.org/officeDocument/2006/relationships/slideLayout" Target="../slideLayouts/slideLayout880.xml"/><Relationship Id="rId10" Type="http://schemas.openxmlformats.org/officeDocument/2006/relationships/slideLayout" Target="../slideLayouts/slideLayout881.xml"/><Relationship Id="rId11" Type="http://schemas.openxmlformats.org/officeDocument/2006/relationships/slideLayout" Target="../slideLayouts/slideLayout882.xml"/><Relationship Id="rId12" Type="http://schemas.openxmlformats.org/officeDocument/2006/relationships/theme" Target="../theme/theme79.xml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/Relationships>
</file>

<file path=ppt/slideMasters/_rels/slideMaster8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83.xml"/><Relationship Id="rId2" Type="http://schemas.openxmlformats.org/officeDocument/2006/relationships/slideLayout" Target="../slideLayouts/slideLayout884.xml"/><Relationship Id="rId3" Type="http://schemas.openxmlformats.org/officeDocument/2006/relationships/slideLayout" Target="../slideLayouts/slideLayout885.xml"/><Relationship Id="rId4" Type="http://schemas.openxmlformats.org/officeDocument/2006/relationships/slideLayout" Target="../slideLayouts/slideLayout886.xml"/><Relationship Id="rId5" Type="http://schemas.openxmlformats.org/officeDocument/2006/relationships/slideLayout" Target="../slideLayouts/slideLayout887.xml"/><Relationship Id="rId6" Type="http://schemas.openxmlformats.org/officeDocument/2006/relationships/slideLayout" Target="../slideLayouts/slideLayout888.xml"/><Relationship Id="rId7" Type="http://schemas.openxmlformats.org/officeDocument/2006/relationships/slideLayout" Target="../slideLayouts/slideLayout889.xml"/><Relationship Id="rId8" Type="http://schemas.openxmlformats.org/officeDocument/2006/relationships/slideLayout" Target="../slideLayouts/slideLayout890.xml"/><Relationship Id="rId9" Type="http://schemas.openxmlformats.org/officeDocument/2006/relationships/slideLayout" Target="../slideLayouts/slideLayout891.xml"/><Relationship Id="rId10" Type="http://schemas.openxmlformats.org/officeDocument/2006/relationships/slideLayout" Target="../slideLayouts/slideLayout892.xml"/><Relationship Id="rId11" Type="http://schemas.openxmlformats.org/officeDocument/2006/relationships/slideLayout" Target="../slideLayouts/slideLayout893.xml"/><Relationship Id="rId12" Type="http://schemas.openxmlformats.org/officeDocument/2006/relationships/theme" Target="../theme/theme80.xml"/></Relationships>
</file>

<file path=ppt/slideMasters/_rels/slideMaster8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94.xml"/><Relationship Id="rId2" Type="http://schemas.openxmlformats.org/officeDocument/2006/relationships/slideLayout" Target="../slideLayouts/slideLayout895.xml"/><Relationship Id="rId3" Type="http://schemas.openxmlformats.org/officeDocument/2006/relationships/slideLayout" Target="../slideLayouts/slideLayout896.xml"/><Relationship Id="rId4" Type="http://schemas.openxmlformats.org/officeDocument/2006/relationships/slideLayout" Target="../slideLayouts/slideLayout897.xml"/><Relationship Id="rId5" Type="http://schemas.openxmlformats.org/officeDocument/2006/relationships/slideLayout" Target="../slideLayouts/slideLayout898.xml"/><Relationship Id="rId6" Type="http://schemas.openxmlformats.org/officeDocument/2006/relationships/slideLayout" Target="../slideLayouts/slideLayout899.xml"/><Relationship Id="rId7" Type="http://schemas.openxmlformats.org/officeDocument/2006/relationships/slideLayout" Target="../slideLayouts/slideLayout900.xml"/><Relationship Id="rId8" Type="http://schemas.openxmlformats.org/officeDocument/2006/relationships/slideLayout" Target="../slideLayouts/slideLayout901.xml"/><Relationship Id="rId9" Type="http://schemas.openxmlformats.org/officeDocument/2006/relationships/slideLayout" Target="../slideLayouts/slideLayout902.xml"/><Relationship Id="rId10" Type="http://schemas.openxmlformats.org/officeDocument/2006/relationships/slideLayout" Target="../slideLayouts/slideLayout903.xml"/><Relationship Id="rId11" Type="http://schemas.openxmlformats.org/officeDocument/2006/relationships/slideLayout" Target="../slideLayouts/slideLayout904.xml"/><Relationship Id="rId12" Type="http://schemas.openxmlformats.org/officeDocument/2006/relationships/theme" Target="../theme/theme81.xml"/></Relationships>
</file>

<file path=ppt/slideMasters/_rels/slideMaster8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5.xml"/><Relationship Id="rId2" Type="http://schemas.openxmlformats.org/officeDocument/2006/relationships/slideLayout" Target="../slideLayouts/slideLayout906.xml"/><Relationship Id="rId3" Type="http://schemas.openxmlformats.org/officeDocument/2006/relationships/slideLayout" Target="../slideLayouts/slideLayout907.xml"/><Relationship Id="rId4" Type="http://schemas.openxmlformats.org/officeDocument/2006/relationships/slideLayout" Target="../slideLayouts/slideLayout908.xml"/><Relationship Id="rId5" Type="http://schemas.openxmlformats.org/officeDocument/2006/relationships/slideLayout" Target="../slideLayouts/slideLayout909.xml"/><Relationship Id="rId6" Type="http://schemas.openxmlformats.org/officeDocument/2006/relationships/slideLayout" Target="../slideLayouts/slideLayout910.xml"/><Relationship Id="rId7" Type="http://schemas.openxmlformats.org/officeDocument/2006/relationships/slideLayout" Target="../slideLayouts/slideLayout911.xml"/><Relationship Id="rId8" Type="http://schemas.openxmlformats.org/officeDocument/2006/relationships/slideLayout" Target="../slideLayouts/slideLayout912.xml"/><Relationship Id="rId9" Type="http://schemas.openxmlformats.org/officeDocument/2006/relationships/slideLayout" Target="../slideLayouts/slideLayout913.xml"/><Relationship Id="rId10" Type="http://schemas.openxmlformats.org/officeDocument/2006/relationships/slideLayout" Target="../slideLayouts/slideLayout914.xml"/><Relationship Id="rId11" Type="http://schemas.openxmlformats.org/officeDocument/2006/relationships/slideLayout" Target="../slideLayouts/slideLayout915.xml"/><Relationship Id="rId12" Type="http://schemas.openxmlformats.org/officeDocument/2006/relationships/theme" Target="../theme/theme82.xml"/></Relationships>
</file>

<file path=ppt/slideMasters/_rels/slideMaster8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16.xml"/><Relationship Id="rId2" Type="http://schemas.openxmlformats.org/officeDocument/2006/relationships/slideLayout" Target="../slideLayouts/slideLayout917.xml"/><Relationship Id="rId3" Type="http://schemas.openxmlformats.org/officeDocument/2006/relationships/slideLayout" Target="../slideLayouts/slideLayout918.xml"/><Relationship Id="rId4" Type="http://schemas.openxmlformats.org/officeDocument/2006/relationships/slideLayout" Target="../slideLayouts/slideLayout919.xml"/><Relationship Id="rId5" Type="http://schemas.openxmlformats.org/officeDocument/2006/relationships/slideLayout" Target="../slideLayouts/slideLayout920.xml"/><Relationship Id="rId6" Type="http://schemas.openxmlformats.org/officeDocument/2006/relationships/slideLayout" Target="../slideLayouts/slideLayout921.xml"/><Relationship Id="rId7" Type="http://schemas.openxmlformats.org/officeDocument/2006/relationships/slideLayout" Target="../slideLayouts/slideLayout922.xml"/><Relationship Id="rId8" Type="http://schemas.openxmlformats.org/officeDocument/2006/relationships/slideLayout" Target="../slideLayouts/slideLayout923.xml"/><Relationship Id="rId9" Type="http://schemas.openxmlformats.org/officeDocument/2006/relationships/slideLayout" Target="../slideLayouts/slideLayout924.xml"/><Relationship Id="rId10" Type="http://schemas.openxmlformats.org/officeDocument/2006/relationships/slideLayout" Target="../slideLayouts/slideLayout925.xml"/><Relationship Id="rId11" Type="http://schemas.openxmlformats.org/officeDocument/2006/relationships/slideLayout" Target="../slideLayouts/slideLayout926.xml"/><Relationship Id="rId12" Type="http://schemas.openxmlformats.org/officeDocument/2006/relationships/theme" Target="../theme/theme83.xml"/></Relationships>
</file>

<file path=ppt/slideMasters/_rels/slideMaster8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27.xml"/><Relationship Id="rId2" Type="http://schemas.openxmlformats.org/officeDocument/2006/relationships/slideLayout" Target="../slideLayouts/slideLayout928.xml"/><Relationship Id="rId3" Type="http://schemas.openxmlformats.org/officeDocument/2006/relationships/slideLayout" Target="../slideLayouts/slideLayout929.xml"/><Relationship Id="rId4" Type="http://schemas.openxmlformats.org/officeDocument/2006/relationships/slideLayout" Target="../slideLayouts/slideLayout930.xml"/><Relationship Id="rId5" Type="http://schemas.openxmlformats.org/officeDocument/2006/relationships/slideLayout" Target="../slideLayouts/slideLayout931.xml"/><Relationship Id="rId6" Type="http://schemas.openxmlformats.org/officeDocument/2006/relationships/slideLayout" Target="../slideLayouts/slideLayout932.xml"/><Relationship Id="rId7" Type="http://schemas.openxmlformats.org/officeDocument/2006/relationships/slideLayout" Target="../slideLayouts/slideLayout933.xml"/><Relationship Id="rId8" Type="http://schemas.openxmlformats.org/officeDocument/2006/relationships/slideLayout" Target="../slideLayouts/slideLayout934.xml"/><Relationship Id="rId9" Type="http://schemas.openxmlformats.org/officeDocument/2006/relationships/slideLayout" Target="../slideLayouts/slideLayout935.xml"/><Relationship Id="rId10" Type="http://schemas.openxmlformats.org/officeDocument/2006/relationships/slideLayout" Target="../slideLayouts/slideLayout936.xml"/><Relationship Id="rId11" Type="http://schemas.openxmlformats.org/officeDocument/2006/relationships/slideLayout" Target="../slideLayouts/slideLayout937.xml"/><Relationship Id="rId12" Type="http://schemas.openxmlformats.org/officeDocument/2006/relationships/theme" Target="../theme/theme84.xml"/></Relationships>
</file>

<file path=ppt/slideMasters/_rels/slideMaster8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38.xml"/><Relationship Id="rId2" Type="http://schemas.openxmlformats.org/officeDocument/2006/relationships/slideLayout" Target="../slideLayouts/slideLayout939.xml"/><Relationship Id="rId3" Type="http://schemas.openxmlformats.org/officeDocument/2006/relationships/slideLayout" Target="../slideLayouts/slideLayout940.xml"/><Relationship Id="rId4" Type="http://schemas.openxmlformats.org/officeDocument/2006/relationships/slideLayout" Target="../slideLayouts/slideLayout941.xml"/><Relationship Id="rId5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3.xml"/><Relationship Id="rId7" Type="http://schemas.openxmlformats.org/officeDocument/2006/relationships/slideLayout" Target="../slideLayouts/slideLayout944.xml"/><Relationship Id="rId8" Type="http://schemas.openxmlformats.org/officeDocument/2006/relationships/slideLayout" Target="../slideLayouts/slideLayout945.xml"/><Relationship Id="rId9" Type="http://schemas.openxmlformats.org/officeDocument/2006/relationships/slideLayout" Target="../slideLayouts/slideLayout946.xml"/><Relationship Id="rId10" Type="http://schemas.openxmlformats.org/officeDocument/2006/relationships/slideLayout" Target="../slideLayouts/slideLayout947.xml"/><Relationship Id="rId11" Type="http://schemas.openxmlformats.org/officeDocument/2006/relationships/slideLayout" Target="../slideLayouts/slideLayout948.xml"/><Relationship Id="rId12" Type="http://schemas.openxmlformats.org/officeDocument/2006/relationships/theme" Target="../theme/theme85.xml"/></Relationships>
</file>

<file path=ppt/slideMasters/_rels/slideMaster8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9.xml"/><Relationship Id="rId2" Type="http://schemas.openxmlformats.org/officeDocument/2006/relationships/slideLayout" Target="../slideLayouts/slideLayout950.xml"/><Relationship Id="rId3" Type="http://schemas.openxmlformats.org/officeDocument/2006/relationships/slideLayout" Target="../slideLayouts/slideLayout951.xml"/><Relationship Id="rId4" Type="http://schemas.openxmlformats.org/officeDocument/2006/relationships/slideLayout" Target="../slideLayouts/slideLayout952.xml"/><Relationship Id="rId5" Type="http://schemas.openxmlformats.org/officeDocument/2006/relationships/slideLayout" Target="../slideLayouts/slideLayout953.xml"/><Relationship Id="rId6" Type="http://schemas.openxmlformats.org/officeDocument/2006/relationships/slideLayout" Target="../slideLayouts/slideLayout954.xml"/><Relationship Id="rId7" Type="http://schemas.openxmlformats.org/officeDocument/2006/relationships/slideLayout" Target="../slideLayouts/slideLayout955.xml"/><Relationship Id="rId8" Type="http://schemas.openxmlformats.org/officeDocument/2006/relationships/slideLayout" Target="../slideLayouts/slideLayout956.xml"/><Relationship Id="rId9" Type="http://schemas.openxmlformats.org/officeDocument/2006/relationships/slideLayout" Target="../slideLayouts/slideLayout957.xml"/><Relationship Id="rId10" Type="http://schemas.openxmlformats.org/officeDocument/2006/relationships/slideLayout" Target="../slideLayouts/slideLayout958.xml"/><Relationship Id="rId11" Type="http://schemas.openxmlformats.org/officeDocument/2006/relationships/slideLayout" Target="../slideLayouts/slideLayout959.xml"/><Relationship Id="rId12" Type="http://schemas.openxmlformats.org/officeDocument/2006/relationships/theme" Target="../theme/theme86.xml"/></Relationships>
</file>

<file path=ppt/slideMasters/_rels/slideMaster8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60.xml"/><Relationship Id="rId2" Type="http://schemas.openxmlformats.org/officeDocument/2006/relationships/slideLayout" Target="../slideLayouts/slideLayout961.xml"/><Relationship Id="rId3" Type="http://schemas.openxmlformats.org/officeDocument/2006/relationships/slideLayout" Target="../slideLayouts/slideLayout962.xml"/><Relationship Id="rId4" Type="http://schemas.openxmlformats.org/officeDocument/2006/relationships/slideLayout" Target="../slideLayouts/slideLayout963.xml"/><Relationship Id="rId5" Type="http://schemas.openxmlformats.org/officeDocument/2006/relationships/slideLayout" Target="../slideLayouts/slideLayout964.xml"/><Relationship Id="rId6" Type="http://schemas.openxmlformats.org/officeDocument/2006/relationships/slideLayout" Target="../slideLayouts/slideLayout965.xml"/><Relationship Id="rId7" Type="http://schemas.openxmlformats.org/officeDocument/2006/relationships/slideLayout" Target="../slideLayouts/slideLayout966.xml"/><Relationship Id="rId8" Type="http://schemas.openxmlformats.org/officeDocument/2006/relationships/slideLayout" Target="../slideLayouts/slideLayout967.xml"/><Relationship Id="rId9" Type="http://schemas.openxmlformats.org/officeDocument/2006/relationships/slideLayout" Target="../slideLayouts/slideLayout968.xml"/><Relationship Id="rId10" Type="http://schemas.openxmlformats.org/officeDocument/2006/relationships/slideLayout" Target="../slideLayouts/slideLayout969.xml"/><Relationship Id="rId11" Type="http://schemas.openxmlformats.org/officeDocument/2006/relationships/slideLayout" Target="../slideLayouts/slideLayout970.xml"/><Relationship Id="rId12" Type="http://schemas.openxmlformats.org/officeDocument/2006/relationships/theme" Target="../theme/theme87.xml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9" y="365102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9" y="1825510"/>
            <a:ext cx="10515971" cy="43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50"/>
            <a:ext cx="2743296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50"/>
            <a:ext cx="4114945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50"/>
            <a:ext cx="2743296" cy="3651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78493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5488723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94496300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827854-2670-F406-5BE7-6C09ED845B1A}" type="datetimeFigureOut">
              <a:rPr lang="fr-FR"/>
              <a:t/>
            </a:fld>
            <a:endParaRPr lang="fr-FR"/>
          </a:p>
        </p:txBody>
      </p:sp>
      <p:sp>
        <p:nvSpPr>
          <p:cNvPr id="132162675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306100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9044B3-8544-DF39-77C0-7A2BA2FCFE1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074402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97991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7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6314602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805081-8673-8157-47FC-68AAE0298612}" type="datetimeFigureOut">
              <a:rPr lang="ru-RU"/>
              <a:t/>
            </a:fld>
            <a:endParaRPr lang="ru-RU"/>
          </a:p>
        </p:txBody>
      </p:sp>
      <p:sp>
        <p:nvSpPr>
          <p:cNvPr id="205203685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75453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4B72DE-DBC2-F5F3-9CFB-A717877A19E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7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42286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994198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6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2728399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576E7D-0819-0143-CEAF-3BA253CB963D}" type="datetimeFigureOut">
              <a:rPr lang="ru-RU"/>
              <a:t/>
            </a:fld>
            <a:endParaRPr lang="ru-RU"/>
          </a:p>
        </p:txBody>
      </p:sp>
      <p:sp>
        <p:nvSpPr>
          <p:cNvPr id="137946558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851935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824E2-F1BA-CAB3-0C45-DDB03B28B1E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6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55028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842524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5331345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FEA4E-8AAD-4D9A-948E-EA86732A1BC8}" type="datetimeFigureOut">
              <a:rPr lang="fr-FR"/>
              <a:t/>
            </a:fld>
            <a:endParaRPr lang="fr-FR"/>
          </a:p>
        </p:txBody>
      </p:sp>
      <p:sp>
        <p:nvSpPr>
          <p:cNvPr id="1276179181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0387941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6DC586-8D0A-4665-7FCE-6EC74E26BD55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329727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769250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2333673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3A0E6-3C68-02D8-BC3F-928D616DEBD9}" type="datetimeFigureOut">
              <a:rPr lang="fr-FR"/>
              <a:t/>
            </a:fld>
            <a:endParaRPr lang="fr-FR"/>
          </a:p>
        </p:txBody>
      </p:sp>
      <p:sp>
        <p:nvSpPr>
          <p:cNvPr id="169492072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7054875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648EB0-1546-4B52-7209-16A9D94FD1B8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038155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7453876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19830991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6DEA1A-7FC4-C761-1EF7-502147D68479}" type="datetimeFigureOut">
              <a:rPr lang="fr-FR"/>
              <a:t/>
            </a:fld>
            <a:endParaRPr lang="fr-FR"/>
          </a:p>
        </p:txBody>
      </p:sp>
      <p:sp>
        <p:nvSpPr>
          <p:cNvPr id="107506312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714853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2F1D7A-39DB-F13E-22B6-207DCFC8AA7D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43678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414180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3857891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B57C95-F158-29A9-FCD3-7DF229C41871}" type="datetimeFigureOut">
              <a:rPr lang="fr-FR"/>
              <a:t/>
            </a:fld>
            <a:endParaRPr lang="fr-FR"/>
          </a:p>
        </p:txBody>
      </p:sp>
      <p:sp>
        <p:nvSpPr>
          <p:cNvPr id="1791748533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836652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DF00BA-79FF-73B1-D82F-B5F6232EE41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42846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0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216548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8"/>
            <a:ext cx="10515970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057436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7A154F-A17E-AEFF-9C14-94DE7882D5F5}" type="datetimeFigureOut">
              <a:rPr lang="fr-FR"/>
              <a:t/>
            </a:fld>
            <a:endParaRPr lang="fr-FR"/>
          </a:p>
        </p:txBody>
      </p:sp>
      <p:sp>
        <p:nvSpPr>
          <p:cNvPr id="17839494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0" y="6355947"/>
            <a:ext cx="4114944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8693949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5CA479-2797-6E73-A15C-DA0C665142DC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367329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0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4461838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8"/>
            <a:ext cx="10515970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11678062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EC9644-8B2D-2959-BC34-120833E976D6}" type="datetimeFigureOut">
              <a:rPr lang="fr-FR"/>
              <a:t/>
            </a:fld>
            <a:endParaRPr lang="fr-FR"/>
          </a:p>
        </p:txBody>
      </p:sp>
      <p:sp>
        <p:nvSpPr>
          <p:cNvPr id="73504620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0" y="6355947"/>
            <a:ext cx="4114944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1328313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25F936-809A-21F9-A75E-6FAAEE55166D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086264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5108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8222660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70C70-5FF6-8C14-5F01-7D89FB2619D9}" type="datetimeFigureOut">
              <a:rPr lang="ru-RU"/>
              <a:t/>
            </a:fld>
            <a:endParaRPr lang="ru-RU"/>
          </a:p>
        </p:txBody>
      </p:sp>
      <p:sp>
        <p:nvSpPr>
          <p:cNvPr id="207551240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430610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8941D2-2085-4A3F-D894-07E9CE2491A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120991" name="PlaceHolder 1"/>
          <p:cNvSpPr>
            <a:spLocks noGrp="1"/>
          </p:cNvSpPr>
          <p:nvPr>
            <p:ph type="dt" idx="1"/>
          </p:nvPr>
        </p:nvSpPr>
        <p:spPr bwMode="auto">
          <a:xfrm>
            <a:off x="838109" y="6356119"/>
            <a:ext cx="2742936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7616250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2" y="6356119"/>
            <a:ext cx="4114584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3829469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9"/>
            <a:ext cx="2742936" cy="364656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2FAF61BD-B964-3449-E056-7D3E08D3CD61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3454873" name="PlaceHolder 4"/>
          <p:cNvSpPr>
            <a:spLocks noGrp="1"/>
          </p:cNvSpPr>
          <p:nvPr>
            <p:ph type="title"/>
          </p:nvPr>
        </p:nvSpPr>
        <p:spPr bwMode="auto">
          <a:xfrm>
            <a:off x="609501" y="273582"/>
            <a:ext cx="10972828" cy="114472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9824405" name="PlaceHolder 5"/>
          <p:cNvSpPr>
            <a:spLocks noGrp="1"/>
          </p:cNvSpPr>
          <p:nvPr>
            <p:ph type="body"/>
          </p:nvPr>
        </p:nvSpPr>
        <p:spPr bwMode="auto">
          <a:xfrm>
            <a:off x="609501" y="1604418"/>
            <a:ext cx="10972828" cy="397702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6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6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3223918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171857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7"/>
            <a:ext cx="411458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326027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F298F10B-4D03-4A33-60E6-3E877BAC0025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8293674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4383510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5211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879513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7744491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6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3BDB67-BB89-BDA7-DCEE-7C9C000961CA}" type="datetimeFigureOut">
              <a:rPr lang="fr-FR"/>
              <a:t/>
            </a:fld>
            <a:endParaRPr lang="fr-FR"/>
          </a:p>
        </p:txBody>
      </p:sp>
      <p:sp>
        <p:nvSpPr>
          <p:cNvPr id="161775937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6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0064577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5D3041-9069-9DA2-5C2D-B9D2814F8576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956600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2037816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98977141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AE1E39-ABB7-3842-B405-913FB09AE99D}" type="datetimeFigureOut">
              <a:rPr lang="fr-FR"/>
              <a:t/>
            </a:fld>
            <a:endParaRPr lang="fr-FR"/>
          </a:p>
        </p:txBody>
      </p:sp>
      <p:sp>
        <p:nvSpPr>
          <p:cNvPr id="155525480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0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301139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588F8-815F-A0E6-81C7-C05AB22CE614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85448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018828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2184668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00CC79-2A88-875D-3FE8-9EDABA4E5A5D}" type="datetimeFigureOut">
              <a:rPr lang="fr-FR"/>
              <a:t/>
            </a:fld>
            <a:endParaRPr lang="fr-FR"/>
          </a:p>
        </p:txBody>
      </p:sp>
      <p:sp>
        <p:nvSpPr>
          <p:cNvPr id="458858443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208448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CFA5E7-0B0A-6A2B-D9FC-83D9DBFDB2BC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134261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911169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6"/>
            <a:ext cx="4114584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6028313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906643E9-4B56-8523-ED0D-6A5C387D47AC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4831454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881895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5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743370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991873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1210883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12834-364C-516E-9A8C-962E33504CD2}" type="datetimeFigureOut">
              <a:rPr lang="fr-FR"/>
              <a:t/>
            </a:fld>
            <a:endParaRPr lang="fr-FR"/>
          </a:p>
        </p:txBody>
      </p:sp>
      <p:sp>
        <p:nvSpPr>
          <p:cNvPr id="52897379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1842711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940EBD-C9C9-CDC4-5E19-A2B2369DA536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26722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0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109181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0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235463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956E8C-9379-62EF-C551-E951CB478E7B}" type="datetimeFigureOut">
              <a:rPr lang="fr-FR"/>
              <a:t/>
            </a:fld>
            <a:endParaRPr lang="fr-FR"/>
          </a:p>
        </p:txBody>
      </p:sp>
      <p:sp>
        <p:nvSpPr>
          <p:cNvPr id="122869363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6"/>
            <a:ext cx="4114944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962146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65A321-FAF1-6E50-6B09-5DF1BF4AEB94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120903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385731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2134695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0429F8-4B69-6822-DF83-7956B238F773}" type="datetimeFigureOut">
              <a:rPr lang="fr-FR"/>
              <a:t/>
            </a:fld>
            <a:endParaRPr lang="fr-FR"/>
          </a:p>
        </p:txBody>
      </p:sp>
      <p:sp>
        <p:nvSpPr>
          <p:cNvPr id="188556597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5935037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4E13EE-7A4D-D6E8-8B47-26DD0D6CF749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825056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0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46987493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0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578989083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DD0883-6614-71AF-D3CE-6C118E027F7C}" type="datetimeFigureOut">
              <a:rPr lang="fr-FR"/>
              <a:t/>
            </a:fld>
            <a:endParaRPr lang="fr-FR"/>
          </a:p>
        </p:txBody>
      </p:sp>
      <p:sp>
        <p:nvSpPr>
          <p:cNvPr id="13490382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6"/>
            <a:ext cx="4114944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974587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1467B8-EA19-C3E9-722B-65834F3019B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65730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67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10505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67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7536180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6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F4E1E1-8E3F-DD10-BC83-485EB0CA8BD7}" type="datetimeFigureOut">
              <a:rPr lang="fr-FR"/>
              <a:t/>
            </a:fld>
            <a:endParaRPr lang="fr-FR"/>
          </a:p>
        </p:txBody>
      </p:sp>
      <p:sp>
        <p:nvSpPr>
          <p:cNvPr id="138526165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6"/>
            <a:ext cx="4114942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538124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7207A0-D353-758D-7886-051FFA03A6FA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0749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9" y="365101"/>
            <a:ext cx="10515971" cy="132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0156758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9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4336353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24979E-336A-6437-6DCD-526B516E89DA}" type="datetimeFigureOut">
              <a:rPr lang="fr-FR"/>
              <a:t/>
            </a:fld>
            <a:endParaRPr lang="fr-FR"/>
          </a:p>
        </p:txBody>
      </p:sp>
      <p:sp>
        <p:nvSpPr>
          <p:cNvPr id="43871845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1397592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7F18A8-37C1-41AE-CA28-21B580A7E2D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122573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791072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68622185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90B5AC-A50A-74D3-03FC-F7E0371E3E87}" type="datetimeFigureOut">
              <a:rPr lang="ru-RU"/>
              <a:t/>
            </a:fld>
            <a:endParaRPr lang="ru-RU"/>
          </a:p>
        </p:txBody>
      </p:sp>
      <p:sp>
        <p:nvSpPr>
          <p:cNvPr id="64862075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6811054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127DAD-7C5C-7893-1AEE-B81ECE7DBA0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402095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615549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758085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2316-AD55-E806-4E59-3476829F8794}" type="datetimeFigureOut">
              <a:rPr lang="ru-RU"/>
              <a:t/>
            </a:fld>
            <a:endParaRPr lang="ru-RU"/>
          </a:p>
        </p:txBody>
      </p:sp>
      <p:sp>
        <p:nvSpPr>
          <p:cNvPr id="123031652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927627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9B0C0D-9672-5573-5B15-E9FEB5C2DFA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422493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036953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185328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40F653-70AC-345E-EEC5-56F6DF9ACCD7}" type="datetimeFigureOut">
              <a:rPr lang="ru-RU"/>
              <a:t/>
            </a:fld>
            <a:endParaRPr lang="ru-RU"/>
          </a:p>
        </p:txBody>
      </p:sp>
      <p:sp>
        <p:nvSpPr>
          <p:cNvPr id="73101229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58477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FAE635-AB23-DF81-0D04-B4F649328CB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0678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9961777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1260746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D2530A-C558-1A88-8C64-68B05C2840D0}" type="datetimeFigureOut">
              <a:rPr lang="fr-FR"/>
              <a:t/>
            </a:fld>
            <a:endParaRPr lang="fr-FR"/>
          </a:p>
        </p:txBody>
      </p:sp>
      <p:sp>
        <p:nvSpPr>
          <p:cNvPr id="5479327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6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803533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C317E6-07B2-F0ED-D696-40BD608C4A3E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900395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01842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1553291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19F6F-C46D-3FEF-402D-0A1FF48FC42A}" type="datetimeFigureOut">
              <a:rPr lang="ru-RU"/>
              <a:t/>
            </a:fld>
            <a:endParaRPr lang="ru-RU"/>
          </a:p>
        </p:txBody>
      </p:sp>
      <p:sp>
        <p:nvSpPr>
          <p:cNvPr id="164398452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5862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FE10BA-2A3F-AFEA-5290-4FF239AFA3E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30141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32306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6045151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62DC27-4F64-5B26-9A6B-BEED80F8BD1D}" type="datetimeFigureOut">
              <a:rPr lang="ru-RU"/>
              <a:t/>
            </a:fld>
            <a:endParaRPr lang="ru-RU"/>
          </a:p>
        </p:txBody>
      </p:sp>
      <p:sp>
        <p:nvSpPr>
          <p:cNvPr id="81201941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367069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328628-7F5E-178A-430D-D0F5553363C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17380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271661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9235790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9E54FC-9A5A-A0D3-2B77-820A83B3C5B1}" type="datetimeFigureOut">
              <a:rPr lang="fr-FR"/>
              <a:t/>
            </a:fld>
            <a:endParaRPr lang="fr-FR"/>
          </a:p>
        </p:txBody>
      </p:sp>
      <p:sp>
        <p:nvSpPr>
          <p:cNvPr id="28827047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5314791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5E4E44-2B21-A323-83DD-DE66EBD4F54E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05441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691120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7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06233139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4A6FA2-89D3-1EB1-21E9-559E59223287}" type="datetimeFigureOut">
              <a:rPr lang="ru-RU"/>
              <a:t/>
            </a:fld>
            <a:endParaRPr lang="ru-RU"/>
          </a:p>
        </p:txBody>
      </p:sp>
      <p:sp>
        <p:nvSpPr>
          <p:cNvPr id="63652680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7084302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53CE85-AFF1-E1F9-8B71-49035B205AE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7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055590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909187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668267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9429BB-F638-C067-2BDF-282ED97641EA}" type="datetimeFigureOut">
              <a:rPr lang="fr-FR"/>
              <a:t/>
            </a:fld>
            <a:endParaRPr lang="fr-FR"/>
          </a:p>
        </p:txBody>
      </p:sp>
      <p:sp>
        <p:nvSpPr>
          <p:cNvPr id="3730635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086996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AFE0C3-7421-C895-834B-1222E9189E3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68439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106597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11634466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4AD113-8D3F-A391-8370-CA0F45915837}" type="datetimeFigureOut">
              <a:rPr lang="fr-FR"/>
              <a:t/>
            </a:fld>
            <a:endParaRPr lang="fr-FR"/>
          </a:p>
        </p:txBody>
      </p:sp>
      <p:sp>
        <p:nvSpPr>
          <p:cNvPr id="1731761689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9041533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A292C-BD4D-4073-9484-029BF8C6A24A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852099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544268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8892677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433755-E463-B4E4-9859-54FF9E58D13A}" type="datetimeFigureOut">
              <a:rPr lang="ru-RU"/>
              <a:t/>
            </a:fld>
            <a:endParaRPr lang="ru-RU"/>
          </a:p>
        </p:txBody>
      </p:sp>
      <p:sp>
        <p:nvSpPr>
          <p:cNvPr id="2019078842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547794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C1C0E0-03CD-1437-D9D3-332F80EE463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43185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62513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1752269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311817-A49C-2CF5-249A-CF24B47D9480}" type="datetimeFigureOut">
              <a:rPr lang="fr-FR"/>
              <a:t/>
            </a:fld>
            <a:endParaRPr lang="fr-FR"/>
          </a:p>
        </p:txBody>
      </p:sp>
      <p:sp>
        <p:nvSpPr>
          <p:cNvPr id="122982603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0746384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79A14A-C8CF-B5B8-D14E-AC8C78A9F60A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2287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0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663526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6"/>
            <a:ext cx="10515970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760868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EF817A-1905-45A0-7074-A9C1733A542C}" type="datetimeFigureOut">
              <a:rPr lang="fr-FR"/>
              <a:t/>
            </a:fld>
            <a:endParaRPr lang="fr-FR"/>
          </a:p>
        </p:txBody>
      </p:sp>
      <p:sp>
        <p:nvSpPr>
          <p:cNvPr id="92305998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4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432126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328CB8-2A6D-A953-68A2-A2C652B3FC5B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537626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5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7195381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5"/>
            <a:ext cx="4114584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1716723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5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C2CC2466-A4FD-FB61-67D3-47DBC857622C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683188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6140536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4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2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29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2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651284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0013488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6"/>
            <a:ext cx="4114584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39081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0AC65832-FBB7-BFAF-5B6C-AE8F2DD178AF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8703990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762487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5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3758453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637258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3249178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E1CFF2-CC0B-4D89-7513-6F336ED6BF26}" type="datetimeFigureOut">
              <a:rPr lang="ru-RU"/>
              <a:t/>
            </a:fld>
            <a:endParaRPr lang="ru-RU"/>
          </a:p>
        </p:txBody>
      </p:sp>
      <p:sp>
        <p:nvSpPr>
          <p:cNvPr id="15778334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124765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AF6AC2-EC77-5782-C51E-8E1AD358A70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255686" name="PlaceHolder 1"/>
          <p:cNvSpPr>
            <a:spLocks noGrp="1"/>
          </p:cNvSpPr>
          <p:nvPr>
            <p:ph type="ftr" idx="4"/>
          </p:nvPr>
        </p:nvSpPr>
        <p:spPr bwMode="auto">
          <a:xfrm>
            <a:off x="4038621" y="6356118"/>
            <a:ext cx="411350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537079" name="PlaceHolder 2"/>
          <p:cNvSpPr>
            <a:spLocks noGrp="1"/>
          </p:cNvSpPr>
          <p:nvPr>
            <p:ph type="sldNum" idx="5"/>
          </p:nvPr>
        </p:nvSpPr>
        <p:spPr bwMode="auto">
          <a:xfrm>
            <a:off x="8610784" y="6356118"/>
            <a:ext cx="274185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6F22A381-F800-F181-6229-A5A98A46F749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4596338" name="PlaceHolder 3"/>
          <p:cNvSpPr>
            <a:spLocks noGrp="1"/>
          </p:cNvSpPr>
          <p:nvPr>
            <p:ph type="dt" idx="6"/>
          </p:nvPr>
        </p:nvSpPr>
        <p:spPr bwMode="auto">
          <a:xfrm>
            <a:off x="838108" y="6356118"/>
            <a:ext cx="274185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&lt;date/heure&gt;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7084740" name="PlaceHolder 4"/>
          <p:cNvSpPr>
            <a:spLocks noGrp="1"/>
          </p:cNvSpPr>
          <p:nvPr>
            <p:ph type="title"/>
          </p:nvPr>
        </p:nvSpPr>
        <p:spPr bwMode="auto">
          <a:xfrm>
            <a:off x="609500" y="273582"/>
            <a:ext cx="10972828" cy="11447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fr-FR" sz="4400" b="0" strike="noStrike" spc="0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lang="fr-FR" sz="4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2573084" name="PlaceHolder 5"/>
          <p:cNvSpPr>
            <a:spLocks noGrp="1"/>
          </p:cNvSpPr>
          <p:nvPr>
            <p:ph type="body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0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lang="fr-FR" sz="3200" b="0" strike="noStrike" spc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2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Arial"/>
              </a:rPr>
              <a:t>Second niveau de plan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0">
                <a:solidFill>
                  <a:srgbClr val="000000"/>
                </a:solidFill>
                <a:latin typeface="Arial"/>
              </a:rPr>
              <a:t>Troisième niveau de plan</a:t>
            </a:r>
            <a:endParaRPr lang="fr-FR" sz="2400" b="0" strike="noStrike" spc="0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Quatrième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5815647" name="PlaceHolder 1"/>
          <p:cNvSpPr>
            <a:spLocks noGrp="1"/>
          </p:cNvSpPr>
          <p:nvPr>
            <p:ph type="ftr" idx="4"/>
          </p:nvPr>
        </p:nvSpPr>
        <p:spPr bwMode="auto">
          <a:xfrm>
            <a:off x="4038621" y="6356118"/>
            <a:ext cx="411350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119952" name="PlaceHolder 2"/>
          <p:cNvSpPr>
            <a:spLocks noGrp="1"/>
          </p:cNvSpPr>
          <p:nvPr>
            <p:ph type="sldNum" idx="5"/>
          </p:nvPr>
        </p:nvSpPr>
        <p:spPr bwMode="auto">
          <a:xfrm>
            <a:off x="8610784" y="6356118"/>
            <a:ext cx="274185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A704408F-CEDA-F34A-1B5F-6CAB12722EED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7021088" name="PlaceHolder 3"/>
          <p:cNvSpPr>
            <a:spLocks noGrp="1"/>
          </p:cNvSpPr>
          <p:nvPr>
            <p:ph type="dt" idx="6"/>
          </p:nvPr>
        </p:nvSpPr>
        <p:spPr bwMode="auto">
          <a:xfrm>
            <a:off x="838108" y="6356118"/>
            <a:ext cx="2741855" cy="36357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&lt;date/heure&gt;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9505342" name="PlaceHolder 4"/>
          <p:cNvSpPr>
            <a:spLocks noGrp="1"/>
          </p:cNvSpPr>
          <p:nvPr>
            <p:ph type="title"/>
          </p:nvPr>
        </p:nvSpPr>
        <p:spPr bwMode="auto">
          <a:xfrm>
            <a:off x="609500" y="273582"/>
            <a:ext cx="10972828" cy="11447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fr-FR" sz="4400" b="0" strike="noStrike" spc="0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lang="fr-FR" sz="44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133726" name="PlaceHolder 5"/>
          <p:cNvSpPr>
            <a:spLocks noGrp="1"/>
          </p:cNvSpPr>
          <p:nvPr>
            <p:ph type="body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3200" b="0" strike="noStrike" spc="0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lang="fr-FR" sz="3200" b="0" strike="noStrike" spc="0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spcBef>
                <a:spcPts val="1132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Arial"/>
              </a:rPr>
              <a:t>Second niveau de plan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spcBef>
                <a:spcPts val="84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400" b="0" strike="noStrike" spc="0">
                <a:solidFill>
                  <a:srgbClr val="000000"/>
                </a:solidFill>
                <a:latin typeface="Arial"/>
              </a:rPr>
              <a:t>Troisième niveau de plan</a:t>
            </a:r>
            <a:endParaRPr lang="fr-FR" sz="2400" b="0" strike="noStrike" spc="0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spcBef>
                <a:spcPts val="56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Quatrième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Arial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1937600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2705933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7"/>
            <a:ext cx="411458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5067206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7E66AD2C-934C-0E60-15DF-988F4EA28728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98977501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1738107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519927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35950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6"/>
            <a:ext cx="10515971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8457788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5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770C09-A056-6553-1A00-87E6F402C18E}" type="datetimeFigureOut">
              <a:rPr lang="fr-FR"/>
              <a:t/>
            </a:fld>
            <a:endParaRPr lang="fr-FR"/>
          </a:p>
        </p:txBody>
      </p:sp>
      <p:sp>
        <p:nvSpPr>
          <p:cNvPr id="203806281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5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6686693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5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E842D4-77A9-3EE4-941B-0C9B11A17747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250735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8660628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4331098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F34C16-B79A-793D-31A7-99F6386BC34E}" type="datetimeFigureOut">
              <a:rPr lang="fr-FR"/>
              <a:t/>
            </a:fld>
            <a:endParaRPr lang="fr-FR"/>
          </a:p>
        </p:txBody>
      </p:sp>
      <p:sp>
        <p:nvSpPr>
          <p:cNvPr id="2740086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6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7411902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3C1B59-7346-4789-C1A5-78422160CF95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4823864" name="PlaceHolder 1"/>
          <p:cNvSpPr>
            <a:spLocks noGrp="1"/>
          </p:cNvSpPr>
          <p:nvPr>
            <p:ph type="dt" idx="1"/>
          </p:nvPr>
        </p:nvSpPr>
        <p:spPr bwMode="auto">
          <a:xfrm>
            <a:off x="838108" y="6356118"/>
            <a:ext cx="2742935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7518993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1" y="6356118"/>
            <a:ext cx="4114584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3455988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8"/>
            <a:ext cx="2742935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CDC19C2B-8033-9FEC-301F-446B8C00F4BD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174660" name="PlaceHolder 4"/>
          <p:cNvSpPr>
            <a:spLocks noGrp="1"/>
          </p:cNvSpPr>
          <p:nvPr>
            <p:ph type="title"/>
          </p:nvPr>
        </p:nvSpPr>
        <p:spPr bwMode="auto">
          <a:xfrm>
            <a:off x="609500" y="273582"/>
            <a:ext cx="10972828" cy="11447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952469" name="PlaceHolder 5"/>
          <p:cNvSpPr>
            <a:spLocks noGrp="1"/>
          </p:cNvSpPr>
          <p:nvPr>
            <p:ph type="body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2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6479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810125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73386462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72F9F6-C6AA-5A4C-EEFF-2BCFFCF104C8}" type="datetimeFigureOut">
              <a:rPr lang="fr-FR"/>
              <a:t/>
            </a:fld>
            <a:endParaRPr lang="fr-FR"/>
          </a:p>
        </p:txBody>
      </p:sp>
      <p:sp>
        <p:nvSpPr>
          <p:cNvPr id="134842244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146345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6FF22C-CEE1-A88E-7E20-84AAD0F7298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2478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67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267425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67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2695128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A5D301-D86B-605A-2F96-821C41559025}" type="datetimeFigureOut">
              <a:rPr lang="fr-FR"/>
              <a:t/>
            </a:fld>
            <a:endParaRPr lang="fr-FR"/>
          </a:p>
        </p:txBody>
      </p:sp>
      <p:sp>
        <p:nvSpPr>
          <p:cNvPr id="53751314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7"/>
            <a:ext cx="4114942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9957901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607F5B-8C1E-82CE-8C16-1171FEA62769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2262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343366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3259145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A70047-7F98-B4CE-9061-79E8ECD44798}" type="datetimeFigureOut">
              <a:rPr lang="fr-FR"/>
              <a:t/>
            </a:fld>
            <a:endParaRPr lang="fr-FR"/>
          </a:p>
        </p:txBody>
      </p:sp>
      <p:sp>
        <p:nvSpPr>
          <p:cNvPr id="203896995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89175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76A6B3-1C12-A950-817B-7D607C8005EA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6499841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927587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4150446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9D4279-BBF6-5C2C-B2E0-7AB5EDB341F8}" type="datetimeFigureOut">
              <a:rPr lang="ru-RU"/>
              <a:t/>
            </a:fld>
            <a:endParaRPr lang="ru-RU"/>
          </a:p>
        </p:txBody>
      </p:sp>
      <p:sp>
        <p:nvSpPr>
          <p:cNvPr id="146202851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2324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474EB9-A078-2530-7D75-BF6D51641D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266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4678984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71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6708172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4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2652EC-5603-23DF-4EDA-97FF66397579}" type="datetimeFigureOut">
              <a:rPr lang="fr-FR"/>
              <a:t/>
            </a:fld>
            <a:endParaRPr lang="fr-FR"/>
          </a:p>
        </p:txBody>
      </p:sp>
      <p:sp>
        <p:nvSpPr>
          <p:cNvPr id="23822332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4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511956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4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BE856-ED50-416E-093B-B6A90F33D36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58266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7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05655030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4746221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DECFA2-D074-C802-3D05-2F749D474261}" type="datetimeFigureOut">
              <a:rPr lang="fr-FR"/>
              <a:t/>
            </a:fld>
            <a:endParaRPr lang="fr-FR"/>
          </a:p>
        </p:txBody>
      </p:sp>
      <p:sp>
        <p:nvSpPr>
          <p:cNvPr id="17302851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6"/>
            <a:ext cx="411494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582856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6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75F56-22EF-5D6F-257B-53B01DCEA42F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19278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338738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7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0147585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F8DC55-3876-9B61-A0D4-F95578EC2919}" type="datetimeFigureOut">
              <a:rPr lang="ru-RU"/>
              <a:t/>
            </a:fld>
            <a:endParaRPr lang="ru-RU"/>
          </a:p>
        </p:txBody>
      </p:sp>
      <p:sp>
        <p:nvSpPr>
          <p:cNvPr id="76214209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356738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79C19C-4A40-EBF9-4C4C-C89C8F05A2C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7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254174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8701189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04712799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340F04-BF9F-6127-B6A8-06584FECF73B}" type="datetimeFigureOut">
              <a:rPr lang="ru-RU"/>
              <a:t/>
            </a:fld>
            <a:endParaRPr lang="ru-RU"/>
          </a:p>
        </p:txBody>
      </p:sp>
      <p:sp>
        <p:nvSpPr>
          <p:cNvPr id="161747890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9968432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B002F5-C437-886D-162B-5022BD135C77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0847034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2363792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7"/>
            <a:ext cx="411458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0302803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EB63D1F2-081F-7B77-781B-92B2BCFF3720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0351685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7207700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19016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9"/>
            <a:ext cx="10515967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150191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7"/>
            <a:ext cx="10515967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75815069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7F9503-F740-FE05-17F4-032D33C79951}" type="datetimeFigureOut">
              <a:rPr lang="fr-FR"/>
              <a:t/>
            </a:fld>
            <a:endParaRPr lang="fr-FR"/>
          </a:p>
        </p:txBody>
      </p:sp>
      <p:sp>
        <p:nvSpPr>
          <p:cNvPr id="93467416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7"/>
            <a:ext cx="4114942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5575212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9836BB-CB36-7387-1654-63B3E69D5F82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998711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654790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6"/>
            <a:ext cx="4114584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4412218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6"/>
            <a:ext cx="2742935" cy="364653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8C103F8E-C3A2-9D29-94E9-EF2979619016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3055956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733497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5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0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3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79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31256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8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3867177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565205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5CFD4F-317D-7928-F9BF-D8AB94BABA17}" type="datetimeFigureOut">
              <a:rPr lang="fr-FR"/>
              <a:t/>
            </a:fld>
            <a:endParaRPr lang="fr-FR"/>
          </a:p>
        </p:txBody>
      </p:sp>
      <p:sp>
        <p:nvSpPr>
          <p:cNvPr id="7726263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7295093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82C393-D511-5B3A-3E49-CF433BC29C28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244008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6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83900308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7581540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5"/>
            <a:ext cx="274329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77150C-85E0-CD3E-413B-89F3F817839D}" type="datetimeFigureOut">
              <a:rPr lang="fr-FR"/>
              <a:t/>
            </a:fld>
            <a:endParaRPr lang="fr-FR"/>
          </a:p>
        </p:txBody>
      </p:sp>
      <p:sp>
        <p:nvSpPr>
          <p:cNvPr id="88612297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5"/>
            <a:ext cx="411494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44126762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5"/>
            <a:ext cx="274329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A3F6EE-4EEA-0343-587A-E21BC0BF2B74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4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70456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7" y="365100"/>
            <a:ext cx="10515971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111828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7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0106676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3F899C-597E-4820-6C85-52EDE9104BEB}" type="datetimeFigureOut">
              <a:rPr lang="ru-RU"/>
              <a:t/>
            </a:fld>
            <a:endParaRPr lang="ru-RU"/>
          </a:p>
        </p:txBody>
      </p:sp>
      <p:sp>
        <p:nvSpPr>
          <p:cNvPr id="98356428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237990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D135F-250E-1E61-3F4C-F4979297C47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7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2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46453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7" y="365099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Click to edit Master title style</a:t>
            </a:r>
            <a:endParaRPr lang="fr-FR"/>
          </a:p>
        </p:txBody>
      </p:sp>
      <p:sp>
        <p:nvSpPr>
          <p:cNvPr id="12629283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7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Click to edit Master text styles</a:t>
            </a:r>
            <a:endParaRPr/>
          </a:p>
          <a:p>
            <a:pPr lvl="1">
              <a:defRPr/>
            </a:pPr>
            <a:r>
              <a:rPr lang="fr-FR"/>
              <a:t>Second level</a:t>
            </a:r>
            <a:endParaRPr/>
          </a:p>
          <a:p>
            <a:pPr lvl="2">
              <a:defRPr/>
            </a:pPr>
            <a:r>
              <a:rPr lang="fr-FR"/>
              <a:t>Third level</a:t>
            </a:r>
            <a:endParaRPr/>
          </a:p>
          <a:p>
            <a:pPr lvl="3">
              <a:defRPr/>
            </a:pPr>
            <a:r>
              <a:rPr lang="fr-FR"/>
              <a:t>Fourth level</a:t>
            </a:r>
            <a:endParaRPr/>
          </a:p>
          <a:p>
            <a:pPr lvl="4">
              <a:defRPr/>
            </a:pPr>
            <a:r>
              <a:rPr lang="fr-FR"/>
              <a:t>Fifth level</a:t>
            </a:r>
            <a:endParaRPr lang="fr-FR"/>
          </a:p>
        </p:txBody>
      </p:sp>
      <p:sp>
        <p:nvSpPr>
          <p:cNvPr id="105657290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57E7D8-E064-CEEB-728C-A42043A40F20}" type="datetimeFigureOut">
              <a:rPr lang="fr-FR"/>
              <a:t/>
            </a:fld>
            <a:endParaRPr lang="fr-FR"/>
          </a:p>
        </p:txBody>
      </p:sp>
      <p:sp>
        <p:nvSpPr>
          <p:cNvPr id="1229740646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7609385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C2DDAD-9FE6-E8CF-7C6A-138DC38187D3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63569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227723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71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6894216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5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C25055-DF4F-7D39-2D1D-8EFC05F77C88}" type="datetimeFigureOut">
              <a:rPr lang="ru-RU"/>
              <a:t/>
            </a:fld>
            <a:endParaRPr lang="ru-RU"/>
          </a:p>
        </p:txBody>
      </p:sp>
      <p:sp>
        <p:nvSpPr>
          <p:cNvPr id="159546298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5"/>
            <a:ext cx="411494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426761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5"/>
            <a:ext cx="2743295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F9651-6C6C-47B7-3DC3-47E0161130DE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5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0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62490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394716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5453584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1E7220-EFFD-B32E-DAE9-B184210F9765}" type="datetimeFigureOut">
              <a:rPr lang="ru-RU"/>
              <a:t/>
            </a:fld>
            <a:endParaRPr lang="ru-RU"/>
          </a:p>
        </p:txBody>
      </p:sp>
      <p:sp>
        <p:nvSpPr>
          <p:cNvPr id="50107207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030913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BEAD0A-3DE0-70E7-1A24-60F1EB7C078E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4094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579261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30385880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E2A8D1-8E46-0199-2442-0A916F553E46}" type="datetimeFigureOut">
              <a:rPr lang="fr-FR"/>
              <a:t/>
            </a:fld>
            <a:endParaRPr lang="fr-FR"/>
          </a:p>
        </p:txBody>
      </p:sp>
      <p:sp>
        <p:nvSpPr>
          <p:cNvPr id="151402020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764003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1412AF-3471-D697-3F84-F35E9C008DA5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2610373" name="PlaceHolder 1"/>
          <p:cNvSpPr>
            <a:spLocks noGrp="1"/>
          </p:cNvSpPr>
          <p:nvPr>
            <p:ph type="dt" idx="1"/>
          </p:nvPr>
        </p:nvSpPr>
        <p:spPr bwMode="auto">
          <a:xfrm>
            <a:off x="838107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2056533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0" y="6356117"/>
            <a:ext cx="4114584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9692121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7"/>
            <a:ext cx="2742935" cy="36465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41900376-0376-2A45-C8A7-368E38D65010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2562242" name="PlaceHolder 4"/>
          <p:cNvSpPr>
            <a:spLocks noGrp="1"/>
          </p:cNvSpPr>
          <p:nvPr>
            <p:ph type="title"/>
          </p:nvPr>
        </p:nvSpPr>
        <p:spPr bwMode="auto">
          <a:xfrm>
            <a:off x="609498" y="273582"/>
            <a:ext cx="10972828" cy="11447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5061962" name="PlaceHolder 5"/>
          <p:cNvSpPr>
            <a:spLocks noGrp="1"/>
          </p:cNvSpPr>
          <p:nvPr>
            <p:ph type="body"/>
          </p:nvPr>
        </p:nvSpPr>
        <p:spPr bwMode="auto">
          <a:xfrm>
            <a:off x="609498" y="1604416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1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  <p:sldLayoutId id="2147484464" r:id="rId12"/>
  </p:sldLayoutIdLst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06479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099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9314247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0367273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D01F5C-50F3-168B-F03A-962E189B58D0}" type="datetimeFigureOut">
              <a:rPr lang="fr-FR"/>
              <a:t/>
            </a:fld>
            <a:endParaRPr lang="fr-FR"/>
          </a:p>
        </p:txBody>
      </p:sp>
      <p:sp>
        <p:nvSpPr>
          <p:cNvPr id="148115052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5835481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3E38F6-1DF4-7A18-9E30-464FD57307E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58697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6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76378935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01533605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4"/>
            <a:ext cx="274329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CC6362-7C35-5CCA-17B4-788906357828}" type="datetimeFigureOut">
              <a:rPr lang="fr-FR"/>
              <a:t/>
            </a:fld>
            <a:endParaRPr lang="fr-FR"/>
          </a:p>
        </p:txBody>
      </p:sp>
      <p:sp>
        <p:nvSpPr>
          <p:cNvPr id="61109376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4"/>
            <a:ext cx="411494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355367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4"/>
            <a:ext cx="2743295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22B49C-1ECF-53C0-E112-1A0B790D9137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4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4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3465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099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9898398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0185541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1FC7DB-1238-AAAA-4241-50DEC138734A}" type="datetimeFigureOut">
              <a:rPr lang="fr-FR"/>
              <a:t/>
            </a:fld>
            <a:endParaRPr lang="fr-FR"/>
          </a:p>
        </p:txBody>
      </p:sp>
      <p:sp>
        <p:nvSpPr>
          <p:cNvPr id="54246533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3668929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33C9A4-8986-06D1-85EB-AB6EF3EBDF2E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91816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5" y="365098"/>
            <a:ext cx="10515967" cy="132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675263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5" y="1825506"/>
            <a:ext cx="10515967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2283180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5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4A6EBB-BE2A-B0D8-EFA1-09A0D0D20B6E}" type="datetimeFigureOut">
              <a:rPr lang="fr-FR"/>
              <a:t/>
            </a:fld>
            <a:endParaRPr lang="fr-FR"/>
          </a:p>
        </p:txBody>
      </p:sp>
      <p:sp>
        <p:nvSpPr>
          <p:cNvPr id="11860932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8" y="6355947"/>
            <a:ext cx="4114942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2595296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7"/>
            <a:ext cx="2743296" cy="365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99B11D-CB39-DAFE-0D1C-0FA41F136948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6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6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6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935160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8359082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90796323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65A1B3-38B7-C070-B48A-EBBFF4A9D2B5}" type="datetimeFigureOut">
              <a:rPr lang="fr-FR"/>
              <a:t/>
            </a:fld>
            <a:endParaRPr lang="fr-FR"/>
          </a:p>
        </p:txBody>
      </p:sp>
      <p:sp>
        <p:nvSpPr>
          <p:cNvPr id="67257916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48058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70CC0C-6C24-09D9-9668-B1CEA37A406C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87317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0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87375355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0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86767834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E02DAD-529C-91A6-8ACC-BFBDD55A16A4}" type="datetimeFigureOut">
              <a:rPr lang="fr-FR"/>
              <a:t/>
            </a:fld>
            <a:endParaRPr lang="fr-FR"/>
          </a:p>
        </p:txBody>
      </p:sp>
      <p:sp>
        <p:nvSpPr>
          <p:cNvPr id="168760654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4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69756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004C1F-C701-D0AC-CA67-EFFB81F9415C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064952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70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5462657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70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1730637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97D788-3AC8-13CA-72C5-F0C73773D86A}" type="datetimeFigureOut">
              <a:rPr lang="fr-FR"/>
              <a:t/>
            </a:fld>
            <a:endParaRPr lang="fr-FR"/>
          </a:p>
        </p:txBody>
      </p:sp>
      <p:sp>
        <p:nvSpPr>
          <p:cNvPr id="1007859261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4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2089672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5F784E-D124-7111-2264-DDA59A4F61D0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858678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955965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30575697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D3F405-8A90-B199-83EF-67BF484797A5}" type="datetimeFigureOut">
              <a:rPr lang="ru-RU"/>
              <a:t/>
            </a:fld>
            <a:endParaRPr lang="ru-RU"/>
          </a:p>
        </p:txBody>
      </p:sp>
      <p:sp>
        <p:nvSpPr>
          <p:cNvPr id="173647808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022814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E11781-2E42-0B8D-BE46-B7955C0CA3E6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03994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6"/>
            <a:ext cx="10515966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2209854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4"/>
            <a:ext cx="10515966" cy="43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67023726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5"/>
            <a:ext cx="2743294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C5348F-1ACC-8BD9-9108-024DAF9F2216}" type="datetimeFigureOut">
              <a:rPr lang="fr-FR"/>
              <a:t/>
            </a:fld>
            <a:endParaRPr lang="fr-FR"/>
          </a:p>
        </p:txBody>
      </p:sp>
      <p:sp>
        <p:nvSpPr>
          <p:cNvPr id="108960435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5"/>
            <a:ext cx="4114941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6376879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5"/>
            <a:ext cx="2743294" cy="365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86894F-5340-F5AD-4487-564C981E2F26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123765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6" y="365099"/>
            <a:ext cx="10515968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7373738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6" y="1825507"/>
            <a:ext cx="10515968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05532340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6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580A52-AFA3-1B1F-B99A-C3A3803B3B6A}" type="datetimeFigureOut">
              <a:rPr lang="fr-FR"/>
              <a:t/>
            </a:fld>
            <a:endParaRPr lang="fr-FR"/>
          </a:p>
        </p:txBody>
      </p:sp>
      <p:sp>
        <p:nvSpPr>
          <p:cNvPr id="109585770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7"/>
            <a:ext cx="4114943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2084470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2" y="6355947"/>
            <a:ext cx="2743296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8C3E4-667C-0F1A-8B23-8AF38279585A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45641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9" y="365101"/>
            <a:ext cx="10515971" cy="1325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71084334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9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6081228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9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6B27FE-EFD8-1F60-F54C-4354DA956910}" type="datetimeFigureOut">
              <a:rPr lang="fr-FR"/>
              <a:t/>
            </a:fld>
            <a:endParaRPr lang="fr-FR"/>
          </a:p>
        </p:txBody>
      </p:sp>
      <p:sp>
        <p:nvSpPr>
          <p:cNvPr id="212669577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332989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6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3A7361-C125-F29F-BA0F-E5A633E4A119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256680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1375311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8732864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1BFC35-FE18-F7E0-B248-908036110107}" type="datetimeFigureOut">
              <a:rPr lang="ru-RU"/>
              <a:t/>
            </a:fld>
            <a:endParaRPr lang="ru-RU"/>
          </a:p>
        </p:txBody>
      </p:sp>
      <p:sp>
        <p:nvSpPr>
          <p:cNvPr id="8626754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75299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58705F-98B5-A402-407A-54AF360ED10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7515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3532098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1766295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DB739C-3494-42CA-28D9-066267AA78C8}" type="datetimeFigureOut">
              <a:rPr lang="ru-RU"/>
              <a:t/>
            </a:fld>
            <a:endParaRPr lang="ru-RU"/>
          </a:p>
        </p:txBody>
      </p:sp>
      <p:sp>
        <p:nvSpPr>
          <p:cNvPr id="65231602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354176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D5E6F2-7CE5-8AC5-122E-0D5E3A1C2AE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9" r:id="rId2"/>
    <p:sldLayoutId id="2147484600" r:id="rId3"/>
    <p:sldLayoutId id="2147484601" r:id="rId4"/>
    <p:sldLayoutId id="2147484602" r:id="rId5"/>
    <p:sldLayoutId id="2147484603" r:id="rId6"/>
    <p:sldLayoutId id="2147484604" r:id="rId7"/>
    <p:sldLayoutId id="2147484605" r:id="rId8"/>
    <p:sldLayoutId id="2147484606" r:id="rId9"/>
    <p:sldLayoutId id="2147484607" r:id="rId10"/>
    <p:sldLayoutId id="2147484608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48085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846776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8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969847752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0824AE-EE02-DB33-BB68-3714C2899892}" type="datetimeFigureOut">
              <a:rPr lang="ru-RU"/>
              <a:t/>
            </a:fld>
            <a:endParaRPr lang="ru-RU"/>
          </a:p>
        </p:txBody>
      </p:sp>
      <p:sp>
        <p:nvSpPr>
          <p:cNvPr id="37853640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908314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4FF56E-5773-4DA0-70A8-B7BF741E3ACB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00149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8" y="365100"/>
            <a:ext cx="10515971" cy="1325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0423256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8" y="1825507"/>
            <a:ext cx="10515971" cy="4351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98282458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5532B7-9A51-C94C-76B3-0A9B6952EE53}" type="datetimeFigureOut">
              <a:rPr lang="fr-FR"/>
              <a:t/>
            </a:fld>
            <a:endParaRPr lang="fr-FR"/>
          </a:p>
        </p:txBody>
      </p:sp>
      <p:sp>
        <p:nvSpPr>
          <p:cNvPr id="515042391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7"/>
            <a:ext cx="411494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278345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7"/>
            <a:ext cx="2743295" cy="36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1E9FF6-DFED-8EB4-A7B1-A0DAC0E7BEB3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  <p:sldLayoutId id="2147484616" r:id="rId7"/>
    <p:sldLayoutId id="2147484617" r:id="rId8"/>
    <p:sldLayoutId id="2147484618" r:id="rId9"/>
    <p:sldLayoutId id="2147484619" r:id="rId10"/>
    <p:sldLayoutId id="2147484620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8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8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8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145260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099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358487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40594079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8217F4-3FF4-8BCF-E538-DFE1625B15BE}" type="datetimeFigureOut">
              <a:rPr lang="fr-FR"/>
              <a:t/>
            </a:fld>
            <a:endParaRPr lang="fr-FR"/>
          </a:p>
        </p:txBody>
      </p:sp>
      <p:sp>
        <p:nvSpPr>
          <p:cNvPr id="24556253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6796909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F7D55-602B-1077-2AFE-9E77D96CC7C5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22195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5"/>
            <a:ext cx="10515970" cy="1325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55274529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4"/>
            <a:ext cx="10515970" cy="435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9830545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2"/>
            <a:ext cx="2743293" cy="36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56D8E0-7DC1-D533-2AE8-FA02079CD9DC}" type="datetimeFigureOut">
              <a:rPr lang="fr-FR"/>
              <a:t/>
            </a:fld>
            <a:endParaRPr lang="fr-FR"/>
          </a:p>
        </p:txBody>
      </p:sp>
      <p:sp>
        <p:nvSpPr>
          <p:cNvPr id="66036662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9" y="6355942"/>
            <a:ext cx="4114944" cy="36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950053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2"/>
            <a:ext cx="2743293" cy="36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AECF7C-B7EC-D8D2-E449-E3D635F04A59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3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3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816325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4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324009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18680633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4"/>
            <a:ext cx="274329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49540F-3A3C-0B4A-D21D-01101ABDCDA4}" type="datetimeFigureOut">
              <a:rPr lang="fr-FR"/>
              <a:t/>
            </a:fld>
            <a:endParaRPr lang="fr-FR"/>
          </a:p>
        </p:txBody>
      </p:sp>
      <p:sp>
        <p:nvSpPr>
          <p:cNvPr id="72394933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4"/>
            <a:ext cx="411494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30805162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4"/>
            <a:ext cx="274329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2DED0D-7F58-9271-6DCB-CCF3DE56A321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2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2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16198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7"/>
            <a:ext cx="10515967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212901175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67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96684015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5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7543AF-C3E6-509B-6B9E-4467E2B204A3}" type="datetimeFigureOut">
              <a:rPr lang="fr-FR"/>
              <a:t/>
            </a:fld>
            <a:endParaRPr lang="fr-FR"/>
          </a:p>
        </p:txBody>
      </p:sp>
      <p:sp>
        <p:nvSpPr>
          <p:cNvPr id="134518153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5"/>
            <a:ext cx="4114941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6490988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1" y="6355945"/>
            <a:ext cx="2743295" cy="365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09DB93-8AF5-2F3F-676A-4940EACBBCEE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5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5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888839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28" y="365101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493439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28" y="1825509"/>
            <a:ext cx="10515971" cy="43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3874636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28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263F5A-DD07-B7B2-F219-4AE88B05755B}" type="datetimeFigureOut">
              <a:rPr lang="ru-RU"/>
              <a:t/>
            </a:fld>
            <a:endParaRPr lang="ru-RU"/>
          </a:p>
        </p:txBody>
      </p:sp>
      <p:sp>
        <p:nvSpPr>
          <p:cNvPr id="128346413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9"/>
            <a:ext cx="411494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89342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9"/>
            <a:ext cx="2743295" cy="3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6F979B-59DD-AC06-D5A6-C8736E014EF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0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8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3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62688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4" y="365094"/>
            <a:ext cx="10515971" cy="1325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61980283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4" y="1825506"/>
            <a:ext cx="10515971" cy="435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284729327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4" y="6355944"/>
            <a:ext cx="274329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2F7DB3-0138-2D88-C5DA-E947ACF732EB}" type="datetimeFigureOut">
              <a:rPr lang="fr-FR"/>
              <a:t/>
            </a:fld>
            <a:endParaRPr lang="fr-FR"/>
          </a:p>
        </p:txBody>
      </p:sp>
      <p:sp>
        <p:nvSpPr>
          <p:cNvPr id="614376243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37" y="6355944"/>
            <a:ext cx="411494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2340754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3" y="6355944"/>
            <a:ext cx="2743295" cy="3650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AF7242-0F12-6221-BB3E-A598D9F43500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2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2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2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1074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27" y="365099"/>
            <a:ext cx="10515971" cy="132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7467219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27" y="1825506"/>
            <a:ext cx="10515971" cy="435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8544409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27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69F18A-091F-1D41-3748-0043E0A10550}" type="datetimeFigureOut">
              <a:rPr lang="fr-FR"/>
              <a:t/>
            </a:fld>
            <a:endParaRPr lang="fr-FR"/>
          </a:p>
        </p:txBody>
      </p:sp>
      <p:sp>
        <p:nvSpPr>
          <p:cNvPr id="153585669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742" y="6355946"/>
            <a:ext cx="411494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6768356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904" y="6355946"/>
            <a:ext cx="2743295" cy="365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963E3A-5361-BD42-7D3A-139FA3BF8193}" type="slidenum">
              <a:rPr lang="fr-FR"/>
              <a:t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7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7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2302827" name="PlaceHolder 1"/>
          <p:cNvSpPr>
            <a:spLocks noGrp="1"/>
          </p:cNvSpPr>
          <p:nvPr>
            <p:ph type="dt" idx="1"/>
          </p:nvPr>
        </p:nvSpPr>
        <p:spPr bwMode="auto">
          <a:xfrm>
            <a:off x="838108" y="6356118"/>
            <a:ext cx="2742935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  <a:defRPr/>
            </a:pPr>
            <a:r>
              <a:rPr lang="fr-FR" sz="1200" b="0" strike="noStrike" spc="0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1201769" name="PlaceHolder 2"/>
          <p:cNvSpPr>
            <a:spLocks noGrp="1"/>
          </p:cNvSpPr>
          <p:nvPr>
            <p:ph type="ftr" idx="2"/>
          </p:nvPr>
        </p:nvSpPr>
        <p:spPr bwMode="auto">
          <a:xfrm>
            <a:off x="4038621" y="6356118"/>
            <a:ext cx="4114584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fr-FR" sz="1400" b="0" strike="noStrike" spc="0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fr-FR" sz="1400" b="0" strike="noStrike" spc="0">
                <a:solidFill>
                  <a:srgbClr val="000000"/>
                </a:solidFill>
                <a:latin typeface="Times New Roman"/>
              </a:rPr>
              <a:t>&lt;pied de page&gt;</a:t>
            </a:r>
            <a:endParaRPr lang="fr-FR" sz="14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9207459" name="PlaceHolder 3"/>
          <p:cNvSpPr>
            <a:spLocks noGrp="1"/>
          </p:cNvSpPr>
          <p:nvPr>
            <p:ph type="sldNum" idx="3"/>
          </p:nvPr>
        </p:nvSpPr>
        <p:spPr bwMode="auto">
          <a:xfrm>
            <a:off x="8610784" y="6356118"/>
            <a:ext cx="2742935" cy="36465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1200" b="0" strike="noStrike" spc="0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defRPr/>
            </a:pPr>
            <a:fld id="{551B3558-A721-A568-10AC-04EF518DF58F}" type="slidenum">
              <a:rPr lang="fr-FR" sz="1200" b="0" strike="noStrike" spc="0">
                <a:solidFill>
                  <a:srgbClr val="8B8B8B"/>
                </a:solidFill>
                <a:latin typeface="Calibri"/>
              </a:rPr>
              <a:t/>
            </a:fld>
            <a:endParaRPr lang="fr-FR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947860" name="PlaceHolder 4"/>
          <p:cNvSpPr>
            <a:spLocks noGrp="1"/>
          </p:cNvSpPr>
          <p:nvPr>
            <p:ph type="title"/>
          </p:nvPr>
        </p:nvSpPr>
        <p:spPr bwMode="auto">
          <a:xfrm>
            <a:off x="609500" y="273582"/>
            <a:ext cx="10972828" cy="11447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1263675" name="PlaceHolder 5"/>
          <p:cNvSpPr>
            <a:spLocks noGrp="1"/>
          </p:cNvSpPr>
          <p:nvPr>
            <p:ph type="body"/>
          </p:nvPr>
        </p:nvSpPr>
        <p:spPr bwMode="auto">
          <a:xfrm>
            <a:off x="609500" y="1604417"/>
            <a:ext cx="10972828" cy="39770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5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800" b="0" strike="noStrike" spc="0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lang="fr-FR" sz="2800" b="0" strike="noStrike" spc="0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2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Second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48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Troisième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5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fr-FR" sz="1800" b="0" strike="noStrike" spc="0">
                <a:solidFill>
                  <a:srgbClr val="000000"/>
                </a:solidFill>
                <a:latin typeface="Calibri"/>
              </a:rPr>
              <a:t>Quatrième niveau de plan</a:t>
            </a:r>
            <a:endParaRPr lang="fr-FR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Cinquième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Sixième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fr-FR" sz="2000" b="0" strike="noStrike" spc="0">
                <a:solidFill>
                  <a:srgbClr val="000000"/>
                </a:solidFill>
                <a:latin typeface="Calibri"/>
              </a:rPr>
              <a:t>Septième niveau de plan</a:t>
            </a:r>
            <a:endParaRPr lang="fr-FR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6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55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5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5" Type="http://schemas.openxmlformats.org/officeDocument/2006/relationships/image" Target="../media/image40.png"/><Relationship Id="rId6" Type="http://schemas.openxmlformats.org/officeDocument/2006/relationships/image" Target="../media/image55.png"/><Relationship Id="rId7" Type="http://schemas.openxmlformats.org/officeDocument/2006/relationships/image" Target="../media/image44.png"/><Relationship Id="rId8" Type="http://schemas.openxmlformats.org/officeDocument/2006/relationships/image" Target="../media/image56.png"/><Relationship Id="rId9" Type="http://schemas.openxmlformats.org/officeDocument/2006/relationships/image" Target="../media/image4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8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Relationship Id="rId8" Type="http://schemas.openxmlformats.org/officeDocument/2006/relationships/image" Target="../media/image40.png"/><Relationship Id="rId9" Type="http://schemas.openxmlformats.org/officeDocument/2006/relationships/image" Target="../media/image44.png"/><Relationship Id="rId10" Type="http://schemas.openxmlformats.org/officeDocument/2006/relationships/image" Target="../media/image56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4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57.png"/><Relationship Id="rId5" Type="http://schemas.openxmlformats.org/officeDocument/2006/relationships/image" Target="../media/image55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Relationship Id="rId8" Type="http://schemas.openxmlformats.org/officeDocument/2006/relationships/image" Target="../media/image40.png"/><Relationship Id="rId9" Type="http://schemas.openxmlformats.org/officeDocument/2006/relationships/image" Target="../media/image44.png"/><Relationship Id="rId10" Type="http://schemas.openxmlformats.org/officeDocument/2006/relationships/image" Target="../media/image56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5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8750055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144263" y="52137"/>
            <a:ext cx="10515970" cy="859539"/>
          </a:xfrm>
        </p:spPr>
        <p:txBody>
          <a:bodyPr/>
          <a:lstStyle/>
          <a:p>
            <a:pPr>
              <a:defRPr/>
            </a:pPr>
            <a:r>
              <a:rPr sz="4800"/>
              <a:t>To do</a:t>
            </a:r>
            <a:endParaRPr sz="4800"/>
          </a:p>
        </p:txBody>
      </p:sp>
      <p:sp>
        <p:nvSpPr>
          <p:cNvPr id="174750113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227" y="979713"/>
            <a:ext cx="10515970" cy="5196858"/>
          </a:xfrm>
        </p:spPr>
        <p:txBody>
          <a:bodyPr/>
          <a:lstStyle/>
          <a:p>
            <a:pPr>
              <a:defRPr/>
            </a:pPr>
            <a:r>
              <a:rPr sz="3600"/>
              <a:t>Corriger mon cahier / finir les exercices</a:t>
            </a:r>
            <a:r>
              <a:rPr sz="3600"/>
              <a:t>.</a:t>
            </a:r>
            <a:endParaRPr sz="3600"/>
          </a:p>
          <a:p>
            <a:pPr lvl="2">
              <a:defRPr/>
            </a:pPr>
            <a:endParaRPr sz="3600"/>
          </a:p>
        </p:txBody>
      </p:sp>
      <p:pic>
        <p:nvPicPr>
          <p:cNvPr id="840113564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7309992" y="-482361"/>
            <a:ext cx="389295" cy="376165"/>
          </a:xfrm>
          <a:prstGeom prst="rect">
            <a:avLst/>
          </a:prstGeom>
          <a:ln w="0">
            <a:noFill/>
          </a:ln>
        </p:spPr>
      </p:pic>
      <p:pic>
        <p:nvPicPr>
          <p:cNvPr id="66449714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190545" y="-630558"/>
            <a:ext cx="364122" cy="588528"/>
          </a:xfrm>
          <a:prstGeom prst="rect">
            <a:avLst/>
          </a:prstGeom>
        </p:spPr>
      </p:pic>
      <p:pic>
        <p:nvPicPr>
          <p:cNvPr id="97045818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5709447" y="-466166"/>
            <a:ext cx="360003" cy="359973"/>
          </a:xfrm>
          <a:prstGeom prst="rect">
            <a:avLst/>
          </a:prstGeom>
        </p:spPr>
      </p:pic>
      <p:pic>
        <p:nvPicPr>
          <p:cNvPr id="203283930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4068675" y="-493166"/>
            <a:ext cx="360007" cy="413973"/>
          </a:xfrm>
          <a:prstGeom prst="rect">
            <a:avLst/>
          </a:prstGeom>
        </p:spPr>
      </p:pic>
      <p:pic>
        <p:nvPicPr>
          <p:cNvPr id="2130854118" name="Graphique 63" descr=""/>
          <p:cNvPicPr/>
          <p:nvPr/>
        </p:nvPicPr>
        <p:blipFill>
          <a:blip r:embed="rId7"/>
          <a:srcRect l="0" t="15370" r="0" b="0"/>
          <a:stretch/>
        </p:blipFill>
        <p:spPr bwMode="auto">
          <a:xfrm flipH="0" flipV="0">
            <a:off x="5092403" y="-430344"/>
            <a:ext cx="471325" cy="274644"/>
          </a:xfrm>
          <a:prstGeom prst="rect">
            <a:avLst/>
          </a:prstGeom>
          <a:ln w="0">
            <a:noFill/>
          </a:ln>
        </p:spPr>
      </p:pic>
      <p:pic>
        <p:nvPicPr>
          <p:cNvPr id="1596471903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11338" y="-595530"/>
            <a:ext cx="457200" cy="457200"/>
          </a:xfrm>
          <a:prstGeom prst="rect">
            <a:avLst/>
          </a:prstGeom>
        </p:spPr>
      </p:pic>
      <p:pic>
        <p:nvPicPr>
          <p:cNvPr id="327252694" name=""/>
          <p:cNvPicPr/>
          <p:nvPr/>
        </p:nvPicPr>
        <p:blipFill>
          <a:blip r:embed="rId9"/>
          <a:stretch/>
        </p:blipFill>
        <p:spPr bwMode="auto">
          <a:xfrm rot="581357" flipH="0" flipV="0">
            <a:off x="10295436" y="-575370"/>
            <a:ext cx="270009" cy="359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821033" name=""/>
          <p:cNvSpPr txBox="1"/>
          <p:nvPr/>
        </p:nvSpPr>
        <p:spPr bwMode="auto">
          <a:xfrm flipH="0" flipV="0">
            <a:off x="620307" y="37784"/>
            <a:ext cx="9694959" cy="518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Présentation des ateliers de la semaine</a:t>
            </a:r>
            <a:endParaRPr lang="fr-FR" sz="2800">
              <a:latin typeface="Calibri Light"/>
              <a:cs typeface="Calibri Light"/>
            </a:endParaRPr>
          </a:p>
        </p:txBody>
      </p:sp>
      <p:graphicFrame>
        <p:nvGraphicFramePr>
          <p:cNvPr id="819670241" name=""/>
          <p:cNvGraphicFramePr>
            <a:graphicFrameLocks xmlns:a="http://schemas.openxmlformats.org/drawingml/2006/main"/>
          </p:cNvGraphicFramePr>
          <p:nvPr/>
        </p:nvGraphicFramePr>
        <p:xfrm>
          <a:off x="763218" y="609508"/>
          <a:ext cx="11168056" cy="514552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5577675"/>
                <a:gridCol w="5577675"/>
              </a:tblGrid>
              <a:tr h="2880000">
                <a:tc>
                  <a:txBody>
                    <a:bodyPr/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sz="2800" b="1">
                          <a:latin typeface="Calibri"/>
                          <a:ea typeface="Calibri"/>
                          <a:cs typeface="Calibri"/>
                        </a:rPr>
                        <a:t>Atelier 1 : </a:t>
                      </a:r>
                      <a:r>
                        <a:rPr sz="28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</a:rPr>
                        <a:t>Grammaire : </a:t>
                      </a:r>
                      <a:r>
                        <a:rPr lang="fr-FR" sz="2800" b="1" i="0" u="none" strike="noStrike" cap="none" spc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</a:rPr>
                        <a:t>Phrases négatives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30000"/>
                        </a:lnSpc>
                        <a:defRPr/>
                      </a:pPr>
                      <a:r>
                        <a:rPr sz="2400" b="0" i="1">
                          <a:latin typeface="Calibri"/>
                          <a:ea typeface="Calibri"/>
                          <a:cs typeface="Calibri"/>
                        </a:rPr>
                        <a:t>But : j</a:t>
                      </a: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e transforme une phrase positive en négative et inversement</a:t>
                      </a:r>
                      <a:r>
                        <a:rPr sz="2400" b="0" i="1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sz="2400" b="0" i="1"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chemeClr val="bg1">
                          <a:lumMod val="50000"/>
                        </a:schemeClr>
                      </a:solidFill>
                    </a:lnL>
                    <a:lnR w="12699" algn="ctr">
                      <a:solidFill>
                        <a:schemeClr val="bg1">
                          <a:lumMod val="50000"/>
                        </a:schemeClr>
                      </a:solidFill>
                    </a:lnR>
                    <a:lnT w="12699" algn="ctr">
                      <a:solidFill>
                        <a:schemeClr val="bg1">
                          <a:lumMod val="50000"/>
                        </a:schemeClr>
                      </a:solidFill>
                    </a:lnT>
                    <a:lnB w="12699" algn="ctr">
                      <a:solidFill>
                        <a:schemeClr val="bg1">
                          <a:lumMod val="50000"/>
                        </a:schemeClr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2 : </a:t>
                      </a:r>
                      <a:r>
                        <a:rPr lang="fr-FR" sz="2800" b="1" i="0" u="none" strike="noStrike" cap="none" spc="0">
                          <a:solidFill>
                            <a:srgbClr val="FFC000"/>
                          </a:solidFill>
                          <a:latin typeface="Calibri"/>
                          <a:ea typeface="Calibri"/>
                          <a:cs typeface="Calibri"/>
                        </a:rPr>
                        <a:t>Grammaire - Les compléments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But : je repère 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le </a:t>
                      </a:r>
                      <a:r>
                        <a:rPr lang="fr-FR" sz="2400" b="0" i="1" u="none" strike="noStrike" cap="none" spc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</a:rPr>
                        <a:t>verbe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le </a:t>
                      </a:r>
                      <a:r>
                        <a:rPr lang="fr-FR" sz="2400" b="0" i="1" u="none" strike="noStrike" cap="none" spc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</a:rPr>
                        <a:t>sujet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les </a:t>
                      </a:r>
                      <a:r>
                        <a:rPr lang="fr-FR" sz="2400" b="0" i="1" u="none" strike="noStrike" cap="none" spc="0">
                          <a:solidFill>
                            <a:srgbClr val="ED7D31"/>
                          </a:solidFill>
                          <a:latin typeface="Calibri"/>
                          <a:ea typeface="Calibri"/>
                          <a:cs typeface="Calibri"/>
                        </a:rPr>
                        <a:t>CO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et les </a:t>
                      </a:r>
                      <a:r>
                        <a:rPr lang="fr-FR" sz="2400" b="0" i="1" u="none" strike="noStrike" cap="none" spc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</a:rPr>
                        <a:t>CC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b="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chemeClr val="bg1">
                          <a:lumMod val="50000"/>
                        </a:schemeClr>
                      </a:solidFill>
                    </a:lnL>
                    <a:lnR w="12699" algn="ctr">
                      <a:solidFill>
                        <a:schemeClr val="bg1">
                          <a:lumMod val="50000"/>
                        </a:schemeClr>
                      </a:solidFill>
                    </a:lnR>
                    <a:lnT w="12699" algn="ctr">
                      <a:solidFill>
                        <a:schemeClr val="bg1">
                          <a:lumMod val="50000"/>
                        </a:schemeClr>
                      </a:solidFill>
                    </a:lnT>
                    <a:lnB w="12699" algn="ctr">
                      <a:solidFill>
                        <a:schemeClr val="bg1">
                          <a:lumMod val="50000"/>
                        </a:schemeClr>
                      </a:solidFill>
                    </a:lnB>
                  </a:tcPr>
                </a:tc>
              </a:tr>
              <a:tr h="288000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3 : </a:t>
                      </a:r>
                      <a:r>
                        <a:rPr lang="fr-FR" sz="2800" b="1" i="0" u="none" strike="noStrike" cap="none" spc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Calibri"/>
                        </a:rPr>
                        <a:t>Conjugaison : le passé composé</a:t>
                      </a:r>
                      <a:endParaRPr b="0"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1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But : 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je conjugue au passé composé</a:t>
                      </a:r>
                      <a:r>
                        <a:rPr lang="fr-FR" sz="2400" b="0" i="1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b="0">
                        <a:latin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chemeClr val="bg1">
                          <a:lumMod val="50000"/>
                        </a:schemeClr>
                      </a:solidFill>
                    </a:lnL>
                    <a:lnR w="12699" algn="ctr">
                      <a:solidFill>
                        <a:schemeClr val="bg1">
                          <a:lumMod val="50000"/>
                        </a:schemeClr>
                      </a:solidFill>
                    </a:lnR>
                    <a:lnT w="12699" algn="ctr">
                      <a:solidFill>
                        <a:schemeClr val="bg1">
                          <a:lumMod val="50000"/>
                        </a:schemeClr>
                      </a:solidFill>
                    </a:lnT>
                    <a:lnB w="12699" algn="ctr">
                      <a:solidFill>
                        <a:schemeClr val="bg1">
                          <a:lumMod val="50000"/>
                        </a:schemeClr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8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Atelier 4 : </a:t>
                      </a:r>
                      <a:r>
                        <a:rPr lang="fr-FR" sz="2800" b="1" i="0" u="none" strike="noStrike" cap="none" spc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</a:rPr>
                        <a:t>Grammaire (nature des mots) - Vocabulaire (familles de mots)</a:t>
                      </a:r>
                      <a:endParaRPr lang="fr-FR" sz="2800" b="1" i="0" u="none" strike="noStrike" cap="none" spc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But 1 : Je reconnais la nature des mots.</a:t>
                      </a:r>
                      <a:endParaRPr lang="fr-FR" sz="2400" b="0" i="1" u="none" strike="noStrike" cap="none" spc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91440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1" u="none" strike="noStrike" cap="none" spc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But 2 : je regroupe les mots par famille.</a:t>
                      </a:r>
                      <a:endParaRPr sz="2400" b="0" i="1" u="none" strike="noStrike" cap="none" spc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>
                    <a:lnL w="12699" algn="ctr">
                      <a:solidFill>
                        <a:schemeClr val="bg1">
                          <a:lumMod val="50000"/>
                        </a:schemeClr>
                      </a:solidFill>
                    </a:lnL>
                    <a:lnR w="12699" algn="ctr">
                      <a:solidFill>
                        <a:schemeClr val="bg1">
                          <a:lumMod val="50000"/>
                        </a:schemeClr>
                      </a:solidFill>
                    </a:lnR>
                    <a:lnT w="12699" algn="ctr">
                      <a:solidFill>
                        <a:schemeClr val="bg1">
                          <a:lumMod val="50000"/>
                        </a:schemeClr>
                      </a:solidFill>
                    </a:lnT>
                    <a:lnB w="12699" algn="ctr">
                      <a:solidFill>
                        <a:schemeClr val="bg1">
                          <a:lumMod val="50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875545884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7731123" y="-706797"/>
            <a:ext cx="389295" cy="376168"/>
          </a:xfrm>
          <a:prstGeom prst="rect">
            <a:avLst/>
          </a:prstGeom>
          <a:ln w="0">
            <a:noFill/>
          </a:ln>
        </p:spPr>
      </p:pic>
      <p:pic>
        <p:nvPicPr>
          <p:cNvPr id="112660122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7308158" y="-741359"/>
            <a:ext cx="360005" cy="359973"/>
          </a:xfrm>
          <a:prstGeom prst="rect">
            <a:avLst/>
          </a:prstGeom>
        </p:spPr>
      </p:pic>
      <p:pic>
        <p:nvPicPr>
          <p:cNvPr id="26263723" name=""/>
          <p:cNvPicPr/>
          <p:nvPr/>
        </p:nvPicPr>
        <p:blipFill>
          <a:blip r:embed="rId5"/>
          <a:stretch/>
        </p:blipFill>
        <p:spPr bwMode="auto">
          <a:xfrm rot="581116" flipH="0" flipV="0">
            <a:off x="5435393" y="-576217"/>
            <a:ext cx="270009" cy="359973"/>
          </a:xfrm>
          <a:prstGeom prst="rect">
            <a:avLst/>
          </a:prstGeom>
        </p:spPr>
      </p:pic>
      <p:pic>
        <p:nvPicPr>
          <p:cNvPr id="1543641426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6629459" y="-741359"/>
            <a:ext cx="389295" cy="441189"/>
          </a:xfrm>
          <a:prstGeom prst="rect">
            <a:avLst/>
          </a:prstGeom>
          <a:ln w="0">
            <a:noFill/>
          </a:ln>
        </p:spPr>
      </p:pic>
      <p:pic>
        <p:nvPicPr>
          <p:cNvPr id="21167931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394588" y="-790544"/>
            <a:ext cx="364122" cy="690252"/>
          </a:xfrm>
          <a:prstGeom prst="rect">
            <a:avLst/>
          </a:prstGeom>
        </p:spPr>
      </p:pic>
      <p:pic>
        <p:nvPicPr>
          <p:cNvPr id="1135153615" name=""/>
          <p:cNvPicPr/>
          <p:nvPr/>
        </p:nvPicPr>
        <p:blipFill>
          <a:blip r:embed="rId7"/>
          <a:stretch/>
        </p:blipFill>
        <p:spPr bwMode="auto">
          <a:xfrm rot="0" flipH="0" flipV="0">
            <a:off x="10438647" y="-656028"/>
            <a:ext cx="392760" cy="392724"/>
          </a:xfrm>
          <a:prstGeom prst="rect">
            <a:avLst/>
          </a:prstGeom>
        </p:spPr>
      </p:pic>
      <p:pic>
        <p:nvPicPr>
          <p:cNvPr id="1049489877" name="Graphique 63" descr=""/>
          <p:cNvPicPr/>
          <p:nvPr/>
        </p:nvPicPr>
        <p:blipFill>
          <a:blip r:embed="rId8"/>
          <a:srcRect l="0" t="15370" r="0" b="0"/>
          <a:stretch/>
        </p:blipFill>
        <p:spPr bwMode="auto">
          <a:xfrm flipH="0" flipV="0">
            <a:off x="6042327" y="-656028"/>
            <a:ext cx="471321" cy="274644"/>
          </a:xfrm>
          <a:prstGeom prst="rect">
            <a:avLst/>
          </a:prstGeom>
          <a:ln w="0">
            <a:noFill/>
          </a:ln>
        </p:spPr>
      </p:pic>
      <p:pic>
        <p:nvPicPr>
          <p:cNvPr id="1133908198" name=""/>
          <p:cNvPicPr/>
          <p:nvPr/>
        </p:nvPicPr>
        <p:blipFill>
          <a:blip r:embed="rId9"/>
          <a:stretch/>
        </p:blipFill>
        <p:spPr bwMode="auto">
          <a:xfrm rot="0" flipH="0" flipV="0">
            <a:off x="9922507" y="-656028"/>
            <a:ext cx="392760" cy="392724"/>
          </a:xfrm>
          <a:prstGeom prst="rect">
            <a:avLst/>
          </a:prstGeom>
        </p:spPr>
      </p:pic>
      <p:sp>
        <p:nvSpPr>
          <p:cNvPr id="2137889036" name="Rectangle : coins arrondis 21"/>
          <p:cNvSpPr/>
          <p:nvPr/>
        </p:nvSpPr>
        <p:spPr bwMode="auto">
          <a:xfrm rot="16199590" flipH="0" flipV="0">
            <a:off x="-2992006" y="3243636"/>
            <a:ext cx="6579572" cy="36342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Ateliers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3645839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5888692" y="3581019"/>
            <a:ext cx="389295" cy="376168"/>
          </a:xfrm>
          <a:prstGeom prst="rect">
            <a:avLst/>
          </a:prstGeom>
          <a:ln w="0">
            <a:noFill/>
          </a:ln>
        </p:spPr>
      </p:pic>
      <p:pic>
        <p:nvPicPr>
          <p:cNvPr id="206919552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5888692" y="661068"/>
            <a:ext cx="389295" cy="376167"/>
          </a:xfrm>
          <a:prstGeom prst="rect">
            <a:avLst/>
          </a:prstGeom>
          <a:ln w="0">
            <a:noFill/>
          </a:ln>
        </p:spPr>
      </p:pic>
      <p:sp>
        <p:nvSpPr>
          <p:cNvPr id="737926320" name=""/>
          <p:cNvSpPr/>
          <p:nvPr/>
        </p:nvSpPr>
        <p:spPr bwMode="auto">
          <a:xfrm flipH="0" flipV="0">
            <a:off x="798936" y="690561"/>
            <a:ext cx="5345906" cy="2583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4800">
                <a:solidFill>
                  <a:schemeClr val="tx1"/>
                </a:solidFill>
              </a:rPr>
              <a:t>Pas d’ateliers cette semaine</a:t>
            </a:r>
            <a:r>
              <a:rPr sz="4800">
                <a:solidFill>
                  <a:schemeClr val="tx1"/>
                </a:solidFill>
              </a:rPr>
              <a:t> // Travail en classe entière.</a:t>
            </a:r>
            <a:endParaRPr sz="4800">
              <a:solidFill>
                <a:schemeClr val="tx1"/>
              </a:solidFill>
            </a:endParaRPr>
          </a:p>
        </p:txBody>
      </p:sp>
      <p:sp>
        <p:nvSpPr>
          <p:cNvPr id="1228298374" name=""/>
          <p:cNvSpPr/>
          <p:nvPr/>
        </p:nvSpPr>
        <p:spPr bwMode="auto">
          <a:xfrm flipH="0" flipV="0">
            <a:off x="6467717" y="690561"/>
            <a:ext cx="5345906" cy="2583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4800">
                <a:solidFill>
                  <a:schemeClr val="tx1"/>
                </a:solidFill>
              </a:rPr>
              <a:t>Lundi</a:t>
            </a:r>
            <a:endParaRPr sz="4800">
              <a:solidFill>
                <a:schemeClr val="tx1"/>
              </a:solidFill>
            </a:endParaRPr>
          </a:p>
        </p:txBody>
      </p:sp>
      <p:sp>
        <p:nvSpPr>
          <p:cNvPr id="1443037048" name=""/>
          <p:cNvSpPr/>
          <p:nvPr/>
        </p:nvSpPr>
        <p:spPr bwMode="auto">
          <a:xfrm flipH="0" flipV="0">
            <a:off x="884454" y="3581019"/>
            <a:ext cx="5345906" cy="2583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4800">
                <a:solidFill>
                  <a:schemeClr val="tx1"/>
                </a:solidFill>
              </a:rPr>
              <a:t>Mardi</a:t>
            </a:r>
            <a:endParaRPr sz="4800">
              <a:solidFill>
                <a:schemeClr val="tx1"/>
              </a:solidFill>
            </a:endParaRPr>
          </a:p>
        </p:txBody>
      </p:sp>
      <p:sp>
        <p:nvSpPr>
          <p:cNvPr id="1349929512" name=""/>
          <p:cNvSpPr/>
          <p:nvPr/>
        </p:nvSpPr>
        <p:spPr bwMode="auto">
          <a:xfrm flipH="0" flipV="0">
            <a:off x="6410360" y="3581019"/>
            <a:ext cx="5345906" cy="2583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4800">
                <a:solidFill>
                  <a:schemeClr val="tx1"/>
                </a:solidFill>
              </a:rPr>
              <a:t>Vendredi</a:t>
            </a:r>
            <a:endParaRPr sz="4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787474" name="ZoneTexte 2"/>
          <p:cNvSpPr txBox="1">
            <a:spLocks noGrp="1"/>
          </p:cNvSpPr>
          <p:nvPr/>
        </p:nvSpPr>
        <p:spPr bwMode="auto">
          <a:xfrm>
            <a:off x="1198521" y="319682"/>
            <a:ext cx="9988905" cy="42980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Dictée</a:t>
            </a:r>
            <a:endParaRPr lang="fr-FR" sz="13800">
              <a:solidFill>
                <a:srgbClr val="000000"/>
              </a:solidFill>
              <a:latin typeface="Calibri"/>
              <a:cs typeface="Calibri"/>
            </a:endParaRPr>
          </a:p>
          <a:p>
            <a:pPr marL="0" algn="ctr">
              <a:defRPr/>
            </a:pPr>
            <a:r>
              <a:rPr lang="fr-FR" sz="13800">
                <a:solidFill>
                  <a:schemeClr val="accent4"/>
                </a:solidFill>
                <a:latin typeface="Calibri"/>
                <a:cs typeface="Calibri"/>
              </a:rPr>
              <a:t>entrainement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115565171" name="Groupe 8"/>
          <p:cNvGrpSpPr/>
          <p:nvPr/>
        </p:nvGrpSpPr>
        <p:grpSpPr bwMode="auto">
          <a:xfrm>
            <a:off x="940122" y="640152"/>
            <a:ext cx="11293409" cy="4694424"/>
            <a:chOff x="899010" y="405198"/>
            <a:chExt cx="11293409" cy="4694424"/>
          </a:xfrm>
        </p:grpSpPr>
        <p:pic>
          <p:nvPicPr>
            <p:cNvPr id="174701272" name="Image 2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699015" y="1614546"/>
              <a:ext cx="5493407" cy="3479059"/>
            </a:xfrm>
            <a:prstGeom prst="rect">
              <a:avLst/>
            </a:prstGeom>
          </p:spPr>
        </p:pic>
        <p:pic>
          <p:nvPicPr>
            <p:cNvPr id="1575172885" name="Image 2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99010" y="1620559"/>
              <a:ext cx="10053999" cy="3479059"/>
            </a:xfrm>
            <a:prstGeom prst="rect">
              <a:avLst/>
            </a:prstGeom>
          </p:spPr>
        </p:pic>
        <p:pic>
          <p:nvPicPr>
            <p:cNvPr id="1923331796" name="Image 2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699015" y="405198"/>
              <a:ext cx="5493407" cy="3479059"/>
            </a:xfrm>
            <a:prstGeom prst="rect">
              <a:avLst/>
            </a:prstGeom>
          </p:spPr>
        </p:pic>
        <p:pic>
          <p:nvPicPr>
            <p:cNvPr id="788720625" name="Image 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99010" y="411210"/>
              <a:ext cx="10053999" cy="3479059"/>
            </a:xfrm>
            <a:prstGeom prst="rect">
              <a:avLst/>
            </a:prstGeom>
          </p:spPr>
        </p:pic>
      </p:grpSp>
      <p:sp>
        <p:nvSpPr>
          <p:cNvPr id="1071061540" name="ZoneTexte 9"/>
          <p:cNvSpPr txBox="1"/>
          <p:nvPr/>
        </p:nvSpPr>
        <p:spPr bwMode="auto">
          <a:xfrm>
            <a:off x="2918457" y="2165949"/>
            <a:ext cx="1220544" cy="945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>
                <a:solidFill>
                  <a:srgbClr val="0070C0"/>
                </a:solidFill>
                <a:latin typeface="Ecriture A"/>
              </a:rPr>
              <a:t>Dictée </a:t>
            </a:r>
            <a:endParaRPr>
              <a:solidFill>
                <a:srgbClr val="0070C0"/>
              </a:solidFill>
            </a:endParaRPr>
          </a:p>
        </p:txBody>
      </p:sp>
      <p:cxnSp>
        <p:nvCxnSpPr>
          <p:cNvPr id="1347271162" name="Connecteur droit 13"/>
          <p:cNvCxnSpPr>
            <a:cxnSpLocks/>
          </p:cNvCxnSpPr>
          <p:nvPr/>
        </p:nvCxnSpPr>
        <p:spPr bwMode="auto">
          <a:xfrm flipH="0" flipV="0">
            <a:off x="2954547" y="2927943"/>
            <a:ext cx="12798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676376" name="ZoneTexte 20"/>
          <p:cNvSpPr txBox="1"/>
          <p:nvPr/>
        </p:nvSpPr>
        <p:spPr bwMode="auto">
          <a:xfrm>
            <a:off x="1077444" y="3556081"/>
            <a:ext cx="11034963" cy="312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5600">
                <a:latin typeface="Ecriture A"/>
              </a:defRPr>
            </a:lvl1pPr>
          </a:lstStyle>
          <a:p>
            <a:pPr>
              <a:lnSpc>
                <a:spcPct val="70000"/>
              </a:lnSpc>
              <a:defRPr/>
            </a:pPr>
            <a:r>
              <a:rPr lang="fr-FR" sz="6000" b="1">
                <a:solidFill>
                  <a:srgbClr val="0070C0"/>
                </a:solidFill>
              </a:rPr>
              <a:t>.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  <a:defRPr/>
            </a:pPr>
            <a:endParaRPr sz="6000" b="1"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fr-FR" sz="6000" b="1">
                <a:solidFill>
                  <a:srgbClr val="0070C0"/>
                </a:solidFill>
              </a:rPr>
              <a:t>.</a:t>
            </a:r>
            <a:endParaRPr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  <a:defRPr/>
            </a:pPr>
            <a:endParaRPr>
              <a:solidFill>
                <a:srgbClr val="0070C0"/>
              </a:solidFill>
            </a:endParaRPr>
          </a:p>
          <a:p>
            <a:pPr>
              <a:lnSpc>
                <a:spcPct val="70000"/>
              </a:lnSpc>
              <a:defRPr/>
            </a:pPr>
            <a:r>
              <a:rPr lang="fr-FR">
                <a:solidFill>
                  <a:srgbClr val="0070C0"/>
                </a:solidFill>
              </a:rPr>
              <a:t>	  </a:t>
            </a:r>
            <a:endParaRPr sz="4800" b="0" i="0" u="none" strike="noStrike" cap="none" spc="0">
              <a:solidFill>
                <a:srgbClr val="0070C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2573068" name="Rectangle : coins arrondis 2"/>
          <p:cNvSpPr/>
          <p:nvPr/>
        </p:nvSpPr>
        <p:spPr bwMode="auto">
          <a:xfrm rot="16199659">
            <a:off x="-2853396" y="3226708"/>
            <a:ext cx="6598909" cy="415791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800"/>
              <a:t>Orthographe</a:t>
            </a:r>
            <a:endParaRPr/>
          </a:p>
        </p:txBody>
      </p:sp>
      <p:cxnSp>
        <p:nvCxnSpPr>
          <p:cNvPr id="1256068153" name="Connecteur droit avec flèche 17"/>
          <p:cNvCxnSpPr>
            <a:cxnSpLocks/>
            <a:stCxn id="288921721" idx="1"/>
          </p:cNvCxnSpPr>
          <p:nvPr/>
        </p:nvCxnSpPr>
        <p:spPr bwMode="auto">
          <a:xfrm rot="10799715" flipH="0" flipV="1">
            <a:off x="1368036" y="3972628"/>
            <a:ext cx="113668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7297974" name="Connecteur droit avec flèche 18"/>
          <p:cNvCxnSpPr>
            <a:cxnSpLocks/>
            <a:stCxn id="288921721" idx="1"/>
          </p:cNvCxnSpPr>
          <p:nvPr/>
        </p:nvCxnSpPr>
        <p:spPr bwMode="auto">
          <a:xfrm rot="10799715" flipH="0" flipV="1">
            <a:off x="1312821" y="3969613"/>
            <a:ext cx="1191897" cy="127602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921721" name="ZoneTexte 41"/>
          <p:cNvSpPr txBox="1"/>
          <p:nvPr/>
        </p:nvSpPr>
        <p:spPr bwMode="auto">
          <a:xfrm>
            <a:off x="2504727" y="3369492"/>
            <a:ext cx="9761348" cy="1200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3600">
                <a:solidFill>
                  <a:schemeClr val="accent2"/>
                </a:solidFill>
              </a:rPr>
              <a:t>Mettre des points en début de ligne pour penser à sauter des lignes</a:t>
            </a:r>
            <a:endParaRPr/>
          </a:p>
        </p:txBody>
      </p:sp>
      <p:sp>
        <p:nvSpPr>
          <p:cNvPr id="1970560148" name="ZoneTexte 9"/>
          <p:cNvSpPr txBox="1"/>
          <p:nvPr/>
        </p:nvSpPr>
        <p:spPr bwMode="auto">
          <a:xfrm>
            <a:off x="1140535" y="293889"/>
            <a:ext cx="8000434" cy="945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r>
              <a:rPr lang="fr-FR" sz="5600" b="0" i="0" u="none" strike="noStrike" cap="none" spc="0">
                <a:solidFill>
                  <a:srgbClr val="0070C0"/>
                </a:solidFill>
                <a:latin typeface="Ecriture A"/>
                <a:ea typeface="Ecriture A"/>
                <a:cs typeface="Ecriture A"/>
              </a:rPr>
              <a:t>bla bla 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32271216" name=""/>
          <p:cNvSpPr/>
          <p:nvPr/>
        </p:nvSpPr>
        <p:spPr bwMode="auto">
          <a:xfrm flipH="0" flipV="0">
            <a:off x="1048833" y="84663"/>
            <a:ext cx="8191496" cy="6138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88556082" name="Graphique 64" descr=""/>
          <p:cNvPicPr/>
          <p:nvPr/>
        </p:nvPicPr>
        <p:blipFill>
          <a:blip r:embed="rId5"/>
          <a:stretch/>
        </p:blipFill>
        <p:spPr bwMode="auto">
          <a:xfrm flipH="0" flipV="0">
            <a:off x="7309994" y="-482362"/>
            <a:ext cx="389295" cy="376166"/>
          </a:xfrm>
          <a:prstGeom prst="rect">
            <a:avLst/>
          </a:prstGeom>
          <a:ln w="0">
            <a:noFill/>
          </a:ln>
        </p:spPr>
      </p:pic>
      <p:pic>
        <p:nvPicPr>
          <p:cNvPr id="876892884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190547" y="-630558"/>
            <a:ext cx="364122" cy="588528"/>
          </a:xfrm>
          <a:prstGeom prst="rect">
            <a:avLst/>
          </a:prstGeom>
        </p:spPr>
      </p:pic>
      <p:pic>
        <p:nvPicPr>
          <p:cNvPr id="1516926420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709448" y="-466167"/>
            <a:ext cx="360004" cy="359973"/>
          </a:xfrm>
          <a:prstGeom prst="rect">
            <a:avLst/>
          </a:prstGeom>
        </p:spPr>
      </p:pic>
      <p:pic>
        <p:nvPicPr>
          <p:cNvPr id="935895847" name=""/>
          <p:cNvPicPr/>
          <p:nvPr/>
        </p:nvPicPr>
        <p:blipFill>
          <a:blip r:embed="rId8"/>
          <a:stretch/>
        </p:blipFill>
        <p:spPr bwMode="auto">
          <a:xfrm rot="581391" flipH="0" flipV="0">
            <a:off x="4638562" y="-473009"/>
            <a:ext cx="270009" cy="359973"/>
          </a:xfrm>
          <a:prstGeom prst="rect">
            <a:avLst/>
          </a:prstGeom>
        </p:spPr>
      </p:pic>
      <p:pic>
        <p:nvPicPr>
          <p:cNvPr id="1597832268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0" flipH="0" flipV="0">
            <a:off x="4068675" y="-493167"/>
            <a:ext cx="360009" cy="413973"/>
          </a:xfrm>
          <a:prstGeom prst="rect">
            <a:avLst/>
          </a:prstGeom>
        </p:spPr>
      </p:pic>
      <p:pic>
        <p:nvPicPr>
          <p:cNvPr id="291825566" name="Graphique 63" descr=""/>
          <p:cNvPicPr/>
          <p:nvPr/>
        </p:nvPicPr>
        <p:blipFill>
          <a:blip r:embed="rId10"/>
          <a:srcRect l="0" t="15370" r="0" b="0"/>
          <a:stretch/>
        </p:blipFill>
        <p:spPr bwMode="auto">
          <a:xfrm flipH="0" flipV="0">
            <a:off x="5092404" y="-430344"/>
            <a:ext cx="471326" cy="274644"/>
          </a:xfrm>
          <a:prstGeom prst="rect">
            <a:avLst/>
          </a:prstGeom>
          <a:ln w="0">
            <a:noFill/>
          </a:ln>
        </p:spPr>
      </p:pic>
      <p:pic>
        <p:nvPicPr>
          <p:cNvPr id="275572862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677463" y="-59553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6380540" name="Espace réservé du contenu 36"/>
          <p:cNvSpPr/>
          <p:nvPr/>
        </p:nvSpPr>
        <p:spPr bwMode="auto">
          <a:xfrm flipH="0" flipV="0">
            <a:off x="620309" y="524121"/>
            <a:ext cx="5573039" cy="6291104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5000" rIns="90000" bIns="45000" numCol="1" spcCol="0" rtlCol="0" fromWordArt="0" anchor="t" anchorCtr="0" forceAA="0" upright="0" compatLnSpc="0">
            <a:normAutofit/>
          </a:bodyPr>
          <a:p>
            <a:pPr indent="449579">
              <a:spcAft>
                <a:spcPts val="0"/>
              </a:spcAft>
              <a:defRPr/>
            </a:pPr>
            <a:r>
              <a:rPr sz="3600" u="sng">
                <a:latin typeface="Ecriture A"/>
                <a:ea typeface="Ecriture A"/>
                <a:cs typeface="Ecriture A"/>
              </a:rPr>
              <a:t>Conjugaison – le passé c</a:t>
            </a:r>
            <a:r>
              <a:rPr sz="3600" u="sng">
                <a:latin typeface="Ecriture A"/>
                <a:ea typeface="Ecriture A"/>
                <a:cs typeface="Ecriture A"/>
              </a:rPr>
              <a:t>omposé</a:t>
            </a:r>
            <a:endParaRPr sz="14000" u="sng">
              <a:latin typeface="Ecriture A"/>
              <a:cs typeface="Ecriture A"/>
            </a:endParaRPr>
          </a:p>
          <a:p>
            <a:pPr indent="0">
              <a:spcAft>
                <a:spcPts val="1417"/>
              </a:spcAft>
              <a:defRPr/>
            </a:pPr>
            <a:r>
              <a:rPr sz="2000" b="1">
                <a:latin typeface="Calibri"/>
                <a:cs typeface="Calibri"/>
              </a:rPr>
              <a:t>Je réécris les phrases au passé composé.</a:t>
            </a:r>
            <a:endParaRPr sz="2000" b="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1- </a:t>
            </a:r>
            <a:r>
              <a:rPr sz="2000">
                <a:latin typeface="Calibri"/>
                <a:ea typeface="Calibri"/>
                <a:cs typeface="Calibri"/>
              </a:rPr>
              <a:t>Les enfants</a:t>
            </a:r>
            <a:r>
              <a:rPr sz="2000" b="1">
                <a:latin typeface="Calibri"/>
                <a:ea typeface="Calibri"/>
                <a:cs typeface="Calibri"/>
              </a:rPr>
              <a:t> se salissent</a:t>
            </a:r>
            <a:r>
              <a:rPr sz="2000">
                <a:latin typeface="Calibri"/>
                <a:ea typeface="Calibri"/>
                <a:cs typeface="Calibri"/>
              </a:rPr>
              <a:t> souvent dans la boue. </a:t>
            </a:r>
            <a:endParaRPr sz="1600"/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2- Le fleuriste </a:t>
            </a:r>
            <a:r>
              <a:rPr sz="2000" b="1">
                <a:latin typeface="Calibri"/>
                <a:ea typeface="Calibri"/>
                <a:cs typeface="Calibri"/>
              </a:rPr>
              <a:t>vendra </a:t>
            </a:r>
            <a:r>
              <a:rPr sz="2000">
                <a:latin typeface="Calibri"/>
                <a:ea typeface="Calibri"/>
                <a:cs typeface="Calibri"/>
              </a:rPr>
              <a:t>beaucoup de jacinthes à Noël. </a:t>
            </a:r>
            <a:endParaRPr sz="1600"/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3- Pourquoi </a:t>
            </a:r>
            <a:r>
              <a:rPr sz="2000" b="1">
                <a:latin typeface="Calibri"/>
                <a:ea typeface="Calibri"/>
                <a:cs typeface="Calibri"/>
              </a:rPr>
              <a:t>prends</a:t>
            </a:r>
            <a:r>
              <a:rPr sz="2000">
                <a:latin typeface="Calibri"/>
                <a:ea typeface="Calibri"/>
                <a:cs typeface="Calibri"/>
              </a:rPr>
              <a:t>-tu une si grosse valise ? </a:t>
            </a:r>
            <a:endParaRPr sz="1600"/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4- Elles </a:t>
            </a:r>
            <a:r>
              <a:rPr sz="2000" b="1">
                <a:latin typeface="Calibri"/>
                <a:ea typeface="Calibri"/>
                <a:cs typeface="Calibri"/>
              </a:rPr>
              <a:t>font </a:t>
            </a:r>
            <a:r>
              <a:rPr sz="2000">
                <a:latin typeface="Calibri"/>
                <a:ea typeface="Calibri"/>
                <a:cs typeface="Calibri"/>
              </a:rPr>
              <a:t>des sablés pour leurs amis. </a:t>
            </a:r>
            <a:endParaRPr sz="1600"/>
          </a:p>
          <a:p>
            <a:pPr>
              <a:lnSpc>
                <a:spcPct val="100000"/>
              </a:lnSpc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5- Nous mettons toujours la table le samedi. </a:t>
            </a:r>
            <a:endParaRPr sz="1600"/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sz="2000">
                <a:latin typeface="Calibri"/>
                <a:ea typeface="Calibri"/>
                <a:cs typeface="Calibri"/>
              </a:rPr>
              <a:t>6- Tom va rarement au ci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rque. </a:t>
            </a:r>
            <a:endParaRPr lang="fr-FR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7- Léa et Julie sont en retard à cause du bus. </a:t>
            </a:r>
            <a:endParaRPr lang="fr-FR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8- Lucas aura certainement peur de ce film.</a:t>
            </a:r>
            <a:endParaRPr lang="fr-FR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76716550" name=""/>
          <p:cNvSpPr txBox="1"/>
          <p:nvPr/>
        </p:nvSpPr>
        <p:spPr bwMode="auto">
          <a:xfrm flipH="0" flipV="0">
            <a:off x="620308" y="37791"/>
            <a:ext cx="4871575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Le passé composé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583732827" name=""/>
          <p:cNvPicPr/>
          <p:nvPr/>
        </p:nvPicPr>
        <p:blipFill>
          <a:blip r:embed="rId3"/>
          <a:stretch/>
        </p:blipFill>
        <p:spPr bwMode="auto">
          <a:xfrm rot="581391" flipH="0" flipV="0">
            <a:off x="4630648" y="-620817"/>
            <a:ext cx="270009" cy="359974"/>
          </a:xfrm>
          <a:prstGeom prst="rect">
            <a:avLst/>
          </a:prstGeom>
        </p:spPr>
      </p:pic>
      <p:pic>
        <p:nvPicPr>
          <p:cNvPr id="114436752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4068675" y="-493168"/>
            <a:ext cx="360010" cy="413973"/>
          </a:xfrm>
          <a:prstGeom prst="rect">
            <a:avLst/>
          </a:prstGeom>
        </p:spPr>
      </p:pic>
      <p:pic>
        <p:nvPicPr>
          <p:cNvPr id="1332530799" name="Graphique 64" descr=""/>
          <p:cNvPicPr/>
          <p:nvPr/>
        </p:nvPicPr>
        <p:blipFill>
          <a:blip r:embed="rId5"/>
          <a:stretch/>
        </p:blipFill>
        <p:spPr bwMode="auto">
          <a:xfrm flipH="0" flipV="0">
            <a:off x="7309991" y="-482360"/>
            <a:ext cx="389295" cy="376164"/>
          </a:xfrm>
          <a:prstGeom prst="rect">
            <a:avLst/>
          </a:prstGeom>
          <a:ln w="0">
            <a:noFill/>
          </a:ln>
        </p:spPr>
      </p:pic>
      <p:pic>
        <p:nvPicPr>
          <p:cNvPr id="168460758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333687" y="-652932"/>
            <a:ext cx="364122" cy="588528"/>
          </a:xfrm>
          <a:prstGeom prst="rect">
            <a:avLst/>
          </a:prstGeom>
        </p:spPr>
      </p:pic>
      <p:pic>
        <p:nvPicPr>
          <p:cNvPr id="201704071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0" flipH="0" flipV="0">
            <a:off x="5709447" y="-466165"/>
            <a:ext cx="360002" cy="359973"/>
          </a:xfrm>
          <a:prstGeom prst="rect">
            <a:avLst/>
          </a:prstGeom>
        </p:spPr>
      </p:pic>
      <p:pic>
        <p:nvPicPr>
          <p:cNvPr id="19633988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4068675" y="-493165"/>
            <a:ext cx="360006" cy="413973"/>
          </a:xfrm>
          <a:prstGeom prst="rect">
            <a:avLst/>
          </a:prstGeom>
        </p:spPr>
      </p:pic>
      <p:pic>
        <p:nvPicPr>
          <p:cNvPr id="1879352247" name="Graphique 63" descr=""/>
          <p:cNvPicPr/>
          <p:nvPr/>
        </p:nvPicPr>
        <p:blipFill>
          <a:blip r:embed="rId8"/>
          <a:srcRect l="0" t="15370" r="0" b="0"/>
          <a:stretch/>
        </p:blipFill>
        <p:spPr bwMode="auto">
          <a:xfrm flipH="0" flipV="0">
            <a:off x="5092401" y="-430344"/>
            <a:ext cx="471324" cy="274644"/>
          </a:xfrm>
          <a:prstGeom prst="rect">
            <a:avLst/>
          </a:prstGeom>
          <a:ln w="0">
            <a:noFill/>
          </a:ln>
        </p:spPr>
      </p:pic>
      <p:pic>
        <p:nvPicPr>
          <p:cNvPr id="1919150784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381813" y="-7657"/>
            <a:ext cx="457200" cy="457200"/>
          </a:xfrm>
          <a:prstGeom prst="rect">
            <a:avLst/>
          </a:prstGeom>
        </p:spPr>
      </p:pic>
      <p:pic>
        <p:nvPicPr>
          <p:cNvPr id="1262340955" name=""/>
          <p:cNvPicPr/>
          <p:nvPr/>
        </p:nvPicPr>
        <p:blipFill>
          <a:blip r:embed="rId3"/>
          <a:stretch/>
        </p:blipFill>
        <p:spPr bwMode="auto">
          <a:xfrm rot="581322" flipH="0" flipV="0">
            <a:off x="10295436" y="-575370"/>
            <a:ext cx="270009" cy="359973"/>
          </a:xfrm>
          <a:prstGeom prst="rect">
            <a:avLst/>
          </a:prstGeom>
        </p:spPr>
      </p:pic>
      <p:sp>
        <p:nvSpPr>
          <p:cNvPr id="1766217222" name="Rectangle : coins arrondis 21"/>
          <p:cNvSpPr/>
          <p:nvPr/>
        </p:nvSpPr>
        <p:spPr bwMode="auto">
          <a:xfrm rot="16199694">
            <a:off x="-2961956" y="3227193"/>
            <a:ext cx="6598307" cy="41505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Apprentissages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0360344" name="Espace réservé du contenu 36"/>
          <p:cNvSpPr/>
          <p:nvPr/>
        </p:nvSpPr>
        <p:spPr bwMode="auto">
          <a:xfrm flipH="0" flipV="0">
            <a:off x="6260024" y="524121"/>
            <a:ext cx="5905499" cy="6291104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90000" tIns="45000" rIns="90000" bIns="45000" numCol="1" spcCol="0" rtlCol="0" fromWordArt="0" anchor="t" anchorCtr="0" forceAA="0" upright="0" compatLnSpc="0">
            <a:normAutofit/>
          </a:bodyPr>
          <a:p>
            <a:pPr indent="449579">
              <a:spcAft>
                <a:spcPts val="0"/>
              </a:spcAft>
              <a:defRPr/>
            </a:pPr>
            <a:r>
              <a:rPr sz="3600" u="sng">
                <a:latin typeface="Ecriture A"/>
                <a:ea typeface="Ecriture A"/>
                <a:cs typeface="Ecriture A"/>
              </a:rPr>
              <a:t>Conjugaison – le passé c</a:t>
            </a:r>
            <a:r>
              <a:rPr sz="3600" u="sng">
                <a:latin typeface="Ecriture A"/>
                <a:ea typeface="Ecriture A"/>
                <a:cs typeface="Ecriture A"/>
              </a:rPr>
              <a:t>omposé</a:t>
            </a:r>
            <a:endParaRPr sz="14000" u="sng">
              <a:latin typeface="Ecriture A"/>
              <a:cs typeface="Ecriture A"/>
            </a:endParaRPr>
          </a:p>
          <a:p>
            <a:pPr>
              <a:lnSpc>
                <a:spcPct val="100000"/>
              </a:lnSpc>
              <a:defRPr/>
            </a:pPr>
            <a:r>
              <a:rPr sz="2000" b="1">
                <a:latin typeface="Calibri"/>
                <a:cs typeface="Calibri"/>
              </a:rPr>
              <a:t>Je réécris les phrases au passé composé.</a:t>
            </a:r>
            <a:endParaRPr sz="2000" b="1">
              <a:latin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sz="2000" b="1"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1- 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Benoit </a:t>
            </a:r>
            <a:r>
              <a:rPr lang="fr-FR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plante 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 haie ce matin.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2- Moussa </a:t>
            </a:r>
            <a:r>
              <a:rPr lang="fr-FR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doit 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éteindre les lumières.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3- Comment </a:t>
            </a:r>
            <a:r>
              <a:rPr lang="fr-FR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ranges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-tu cette étagère ? 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4- Elle </a:t>
            </a:r>
            <a:r>
              <a:rPr lang="fr-FR" sz="2400" b="1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du mal à me croire.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5- Ce matin, elle est malade. Je la note absente.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6- Il se cache derrière la maison. </a:t>
            </a:r>
            <a:endParaRPr lang="fr-FR" sz="24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5777376" name="ZoneTexte 2"/>
          <p:cNvSpPr txBox="1">
            <a:spLocks noGrp="1"/>
          </p:cNvSpPr>
          <p:nvPr/>
        </p:nvSpPr>
        <p:spPr bwMode="auto">
          <a:xfrm flipH="0" flipV="0">
            <a:off x="943778" y="319681"/>
            <a:ext cx="10516385" cy="40237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Français</a:t>
            </a:r>
            <a:endParaRPr lang="fr-FR" sz="13800">
              <a:solidFill>
                <a:srgbClr val="000000"/>
              </a:solidFill>
              <a:latin typeface="Calibri"/>
              <a:cs typeface="Calibri"/>
            </a:endParaRPr>
          </a:p>
          <a:p>
            <a:pPr marL="0" algn="ctr">
              <a:defRPr/>
            </a:pPr>
            <a:r>
              <a:rPr lang="fr-FR" sz="12000">
                <a:solidFill>
                  <a:schemeClr val="accent4"/>
                </a:solidFill>
                <a:latin typeface="Calibri"/>
                <a:cs typeface="Calibri"/>
              </a:rPr>
              <a:t>Oral</a:t>
            </a:r>
            <a:endParaRPr lang="fr-FR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5267299" name=""/>
          <p:cNvSpPr/>
          <p:nvPr/>
        </p:nvSpPr>
        <p:spPr bwMode="auto">
          <a:xfrm flipH="0" flipV="0">
            <a:off x="1157998" y="653141"/>
            <a:ext cx="10028464" cy="1850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1894" name="Rectangle : coins arrondis 1"/>
          <p:cNvSpPr/>
          <p:nvPr/>
        </p:nvSpPr>
        <p:spPr bwMode="auto">
          <a:xfrm rot="16199487">
            <a:off x="-2853450" y="3226824"/>
            <a:ext cx="6598662" cy="415404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</a:rPr>
              <a:t>Oral – poésie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27444792" name=""/>
          <p:cNvGraphicFramePr>
            <a:graphicFrameLocks xmlns:a="http://schemas.openxmlformats.org/drawingml/2006/main"/>
          </p:cNvGraphicFramePr>
          <p:nvPr/>
        </p:nvGraphicFramePr>
        <p:xfrm>
          <a:off x="1148400" y="650754"/>
          <a:ext cx="10210785" cy="4493254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506339"/>
                <a:gridCol w="2506339"/>
                <a:gridCol w="2506338"/>
                <a:gridCol w="2506339"/>
              </a:tblGrid>
              <a:tr h="1199406">
                <a:tc gridSpan="4">
                  <a:txBody>
                    <a:bodyPr/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8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Semaine du 02/12</a:t>
                      </a:r>
                      <a:endParaRPr lang="fr-FR"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Récitation :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Noé,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Félix,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Florent,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Victor,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Alban,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Charlotte,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Inaya,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Lou,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Isaac,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Robin</a:t>
                      </a:r>
                      <a:endParaRPr sz="2400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Copie :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Aziel, Ezio, Eléanore, Elodie, Adrien, Clara, Alice, Faustine, Eliot</a:t>
                      </a:r>
                      <a:endParaRPr sz="2400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Illustration :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Bastien, April, Morgane, Mia, Meryam, Layana, Margaux, Sheryne</a:t>
                      </a:r>
                      <a:endParaRPr lang="fr-FR"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199406">
                <a:tc gridSpan="4">
                  <a:txBody>
                    <a:bodyPr/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8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Semaine du 09/12</a:t>
                      </a:r>
                      <a:endParaRPr lang="fr-FR"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Récitation :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Bastien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, April, Morgane, Mia, Meryam, Layana,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Margaux, Sheryne</a:t>
                      </a:r>
                      <a:endParaRPr sz="2400" b="1" strike="noStrike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Copie :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Noé,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Félix,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Florent,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Victor,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Alban,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Charlotte,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Inaya,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Lou,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Isaac,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Robin</a:t>
                      </a:r>
                      <a:endParaRPr sz="2400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Illustration :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Aziel, Ezio, Eléanore, Élodie, Adrien, Clara, Alice, Faustine, Eliot</a:t>
                      </a:r>
                      <a:endParaRPr lang="fr-FR"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199406">
                <a:tc gridSpan="4">
                  <a:txBody>
                    <a:bodyPr/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8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Semaine du 16/12</a:t>
                      </a:r>
                      <a:endParaRPr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rPr>
                        <a:t>Récitation : </a:t>
                      </a:r>
                      <a:r>
                        <a:rPr lang="fr-FR" sz="2400" b="1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Aziel, Ezio, Eléanore, Élodie, Adrien, Clara, Alice, Faustine, Eliot</a:t>
                      </a:r>
                      <a:endParaRPr sz="2400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800" b="0" i="0" u="none" strike="noStrike" cap="none" spc="0">
                          <a:solidFill>
                            <a:srgbClr val="000000"/>
                          </a:solidFill>
                          <a:latin typeface="Calibri"/>
                          <a:ea typeface="Arial"/>
                          <a:cs typeface="Arial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Copie : </a:t>
                      </a:r>
                      <a:r>
                        <a:rPr lang="fr-FR" sz="2400" b="0" i="0" u="none" strike="noStrike" cap="none" spc="0">
                          <a:solidFill>
                            <a:srgbClr val="0070C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Bastien, April, Morgane, Mia, Meryam, Layana, Margaux, Sheryne</a:t>
                      </a:r>
                      <a:endParaRPr sz="2400"/>
                    </a:p>
                    <a:p>
                      <a:pPr marL="0" marR="0" lvl="0" indent="0" algn="l" defTabSz="914400">
                        <a:lnSpc>
                          <a:spcPct val="11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en-US" sz="180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DejaVu Sans"/>
                          <a:cs typeface="DejaVu Sans"/>
                        </a:defRPr>
                      </a:pP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"/>
                          <a:ea typeface="Arial"/>
                          <a:cs typeface="Arial"/>
                        </a:rPr>
                        <a:t>Illustration :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Noé,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Félix,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Florent,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Victor,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Alban,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Charlotte,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Inaya,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Lou,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Isaac, </a:t>
                      </a:r>
                      <a:r>
                        <a:rPr lang="fr-FR" sz="2400" b="0" i="0" u="none" strike="noStrike" cap="none" spc="0">
                          <a:solidFill>
                            <a:srgbClr val="00B05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Robin</a:t>
                      </a:r>
                      <a:endParaRPr sz="28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  <p:sp>
        <p:nvSpPr>
          <p:cNvPr id="1318189405" name="ZoneTexte 1"/>
          <p:cNvSpPr txBox="1">
            <a:spLocks noGrp="1"/>
          </p:cNvSpPr>
          <p:nvPr/>
        </p:nvSpPr>
        <p:spPr bwMode="auto">
          <a:xfrm flipH="0" flipV="0">
            <a:off x="1018296" y="-6354"/>
            <a:ext cx="3732707" cy="6404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CB" sz="3600" strike="noStrike">
                <a:latin typeface="Calibri"/>
                <a:cs typeface="Calibri"/>
              </a:rPr>
              <a:t>Schedule</a:t>
            </a:r>
            <a:endParaRPr sz="1000" b="1"/>
          </a:p>
        </p:txBody>
      </p:sp>
      <p:pic>
        <p:nvPicPr>
          <p:cNvPr id="787237164" name="Graphique 64" descr=""/>
          <p:cNvPicPr/>
          <p:nvPr/>
        </p:nvPicPr>
        <p:blipFill>
          <a:blip r:embed="rId3"/>
          <a:stretch/>
        </p:blipFill>
        <p:spPr bwMode="auto">
          <a:xfrm flipH="0" flipV="0">
            <a:off x="7309992" y="-482361"/>
            <a:ext cx="389295" cy="376165"/>
          </a:xfrm>
          <a:prstGeom prst="rect">
            <a:avLst/>
          </a:prstGeom>
          <a:ln w="0">
            <a:noFill/>
          </a:ln>
        </p:spPr>
      </p:pic>
      <p:pic>
        <p:nvPicPr>
          <p:cNvPr id="131903763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6190545" y="-630558"/>
            <a:ext cx="364122" cy="588528"/>
          </a:xfrm>
          <a:prstGeom prst="rect">
            <a:avLst/>
          </a:prstGeom>
        </p:spPr>
      </p:pic>
      <p:pic>
        <p:nvPicPr>
          <p:cNvPr id="139928835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5709447" y="-466166"/>
            <a:ext cx="360003" cy="359973"/>
          </a:xfrm>
          <a:prstGeom prst="rect">
            <a:avLst/>
          </a:prstGeom>
        </p:spPr>
      </p:pic>
      <p:pic>
        <p:nvPicPr>
          <p:cNvPr id="699042248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0" flipH="0" flipV="0">
            <a:off x="4068675" y="-493166"/>
            <a:ext cx="360007" cy="413973"/>
          </a:xfrm>
          <a:prstGeom prst="rect">
            <a:avLst/>
          </a:prstGeom>
        </p:spPr>
      </p:pic>
      <p:pic>
        <p:nvPicPr>
          <p:cNvPr id="348128442" name="Graphique 63" descr=""/>
          <p:cNvPicPr/>
          <p:nvPr/>
        </p:nvPicPr>
        <p:blipFill>
          <a:blip r:embed="rId7"/>
          <a:srcRect l="0" t="15370" r="0" b="0"/>
          <a:stretch/>
        </p:blipFill>
        <p:spPr bwMode="auto">
          <a:xfrm flipH="0" flipV="0">
            <a:off x="5092403" y="-430344"/>
            <a:ext cx="471325" cy="274644"/>
          </a:xfrm>
          <a:prstGeom prst="rect">
            <a:avLst/>
          </a:prstGeom>
          <a:ln w="0">
            <a:noFill/>
          </a:ln>
        </p:spPr>
      </p:pic>
      <p:pic>
        <p:nvPicPr>
          <p:cNvPr id="1794720122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11338" y="-595530"/>
            <a:ext cx="457200" cy="457200"/>
          </a:xfrm>
          <a:prstGeom prst="rect">
            <a:avLst/>
          </a:prstGeom>
        </p:spPr>
      </p:pic>
      <p:pic>
        <p:nvPicPr>
          <p:cNvPr id="1004857611" name=""/>
          <p:cNvPicPr/>
          <p:nvPr/>
        </p:nvPicPr>
        <p:blipFill>
          <a:blip r:embed="rId9"/>
          <a:stretch/>
        </p:blipFill>
        <p:spPr bwMode="auto">
          <a:xfrm rot="581357" flipH="0" flipV="0">
            <a:off x="10295436" y="-575370"/>
            <a:ext cx="270009" cy="359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772781" name="ZoneTexte 2"/>
          <p:cNvSpPr txBox="1">
            <a:spLocks noGrp="1"/>
          </p:cNvSpPr>
          <p:nvPr/>
        </p:nvSpPr>
        <p:spPr bwMode="auto">
          <a:xfrm>
            <a:off x="422577" y="1862734"/>
            <a:ext cx="11529276" cy="21949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Mathématiques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3007325" name="Rectangle : coins arrondis 21"/>
          <p:cNvSpPr/>
          <p:nvPr/>
        </p:nvSpPr>
        <p:spPr bwMode="auto">
          <a:xfrm rot="16199797">
            <a:off x="-2989175" y="3227194"/>
            <a:ext cx="6598311" cy="41505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Calcul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8540342" name="Espace réservé du contenu 36"/>
          <p:cNvSpPr/>
          <p:nvPr/>
        </p:nvSpPr>
        <p:spPr bwMode="auto">
          <a:xfrm flipH="0" flipV="0">
            <a:off x="620310" y="524124"/>
            <a:ext cx="11346687" cy="6291105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lnSpc>
                <a:spcPct val="90000"/>
              </a:lnSpc>
              <a:spcBef>
                <a:spcPts val="995"/>
              </a:spcBef>
              <a:tabLst>
                <a:tab pos="0" algn="l"/>
              </a:tabLst>
              <a:defRPr/>
            </a:pPr>
            <a:r>
              <a:rPr lang="fr-FR" sz="3600" b="0" strike="noStrik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Soustraire 9 ou 19 à un nombre.</a:t>
            </a:r>
            <a:endParaRPr sz="36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94"/>
              </a:spcBef>
              <a:tabLst>
                <a:tab pos="0" algn="l"/>
              </a:tabLst>
              <a:defRPr/>
            </a:pPr>
            <a:r>
              <a:rPr lang="fr-FR" sz="3600" b="0" strike="noStrik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Méthode de calcul</a:t>
            </a:r>
            <a:endParaRPr sz="36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94"/>
              </a:spcBef>
              <a:tabLst>
                <a:tab pos="0" algn="l"/>
              </a:tabLst>
              <a:defRPr/>
            </a:pPr>
            <a:endParaRPr sz="36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94"/>
              </a:spcBef>
              <a:tabLst>
                <a:tab pos="0" algn="l"/>
              </a:tabLst>
              <a:defRPr/>
            </a:pPr>
            <a:endParaRPr sz="36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ts val="994"/>
              </a:spcBef>
              <a:tabLst>
                <a:tab pos="0" algn="l"/>
              </a:tabLst>
              <a:defRPr/>
            </a:pPr>
            <a:r>
              <a:rPr lang="fr-FR" sz="3600" b="0" strike="noStrik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&gt; Entrainement</a:t>
            </a:r>
            <a:endParaRPr sz="3600" b="0" strike="noStrik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1350657034" name=""/>
          <p:cNvSpPr txBox="1"/>
          <p:nvPr/>
        </p:nvSpPr>
        <p:spPr bwMode="auto">
          <a:xfrm flipH="0" flipV="0">
            <a:off x="620309" y="37791"/>
            <a:ext cx="4833775" cy="518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Calcul mental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415570591" name=""/>
          <p:cNvPicPr/>
          <p:nvPr/>
        </p:nvPicPr>
        <p:blipFill>
          <a:blip r:embed="rId3"/>
          <a:stretch/>
        </p:blipFill>
        <p:spPr bwMode="auto">
          <a:xfrm rot="581391" flipH="0" flipV="0">
            <a:off x="2884710" y="98389"/>
            <a:ext cx="270009" cy="359974"/>
          </a:xfrm>
          <a:prstGeom prst="rect">
            <a:avLst/>
          </a:prstGeom>
        </p:spPr>
      </p:pic>
      <p:pic>
        <p:nvPicPr>
          <p:cNvPr id="204289593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3604622" y="-469769"/>
            <a:ext cx="360010" cy="367172"/>
          </a:xfrm>
          <a:prstGeom prst="rect">
            <a:avLst/>
          </a:prstGeom>
        </p:spPr>
      </p:pic>
      <p:pic>
        <p:nvPicPr>
          <p:cNvPr id="56484590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5" y="-493168"/>
            <a:ext cx="360010" cy="413973"/>
          </a:xfrm>
          <a:prstGeom prst="rect">
            <a:avLst/>
          </a:prstGeom>
        </p:spPr>
      </p:pic>
      <p:pic>
        <p:nvPicPr>
          <p:cNvPr id="513399825" name="Graphique 64" descr=""/>
          <p:cNvPicPr/>
          <p:nvPr/>
        </p:nvPicPr>
        <p:blipFill>
          <a:blip r:embed="rId6"/>
          <a:stretch/>
        </p:blipFill>
        <p:spPr bwMode="auto">
          <a:xfrm flipH="0" flipV="0">
            <a:off x="7309991" y="-482360"/>
            <a:ext cx="389295" cy="376164"/>
          </a:xfrm>
          <a:prstGeom prst="rect">
            <a:avLst/>
          </a:prstGeom>
          <a:ln w="0">
            <a:noFill/>
          </a:ln>
        </p:spPr>
      </p:pic>
      <p:pic>
        <p:nvPicPr>
          <p:cNvPr id="1929947134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190544" y="-630558"/>
            <a:ext cx="364122" cy="588528"/>
          </a:xfrm>
          <a:prstGeom prst="rect">
            <a:avLst/>
          </a:prstGeom>
        </p:spPr>
      </p:pic>
      <p:pic>
        <p:nvPicPr>
          <p:cNvPr id="259383424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0" flipH="0" flipV="0">
            <a:off x="5709447" y="-466165"/>
            <a:ext cx="360002" cy="359973"/>
          </a:xfrm>
          <a:prstGeom prst="rect">
            <a:avLst/>
          </a:prstGeom>
        </p:spPr>
      </p:pic>
      <p:pic>
        <p:nvPicPr>
          <p:cNvPr id="48567507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5" y="-493165"/>
            <a:ext cx="360006" cy="413973"/>
          </a:xfrm>
          <a:prstGeom prst="rect">
            <a:avLst/>
          </a:prstGeom>
        </p:spPr>
      </p:pic>
      <p:pic>
        <p:nvPicPr>
          <p:cNvPr id="1900921498" name="Graphique 63" descr=""/>
          <p:cNvPicPr/>
          <p:nvPr/>
        </p:nvPicPr>
        <p:blipFill>
          <a:blip r:embed="rId9"/>
          <a:srcRect l="0" t="15370" r="0" b="0"/>
          <a:stretch/>
        </p:blipFill>
        <p:spPr bwMode="auto">
          <a:xfrm flipH="0" flipV="0">
            <a:off x="5092401" y="-430344"/>
            <a:ext cx="471324" cy="274644"/>
          </a:xfrm>
          <a:prstGeom prst="rect">
            <a:avLst/>
          </a:prstGeom>
          <a:ln w="0">
            <a:noFill/>
          </a:ln>
        </p:spPr>
      </p:pic>
      <p:pic>
        <p:nvPicPr>
          <p:cNvPr id="1890374125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011338" y="-595530"/>
            <a:ext cx="457200" cy="457200"/>
          </a:xfrm>
          <a:prstGeom prst="rect">
            <a:avLst/>
          </a:prstGeom>
        </p:spPr>
      </p:pic>
      <p:pic>
        <p:nvPicPr>
          <p:cNvPr id="1331690950" name=""/>
          <p:cNvPicPr/>
          <p:nvPr/>
        </p:nvPicPr>
        <p:blipFill>
          <a:blip r:embed="rId3"/>
          <a:stretch/>
        </p:blipFill>
        <p:spPr bwMode="auto">
          <a:xfrm rot="581322" flipH="0" flipV="0">
            <a:off x="10295436" y="-575370"/>
            <a:ext cx="270009" cy="359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7957924" name="Espace réservé du contenu 36"/>
          <p:cNvSpPr/>
          <p:nvPr/>
        </p:nvSpPr>
        <p:spPr bwMode="auto">
          <a:xfrm flipH="0" flipV="0">
            <a:off x="620309" y="524121"/>
            <a:ext cx="11382272" cy="6291104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>
              <a:spcAft>
                <a:spcPts val="480"/>
              </a:spcAft>
              <a:defRPr/>
            </a:pPr>
            <a:r>
              <a:rPr lang="fr-FR" sz="3000" b="0" i="0" u="none" strike="noStrike" cap="none" spc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Rappel de la technique avec des nombres entiers :</a:t>
            </a:r>
            <a:endParaRPr lang="fr-FR" sz="3000" b="0" i="0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spcAft>
                <a:spcPts val="480"/>
              </a:spcAft>
              <a:defRPr/>
            </a:pPr>
            <a:endParaRPr lang="fr-FR" sz="3000" b="0" i="0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spcAft>
                <a:spcPts val="480"/>
              </a:spcAft>
              <a:defRPr/>
            </a:pPr>
            <a:r>
              <a:rPr lang="fr-FR" sz="7200" b="0" i="0" u="none" strike="noStrike" cap="none" spc="0">
                <a:solidFill>
                  <a:srgbClr val="000000"/>
                </a:solidFill>
                <a:latin typeface="Calibri Light"/>
                <a:cs typeface="Calibri Light"/>
              </a:rPr>
              <a:t>					3  8  2</a:t>
            </a:r>
            <a:endParaRPr lang="fr-FR" sz="7200" b="0" i="0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  <a:p>
            <a:pPr>
              <a:spcAft>
                <a:spcPts val="480"/>
              </a:spcAft>
              <a:defRPr/>
            </a:pPr>
            <a:r>
              <a:rPr lang="fr-FR" sz="7200" b="0" i="0" u="none" strike="noStrike" cap="none" spc="0">
                <a:solidFill>
                  <a:srgbClr val="000000"/>
                </a:solidFill>
                <a:latin typeface="Calibri Light"/>
                <a:cs typeface="Calibri Light"/>
              </a:rPr>
              <a:t>				-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 Light"/>
                <a:cs typeface="Calibri Light"/>
              </a:rPr>
              <a:t>   2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 Light"/>
                <a:cs typeface="Calibri Light"/>
              </a:rPr>
              <a:t>  9</a:t>
            </a:r>
            <a:r>
              <a:rPr lang="fr-FR" sz="7200" b="0" i="0" u="none" strike="noStrike" cap="none" spc="0">
                <a:solidFill>
                  <a:srgbClr val="000000"/>
                </a:solidFill>
                <a:latin typeface="Calibri Light"/>
                <a:cs typeface="Calibri Light"/>
              </a:rPr>
              <a:t>  3</a:t>
            </a:r>
            <a:endParaRPr lang="fr-FR" sz="7200" b="0" i="0" u="none" strike="noStrike" cap="none" spc="0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sp>
        <p:nvSpPr>
          <p:cNvPr id="2115421268" name=""/>
          <p:cNvSpPr txBox="1"/>
          <p:nvPr/>
        </p:nvSpPr>
        <p:spPr bwMode="auto">
          <a:xfrm flipH="0" flipV="0">
            <a:off x="620308" y="37791"/>
            <a:ext cx="4865815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Calcul posé : la soustraction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256411392" name=""/>
          <p:cNvPicPr/>
          <p:nvPr/>
        </p:nvPicPr>
        <p:blipFill>
          <a:blip r:embed="rId3"/>
          <a:stretch/>
        </p:blipFill>
        <p:spPr bwMode="auto">
          <a:xfrm rot="581391" flipH="0" flipV="0">
            <a:off x="4794022" y="12498"/>
            <a:ext cx="270009" cy="359974"/>
          </a:xfrm>
          <a:prstGeom prst="rect">
            <a:avLst/>
          </a:prstGeom>
        </p:spPr>
      </p:pic>
      <p:pic>
        <p:nvPicPr>
          <p:cNvPr id="6519327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3604622" y="-469769"/>
            <a:ext cx="360010" cy="367172"/>
          </a:xfrm>
          <a:prstGeom prst="rect">
            <a:avLst/>
          </a:prstGeom>
        </p:spPr>
      </p:pic>
      <p:pic>
        <p:nvPicPr>
          <p:cNvPr id="94477794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5" y="-493168"/>
            <a:ext cx="360010" cy="413973"/>
          </a:xfrm>
          <a:prstGeom prst="rect">
            <a:avLst/>
          </a:prstGeom>
        </p:spPr>
      </p:pic>
      <p:pic>
        <p:nvPicPr>
          <p:cNvPr id="37838074" name="Graphique 64" descr=""/>
          <p:cNvPicPr/>
          <p:nvPr/>
        </p:nvPicPr>
        <p:blipFill>
          <a:blip r:embed="rId6"/>
          <a:stretch/>
        </p:blipFill>
        <p:spPr bwMode="auto">
          <a:xfrm flipH="0" flipV="0">
            <a:off x="7309991" y="-482360"/>
            <a:ext cx="389295" cy="376164"/>
          </a:xfrm>
          <a:prstGeom prst="rect">
            <a:avLst/>
          </a:prstGeom>
          <a:ln w="0">
            <a:noFill/>
          </a:ln>
        </p:spPr>
      </p:pic>
      <p:pic>
        <p:nvPicPr>
          <p:cNvPr id="1547264361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2333687" y="-652932"/>
            <a:ext cx="364122" cy="588528"/>
          </a:xfrm>
          <a:prstGeom prst="rect">
            <a:avLst/>
          </a:prstGeom>
        </p:spPr>
      </p:pic>
      <p:pic>
        <p:nvPicPr>
          <p:cNvPr id="1940122005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0" flipH="0" flipV="0">
            <a:off x="5709447" y="-466165"/>
            <a:ext cx="360002" cy="359973"/>
          </a:xfrm>
          <a:prstGeom prst="rect">
            <a:avLst/>
          </a:prstGeom>
        </p:spPr>
      </p:pic>
      <p:pic>
        <p:nvPicPr>
          <p:cNvPr id="40739054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0" flipH="0" flipV="0">
            <a:off x="4068675" y="-493165"/>
            <a:ext cx="360006" cy="413973"/>
          </a:xfrm>
          <a:prstGeom prst="rect">
            <a:avLst/>
          </a:prstGeom>
        </p:spPr>
      </p:pic>
      <p:pic>
        <p:nvPicPr>
          <p:cNvPr id="797045127" name="Graphique 63" descr=""/>
          <p:cNvPicPr/>
          <p:nvPr/>
        </p:nvPicPr>
        <p:blipFill>
          <a:blip r:embed="rId9"/>
          <a:srcRect l="0" t="15370" r="0" b="0"/>
          <a:stretch/>
        </p:blipFill>
        <p:spPr bwMode="auto">
          <a:xfrm flipH="0" flipV="0">
            <a:off x="5092401" y="-430344"/>
            <a:ext cx="471324" cy="274644"/>
          </a:xfrm>
          <a:prstGeom prst="rect">
            <a:avLst/>
          </a:prstGeom>
          <a:ln w="0">
            <a:noFill/>
          </a:ln>
        </p:spPr>
      </p:pic>
      <p:pic>
        <p:nvPicPr>
          <p:cNvPr id="2043794990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1011338" y="-595530"/>
            <a:ext cx="457200" cy="457200"/>
          </a:xfrm>
          <a:prstGeom prst="rect">
            <a:avLst/>
          </a:prstGeom>
        </p:spPr>
      </p:pic>
      <p:pic>
        <p:nvPicPr>
          <p:cNvPr id="2120994253" name=""/>
          <p:cNvPicPr/>
          <p:nvPr/>
        </p:nvPicPr>
        <p:blipFill>
          <a:blip r:embed="rId3"/>
          <a:stretch/>
        </p:blipFill>
        <p:spPr bwMode="auto">
          <a:xfrm rot="581322" flipH="0" flipV="0">
            <a:off x="10295436" y="-575370"/>
            <a:ext cx="270009" cy="359973"/>
          </a:xfrm>
          <a:prstGeom prst="rect">
            <a:avLst/>
          </a:prstGeom>
        </p:spPr>
      </p:pic>
      <p:sp>
        <p:nvSpPr>
          <p:cNvPr id="1105207773" name="Rectangle : coins arrondis 21"/>
          <p:cNvSpPr/>
          <p:nvPr/>
        </p:nvSpPr>
        <p:spPr bwMode="auto">
          <a:xfrm rot="16199694">
            <a:off x="-2961956" y="3227193"/>
            <a:ext cx="6598307" cy="41505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Apprentissages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928876749" name=""/>
          <p:cNvCxnSpPr>
            <a:cxnSpLocks/>
          </p:cNvCxnSpPr>
          <p:nvPr/>
        </p:nvCxnSpPr>
        <p:spPr bwMode="auto">
          <a:xfrm flipH="1" flipV="0">
            <a:off x="4069274" y="4139008"/>
            <a:ext cx="3724274" cy="0"/>
          </a:xfrm>
          <a:prstGeom prst="line">
            <a:avLst/>
          </a:prstGeom>
          <a:ln w="571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8604719" name=""/>
          <p:cNvPicPr/>
          <p:nvPr/>
        </p:nvPicPr>
        <p:blipFill>
          <a:blip r:embed="rId3"/>
          <a:stretch/>
        </p:blipFill>
        <p:spPr bwMode="auto">
          <a:xfrm rot="581426" flipH="0" flipV="0">
            <a:off x="2818116" y="-804452"/>
            <a:ext cx="270009" cy="359974"/>
          </a:xfrm>
          <a:prstGeom prst="rect">
            <a:avLst/>
          </a:prstGeom>
        </p:spPr>
      </p:pic>
      <p:pic>
        <p:nvPicPr>
          <p:cNvPr id="60111277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4068675" y="-493168"/>
            <a:ext cx="360009" cy="413973"/>
          </a:xfrm>
          <a:prstGeom prst="rect">
            <a:avLst/>
          </a:prstGeom>
        </p:spPr>
      </p:pic>
      <p:sp>
        <p:nvSpPr>
          <p:cNvPr id="1970024374" name="Rectangle : coins arrondis 21"/>
          <p:cNvSpPr/>
          <p:nvPr/>
        </p:nvSpPr>
        <p:spPr bwMode="auto">
          <a:xfrm rot="16199831">
            <a:off x="-2989175" y="3227194"/>
            <a:ext cx="6598311" cy="415053"/>
          </a:xfrm>
          <a:prstGeom prst="roundRect">
            <a:avLst>
              <a:gd name="adj" fmla="val 16667"/>
            </a:avLst>
          </a:prstGeom>
          <a:solidFill>
            <a:srgbClr val="FF99D6"/>
          </a:solidFill>
          <a:ln w="12700" cap="flat" cmpd="sng" algn="ctr">
            <a:noFill/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2800" b="0" strike="noStrike" spc="0">
                <a:solidFill>
                  <a:schemeClr val="lt1"/>
                </a:solidFill>
                <a:latin typeface="Calibri"/>
                <a:ea typeface="DejaVu Sans"/>
              </a:rPr>
              <a:t>Problèmes</a:t>
            </a:r>
            <a:endParaRPr lang="fr-FR" sz="2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611204" name="Espace réservé du contenu 36"/>
          <p:cNvSpPr/>
          <p:nvPr/>
        </p:nvSpPr>
        <p:spPr bwMode="auto">
          <a:xfrm flipH="0" flipV="0">
            <a:off x="688349" y="524124"/>
            <a:ext cx="11327095" cy="6291106"/>
          </a:xfrm>
          <a:prstGeom prst="rect">
            <a:avLst/>
          </a:prstGeom>
          <a:noFill/>
          <a:ln w="0">
            <a:solidFill>
              <a:srgbClr val="00B05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996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fr-FR" sz="2800" b="0" i="0" u="none" strike="noStrike" cap="none" spc="0">
                <a:solidFill>
                  <a:srgbClr val="000000"/>
                </a:solidFill>
                <a:latin typeface="Calibri"/>
                <a:ea typeface="DejaVu Sans"/>
                <a:cs typeface="Calibri"/>
              </a:rPr>
              <a:t>Poursuivre les problèmes</a:t>
            </a:r>
            <a:endParaRPr sz="2800" b="0" strike="noStrike" spc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996"/>
              </a:spcBef>
              <a:tabLst>
                <a:tab pos="0" algn="l"/>
              </a:tabLst>
              <a:defRPr/>
            </a:pPr>
            <a:endParaRPr lang="fr-FR" sz="3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6811998" name="Image 17" descr=""/>
          <p:cNvPicPr/>
          <p:nvPr/>
        </p:nvPicPr>
        <p:blipFill>
          <a:blip r:embed="rId5"/>
          <a:stretch/>
        </p:blipFill>
        <p:spPr bwMode="auto">
          <a:xfrm>
            <a:off x="4876349" y="614677"/>
            <a:ext cx="3942857" cy="1046808"/>
          </a:xfrm>
          <a:prstGeom prst="rect">
            <a:avLst/>
          </a:prstGeom>
          <a:ln w="0">
            <a:noFill/>
          </a:ln>
        </p:spPr>
      </p:pic>
      <p:pic>
        <p:nvPicPr>
          <p:cNvPr id="1387869560" name="Graphique 63" descr=""/>
          <p:cNvPicPr/>
          <p:nvPr/>
        </p:nvPicPr>
        <p:blipFill>
          <a:blip r:embed="rId6"/>
          <a:srcRect l="0" t="15370" r="0" b="0"/>
          <a:stretch/>
        </p:blipFill>
        <p:spPr bwMode="auto">
          <a:xfrm flipH="0" flipV="0">
            <a:off x="7960489" y="-607095"/>
            <a:ext cx="471327" cy="274644"/>
          </a:xfrm>
          <a:prstGeom prst="rect">
            <a:avLst/>
          </a:prstGeom>
          <a:ln w="0">
            <a:noFill/>
          </a:ln>
        </p:spPr>
      </p:pic>
      <p:pic>
        <p:nvPicPr>
          <p:cNvPr id="241543509" name="Graphique 64" descr=""/>
          <p:cNvPicPr/>
          <p:nvPr/>
        </p:nvPicPr>
        <p:blipFill>
          <a:blip r:embed="rId7"/>
          <a:stretch/>
        </p:blipFill>
        <p:spPr bwMode="auto">
          <a:xfrm flipH="0" flipV="0">
            <a:off x="11626147" y="44038"/>
            <a:ext cx="389297" cy="376173"/>
          </a:xfrm>
          <a:prstGeom prst="rect">
            <a:avLst/>
          </a:prstGeom>
          <a:ln w="0">
            <a:noFill/>
          </a:ln>
        </p:spPr>
      </p:pic>
      <p:sp>
        <p:nvSpPr>
          <p:cNvPr id="24960619" name=""/>
          <p:cNvSpPr txBox="1"/>
          <p:nvPr/>
        </p:nvSpPr>
        <p:spPr bwMode="auto">
          <a:xfrm flipH="0" flipV="0">
            <a:off x="568602" y="-13906"/>
            <a:ext cx="4842055" cy="51851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 sz="2800">
                <a:latin typeface="Calibri Light"/>
                <a:cs typeface="Calibri Light"/>
              </a:rPr>
              <a:t>Problèmes : tout et partie</a:t>
            </a:r>
            <a:endParaRPr lang="fr-FR" sz="2800">
              <a:latin typeface="Calibri Light"/>
              <a:cs typeface="Calibri Light"/>
            </a:endParaRPr>
          </a:p>
        </p:txBody>
      </p:sp>
      <p:pic>
        <p:nvPicPr>
          <p:cNvPr id="186980482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4248684" y="-1140877"/>
            <a:ext cx="360009" cy="413973"/>
          </a:xfrm>
          <a:prstGeom prst="rect">
            <a:avLst/>
          </a:prstGeom>
        </p:spPr>
      </p:pic>
      <p:pic>
        <p:nvPicPr>
          <p:cNvPr id="1539095321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57153" y="6652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230337" name="ZoneTexte 6"/>
          <p:cNvSpPr txBox="1">
            <a:spLocks noGrp="1"/>
          </p:cNvSpPr>
          <p:nvPr/>
        </p:nvSpPr>
        <p:spPr bwMode="auto">
          <a:xfrm>
            <a:off x="743342" y="428724"/>
            <a:ext cx="2676423" cy="51851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l">
              <a:defRPr/>
            </a:pP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Tuesday morning</a:t>
            </a:r>
            <a:endParaRPr sz="1200"/>
          </a:p>
        </p:txBody>
      </p:sp>
      <p:sp>
        <p:nvSpPr>
          <p:cNvPr id="2116571956" name="ZoneTexte 7"/>
          <p:cNvSpPr txBox="1">
            <a:spLocks noGrp="1"/>
          </p:cNvSpPr>
          <p:nvPr/>
        </p:nvSpPr>
        <p:spPr bwMode="auto">
          <a:xfrm>
            <a:off x="6796368" y="428724"/>
            <a:ext cx="5157028" cy="51851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l">
              <a:defRPr/>
            </a:pPr>
            <a:r>
              <a:rPr lang="en-US" sz="2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Tuesday </a:t>
            </a:r>
            <a:r>
              <a:rPr lang="en-US" sz="2800">
                <a:solidFill>
                  <a:srgbClr val="000000"/>
                </a:solidFill>
                <a:latin typeface="Calibri"/>
                <a:cs typeface="Calibri"/>
              </a:rPr>
              <a:t>afternoon</a:t>
            </a:r>
            <a:endParaRPr sz="1200"/>
          </a:p>
        </p:txBody>
      </p:sp>
      <p:sp>
        <p:nvSpPr>
          <p:cNvPr id="115752245" name="ZoneTexte 2"/>
          <p:cNvSpPr txBox="1">
            <a:spLocks noGrp="1"/>
          </p:cNvSpPr>
          <p:nvPr/>
        </p:nvSpPr>
        <p:spPr bwMode="auto">
          <a:xfrm rot="0">
            <a:off x="-11243" y="0"/>
            <a:ext cx="1427049" cy="45755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algn="ctr">
              <a:defRPr/>
            </a:pPr>
            <a:r>
              <a:rPr lang="en-US" sz="24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Timetable</a:t>
            </a:r>
            <a:endParaRPr sz="1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69779655" name="ZoneTexte 2"/>
          <p:cNvSpPr txBox="1">
            <a:spLocks noGrp="1"/>
          </p:cNvSpPr>
          <p:nvPr/>
        </p:nvSpPr>
        <p:spPr bwMode="auto">
          <a:xfrm flipH="0" flipV="0">
            <a:off x="1415619" y="0"/>
            <a:ext cx="10877375" cy="45755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algn="r">
              <a:defRPr/>
            </a:pPr>
            <a:r>
              <a:rPr lang="en-GB" sz="2400" b="0" i="0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Tuesday</a:t>
            </a:r>
            <a:r>
              <a:rPr lang="en-GB" sz="2400">
                <a:solidFill>
                  <a:srgbClr val="0070C0"/>
                </a:solidFill>
                <a:latin typeface="Calibri"/>
                <a:cs typeface="Calibri"/>
              </a:rPr>
              <a:t>,</a:t>
            </a:r>
            <a:r>
              <a:rPr lang="en-GB" sz="2400" b="0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3</a:t>
            </a:r>
            <a:r>
              <a:rPr lang="en-GB" sz="2400" b="0" i="0" u="none" strike="noStrike" cap="none" spc="0" baseline="300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rd</a:t>
            </a:r>
            <a:r>
              <a:rPr lang="en-GB" sz="2400" b="0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400" b="0" i="0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December </a:t>
            </a:r>
            <a:r>
              <a:rPr lang="en-GB" sz="2400" b="0" i="0" u="none" strike="noStrike" cap="none" spc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2024</a:t>
            </a:r>
            <a:endParaRPr lang="en-GB" sz="2400"/>
          </a:p>
        </p:txBody>
      </p:sp>
      <p:graphicFrame>
        <p:nvGraphicFramePr>
          <p:cNvPr id="789123106" name=""/>
          <p:cNvGraphicFramePr>
            <a:graphicFrameLocks xmlns:a="http://schemas.openxmlformats.org/drawingml/2006/main"/>
          </p:cNvGraphicFramePr>
          <p:nvPr/>
        </p:nvGraphicFramePr>
        <p:xfrm>
          <a:off x="796986" y="1083285"/>
          <a:ext cx="4782447" cy="3853173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{5940675A-B579-460E-94D1-54222C63F5DA}</a:tableStyleId>
              </a:tblPr>
              <a:tblGrid>
                <a:gridCol w="4769748"/>
              </a:tblGrid>
              <a:tr h="2971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Welcome</a:t>
                      </a: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 and routines</a:t>
                      </a:r>
                      <a:endParaRPr strike="noStrike"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en-US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English</a:t>
                      </a:r>
                      <a:endParaRPr sz="1400"/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7C8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sz="1350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M</a:t>
                      </a: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aths</a:t>
                      </a:r>
                      <a:endParaRPr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lvl="0" indent="0" algn="ctr" defTabSz="6858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 lang="fr-FR" b="0" i="0" u="none" strike="noStrike" cap="none" spc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French - spelling</a:t>
                      </a:r>
                      <a:endParaRPr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2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with miss Belmonte</a:t>
                      </a:r>
                      <a:endParaRPr sz="2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Morning break</a:t>
                      </a: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fr-FR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French</a:t>
                      </a:r>
                      <a:endParaRPr lang="fr-FR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6878549" name=""/>
          <p:cNvGraphicFramePr>
            <a:graphicFrameLocks xmlns:a="http://schemas.openxmlformats.org/drawingml/2006/main"/>
          </p:cNvGraphicFramePr>
          <p:nvPr/>
        </p:nvGraphicFramePr>
        <p:xfrm>
          <a:off x="6796368" y="1083285"/>
          <a:ext cx="4769748" cy="4023351"/>
        </p:xfrm>
        <a:graphic>
          <a:graphicData uri="http://schemas.openxmlformats.org/drawingml/2006/table">
            <a:tbl>
              <a:tblPr firstRow="0" firstCol="0" lastRow="0" lastCol="0" bandRow="1" bandCol="0">
                <a:tableStyleId>{5940675A-B579-460E-94D1-54222C63F5DA}</a:tableStyleId>
              </a:tblPr>
              <a:tblGrid>
                <a:gridCol w="4769748"/>
              </a:tblGrid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French - free reading</a:t>
                      </a:r>
                      <a:endParaRPr lang="en-US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French - Spelling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History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Afternoon break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36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French - Reading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ea typeface="Calibri Light"/>
                        <a:cs typeface="Calibri Light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GB" sz="2400" b="0" i="0" u="none" strike="noStrike" cap="none" spc="0">
                          <a:solidFill>
                            <a:srgbClr val="000000"/>
                          </a:solidFill>
                          <a:latin typeface="Calibri Light"/>
                          <a:ea typeface="Calibri Light"/>
                          <a:cs typeface="Calibri Light"/>
                        </a:rPr>
                        <a:t>with miss Belmonte</a:t>
                      </a:r>
                      <a:endParaRPr lang="en-GB" sz="3600" b="0" i="0" u="none" strike="noStrike" cap="none" spc="0">
                        <a:solidFill>
                          <a:srgbClr val="000000"/>
                        </a:solidFill>
                        <a:latin typeface="Calibri Light"/>
                        <a:cs typeface="Calibri Light"/>
                      </a:endParaRPr>
                    </a:p>
                  </a:txBody>
                  <a:tcPr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32828436" name="Rectangle : coins arrondis 1"/>
          <p:cNvSpPr>
            <a:spLocks noGrp="1"/>
          </p:cNvSpPr>
          <p:nvPr/>
        </p:nvSpPr>
        <p:spPr bwMode="auto">
          <a:xfrm rot="16199624" flipH="0" flipV="0">
            <a:off x="4073774" y="2867999"/>
            <a:ext cx="4215555" cy="646155"/>
          </a:xfrm>
          <a:prstGeom prst="roundRect">
            <a:avLst>
              <a:gd name="adj" fmla="val 0"/>
            </a:avLst>
          </a:prstGeom>
          <a:solidFill>
            <a:srgbClr val="A5A5A5"/>
          </a:solidFill>
          <a:ln>
            <a:noFill/>
          </a:ln>
          <a:effectLst/>
        </p:spPr>
        <p:txBody>
          <a:bodyPr anchor="ctr"/>
          <a:lstStyle/>
          <a:p>
            <a:pPr marL="0" algn="ctr">
              <a:defRPr/>
            </a:pPr>
            <a:r>
              <a:rPr lang="fr-FR" sz="3200">
                <a:solidFill>
                  <a:srgbClr val="FFFFFF"/>
                </a:solidFill>
                <a:latin typeface="Calibri Light"/>
                <a:cs typeface="Calibri Light"/>
              </a:rPr>
              <a:t>lunch break</a:t>
            </a:r>
            <a:endParaRPr>
              <a:latin typeface="Calibri Light"/>
              <a:cs typeface="Calibri Light"/>
            </a:endParaRPr>
          </a:p>
        </p:txBody>
      </p:sp>
      <p:sp>
        <p:nvSpPr>
          <p:cNvPr id="698647747" name=""/>
          <p:cNvSpPr/>
          <p:nvPr/>
        </p:nvSpPr>
        <p:spPr bwMode="auto">
          <a:xfrm flipH="0" flipV="0">
            <a:off x="5703252" y="1083263"/>
            <a:ext cx="956597" cy="53596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lang="en-GB" sz="28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APC</a:t>
            </a:r>
            <a:endParaRPr sz="280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216479865" name=""/>
          <p:cNvSpPr/>
          <p:nvPr/>
        </p:nvSpPr>
        <p:spPr bwMode="auto">
          <a:xfrm flipH="0" flipV="0">
            <a:off x="796985" y="2285999"/>
            <a:ext cx="4769748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3600">
                <a:latin typeface="Calibri Light"/>
                <a:ea typeface="Calibri Light"/>
                <a:cs typeface="Calibri Light"/>
              </a:rPr>
              <a:t>Festival du film nature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543326121" name=""/>
          <p:cNvSpPr/>
          <p:nvPr/>
        </p:nvSpPr>
        <p:spPr bwMode="auto">
          <a:xfrm flipH="0" flipV="0">
            <a:off x="796985" y="4857748"/>
            <a:ext cx="4769748" cy="635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3600">
                <a:latin typeface="Calibri Light"/>
                <a:ea typeface="Calibri Light"/>
                <a:cs typeface="Calibri Light"/>
              </a:rPr>
              <a:t>Votes film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954794159" name=""/>
          <p:cNvSpPr/>
          <p:nvPr/>
        </p:nvSpPr>
        <p:spPr bwMode="auto">
          <a:xfrm flipH="0" flipV="0">
            <a:off x="6796368" y="3641842"/>
            <a:ext cx="4769748" cy="1007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/>
          <a:p>
            <a:pPr algn="ctr">
              <a:defRPr/>
            </a:pPr>
            <a:r>
              <a:rPr sz="3600">
                <a:latin typeface="Calibri Light"/>
                <a:ea typeface="Calibri Light"/>
                <a:cs typeface="Calibri Light"/>
              </a:rPr>
              <a:t>Maths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7418578" name="ZoneTexte 6"/>
          <p:cNvSpPr/>
          <p:nvPr/>
        </p:nvSpPr>
        <p:spPr bwMode="auto">
          <a:xfrm flipH="0" flipV="0">
            <a:off x="235080" y="139671"/>
            <a:ext cx="2581713" cy="821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4800" b="0" strike="noStrike" spc="0">
                <a:solidFill>
                  <a:srgbClr val="00B0F0"/>
                </a:solidFill>
                <a:latin typeface="Calibri"/>
              </a:rPr>
              <a:t>Routines</a:t>
            </a:r>
            <a:r>
              <a:rPr lang="en-US" sz="4800" b="0" strike="noStrike" spc="0">
                <a:solidFill>
                  <a:srgbClr val="00B0F0"/>
                </a:solidFill>
                <a:latin typeface="Calibri"/>
              </a:rPr>
              <a:t>	</a:t>
            </a:r>
            <a:endParaRPr lang="fr-FR" sz="48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1784226" name="Image 5" descr=""/>
          <p:cNvPicPr/>
          <p:nvPr/>
        </p:nvPicPr>
        <p:blipFill>
          <a:blip r:embed="rId3"/>
          <a:stretch/>
        </p:blipFill>
        <p:spPr bwMode="auto">
          <a:xfrm>
            <a:off x="13011467" y="-967422"/>
            <a:ext cx="719658" cy="719584"/>
          </a:xfrm>
          <a:prstGeom prst="rect">
            <a:avLst/>
          </a:prstGeom>
          <a:ln w="0">
            <a:noFill/>
          </a:ln>
        </p:spPr>
      </p:pic>
      <p:pic>
        <p:nvPicPr>
          <p:cNvPr id="771702719" name="Image 14" descr=""/>
          <p:cNvPicPr/>
          <p:nvPr/>
        </p:nvPicPr>
        <p:blipFill>
          <a:blip r:embed="rId4"/>
          <a:stretch/>
        </p:blipFill>
        <p:spPr bwMode="auto">
          <a:xfrm>
            <a:off x="4560742" y="1018368"/>
            <a:ext cx="719658" cy="719584"/>
          </a:xfrm>
          <a:prstGeom prst="rect">
            <a:avLst/>
          </a:prstGeom>
          <a:ln w="0">
            <a:noFill/>
          </a:ln>
        </p:spPr>
      </p:pic>
      <p:pic>
        <p:nvPicPr>
          <p:cNvPr id="529430745" name=""/>
          <p:cNvPicPr/>
          <p:nvPr/>
        </p:nvPicPr>
        <p:blipFill>
          <a:blip r:embed="rId5"/>
          <a:stretch/>
        </p:blipFill>
        <p:spPr bwMode="auto">
          <a:xfrm rot="0" flipH="0" flipV="0">
            <a:off x="5462363" y="1006311"/>
            <a:ext cx="720000" cy="720000"/>
          </a:xfrm>
          <a:prstGeom prst="rect">
            <a:avLst/>
          </a:prstGeom>
        </p:spPr>
      </p:pic>
      <p:pic>
        <p:nvPicPr>
          <p:cNvPr id="1089224725" name=""/>
          <p:cNvPicPr/>
          <p:nvPr/>
        </p:nvPicPr>
        <p:blipFill>
          <a:blip r:embed="rId6"/>
          <a:stretch/>
        </p:blipFill>
        <p:spPr bwMode="auto">
          <a:xfrm rot="0" flipH="0" flipV="0">
            <a:off x="752356" y="1017954"/>
            <a:ext cx="720000" cy="720000"/>
          </a:xfrm>
          <a:prstGeom prst="rect">
            <a:avLst/>
          </a:prstGeom>
        </p:spPr>
      </p:pic>
      <p:pic>
        <p:nvPicPr>
          <p:cNvPr id="1785060779" name="Image 7" descr=""/>
          <p:cNvPicPr/>
          <p:nvPr/>
        </p:nvPicPr>
        <p:blipFill>
          <a:blip r:embed="rId7"/>
          <a:stretch/>
        </p:blipFill>
        <p:spPr bwMode="auto">
          <a:xfrm flipH="0" flipV="0">
            <a:off x="1636440" y="1072458"/>
            <a:ext cx="639231" cy="639167"/>
          </a:xfrm>
          <a:prstGeom prst="rect">
            <a:avLst/>
          </a:prstGeom>
          <a:ln w="0">
            <a:noFill/>
          </a:ln>
        </p:spPr>
      </p:pic>
      <p:sp>
        <p:nvSpPr>
          <p:cNvPr id="1682902328" name=""/>
          <p:cNvSpPr txBox="1"/>
          <p:nvPr/>
        </p:nvSpPr>
        <p:spPr bwMode="auto">
          <a:xfrm flipH="0" flipV="0">
            <a:off x="3352467" y="825476"/>
            <a:ext cx="1535094" cy="1189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7200"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 ?</a:t>
            </a:r>
            <a:endParaRPr sz="720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pic>
        <p:nvPicPr>
          <p:cNvPr id="631056835" name=""/>
          <p:cNvPicPr/>
          <p:nvPr/>
        </p:nvPicPr>
        <p:blipFill>
          <a:blip r:embed="rId8"/>
          <a:stretch/>
        </p:blipFill>
        <p:spPr bwMode="auto">
          <a:xfrm rot="0" flipH="0" flipV="0">
            <a:off x="7683527" y="-967420"/>
            <a:ext cx="720000" cy="720000"/>
          </a:xfrm>
          <a:prstGeom prst="rect">
            <a:avLst/>
          </a:prstGeom>
        </p:spPr>
      </p:pic>
      <p:pic>
        <p:nvPicPr>
          <p:cNvPr id="3798698" name=""/>
          <p:cNvPicPr/>
          <p:nvPr/>
        </p:nvPicPr>
        <p:blipFill>
          <a:blip r:embed="rId9"/>
          <a:stretch/>
        </p:blipFill>
        <p:spPr bwMode="auto">
          <a:xfrm rot="0" flipH="0" flipV="0">
            <a:off x="2096074" y="-967422"/>
            <a:ext cx="720000" cy="720000"/>
          </a:xfrm>
          <a:prstGeom prst="rect">
            <a:avLst/>
          </a:prstGeom>
        </p:spPr>
      </p:pic>
      <p:pic>
        <p:nvPicPr>
          <p:cNvPr id="142215916" name=""/>
          <p:cNvPicPr/>
          <p:nvPr/>
        </p:nvPicPr>
        <p:blipFill>
          <a:blip r:embed="rId10"/>
          <a:stretch/>
        </p:blipFill>
        <p:spPr bwMode="auto">
          <a:xfrm rot="0" flipH="0" flipV="0">
            <a:off x="-200295" y="-967420"/>
            <a:ext cx="720000" cy="720000"/>
          </a:xfrm>
          <a:prstGeom prst="rect">
            <a:avLst/>
          </a:prstGeom>
        </p:spPr>
      </p:pic>
      <p:pic>
        <p:nvPicPr>
          <p:cNvPr id="1698984923" name=""/>
          <p:cNvPicPr/>
          <p:nvPr/>
        </p:nvPicPr>
        <p:blipFill>
          <a:blip r:embed="rId11"/>
          <a:stretch/>
        </p:blipFill>
        <p:spPr bwMode="auto">
          <a:xfrm rot="0" flipH="0" flipV="0">
            <a:off x="752355" y="-967421"/>
            <a:ext cx="720000" cy="720000"/>
          </a:xfrm>
          <a:prstGeom prst="rect">
            <a:avLst/>
          </a:prstGeom>
        </p:spPr>
      </p:pic>
      <p:pic>
        <p:nvPicPr>
          <p:cNvPr id="1698930352" name=""/>
          <p:cNvPicPr/>
          <p:nvPr/>
        </p:nvPicPr>
        <p:blipFill>
          <a:blip r:embed="rId12"/>
          <a:stretch/>
        </p:blipFill>
        <p:spPr bwMode="auto">
          <a:xfrm rot="0" flipH="0" flipV="0">
            <a:off x="4269335" y="-967421"/>
            <a:ext cx="720000" cy="720000"/>
          </a:xfrm>
          <a:prstGeom prst="rect">
            <a:avLst/>
          </a:prstGeom>
        </p:spPr>
      </p:pic>
      <p:pic>
        <p:nvPicPr>
          <p:cNvPr id="1379880484" name="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 flipH="0" flipV="0">
            <a:off x="5260056" y="-1193397"/>
            <a:ext cx="945975" cy="945975"/>
          </a:xfrm>
          <a:prstGeom prst="rect">
            <a:avLst/>
          </a:prstGeom>
        </p:spPr>
      </p:pic>
      <p:pic>
        <p:nvPicPr>
          <p:cNvPr id="2099314201" name="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 flipH="0" flipV="0">
            <a:off x="9108419" y="-1278838"/>
            <a:ext cx="1031418" cy="1031418"/>
          </a:xfrm>
          <a:prstGeom prst="rect">
            <a:avLst/>
          </a:prstGeom>
        </p:spPr>
      </p:pic>
      <p:sp>
        <p:nvSpPr>
          <p:cNvPr id="894066208" name="Rectangle : coins arrondis 3"/>
          <p:cNvSpPr/>
          <p:nvPr/>
        </p:nvSpPr>
        <p:spPr bwMode="auto">
          <a:xfrm flipH="0" flipV="0">
            <a:off x="12583853" y="139671"/>
            <a:ext cx="1034682" cy="6716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fr-FR" sz="4800" b="0" strike="noStrike" spc="0">
                <a:solidFill>
                  <a:srgbClr val="000000"/>
                </a:solidFill>
                <a:latin typeface="Calibri"/>
              </a:rPr>
              <a:t>&amp;</a:t>
            </a:r>
            <a:endParaRPr lang="fr-FR" sz="4800" b="0" strike="noStrike" spc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88466195" name=""/>
          <p:cNvGrpSpPr/>
          <p:nvPr/>
        </p:nvGrpSpPr>
        <p:grpSpPr bwMode="auto">
          <a:xfrm>
            <a:off x="1483263" y="3764735"/>
            <a:ext cx="9390594" cy="2124486"/>
            <a:chOff x="0" y="0"/>
            <a:chExt cx="9390594" cy="2124486"/>
          </a:xfrm>
        </p:grpSpPr>
        <p:pic>
          <p:nvPicPr>
            <p:cNvPr id="177437298" name=""/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 rot="0" flipH="0" flipV="0">
              <a:off x="6545155" y="601803"/>
              <a:ext cx="1080000" cy="1080000"/>
            </a:xfrm>
            <a:prstGeom prst="rect">
              <a:avLst/>
            </a:prstGeom>
          </p:spPr>
        </p:pic>
        <p:cxnSp>
          <p:nvCxnSpPr>
            <p:cNvPr id="2085317149" name=""/>
            <p:cNvCxnSpPr>
              <a:cxnSpLocks/>
            </p:cNvCxnSpPr>
            <p:nvPr/>
          </p:nvCxnSpPr>
          <p:spPr bwMode="auto">
            <a:xfrm flipH="0" flipV="1">
              <a:off x="2246688" y="1804266"/>
              <a:ext cx="5135562" cy="0"/>
            </a:xfrm>
            <a:prstGeom prst="line">
              <a:avLst/>
            </a:prstGeom>
            <a:ln w="1143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464243" name=""/>
            <p:cNvCxnSpPr>
              <a:cxnSpLocks/>
            </p:cNvCxnSpPr>
            <p:nvPr/>
          </p:nvCxnSpPr>
          <p:spPr bwMode="auto">
            <a:xfrm flipH="0" flipV="0">
              <a:off x="3546418" y="935607"/>
              <a:ext cx="0" cy="481455"/>
            </a:xfrm>
            <a:prstGeom prst="line">
              <a:avLst/>
            </a:prstGeom>
            <a:ln w="114300" cap="flat" cmpd="sng" algn="ctr">
              <a:solidFill>
                <a:srgbClr val="00B050"/>
              </a:solidFill>
              <a:prstDash val="solid"/>
              <a:miter lim="800000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302767" name="ZoneTexte 10"/>
            <p:cNvSpPr txBox="1"/>
            <p:nvPr/>
          </p:nvSpPr>
          <p:spPr bwMode="auto">
            <a:xfrm flipH="0" flipV="0">
              <a:off x="0" y="1484046"/>
              <a:ext cx="2064694" cy="640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00B050"/>
                  </a:solidFill>
                </a:rPr>
                <a:t>Monday </a:t>
              </a:r>
              <a:r>
                <a:rPr lang="en-US" sz="1800">
                  <a:solidFill>
                    <a:schemeClr val="bg2">
                      <a:lumMod val="90000"/>
                    </a:schemeClr>
                  </a:solidFill>
                </a:rPr>
                <a:t>the</a:t>
              </a:r>
              <a:r>
                <a:rPr lang="en-US" sz="1800">
                  <a:solidFill>
                    <a:srgbClr val="00B0F0"/>
                  </a:solidFill>
                </a:rPr>
                <a:t> 2</a:t>
              </a:r>
              <a:r>
                <a:rPr lang="en-US" sz="1800" baseline="30000">
                  <a:solidFill>
                    <a:srgbClr val="00B0F0"/>
                  </a:solidFill>
                </a:rPr>
                <a:t>nd</a:t>
              </a:r>
              <a:r>
                <a:rPr lang="en-US" sz="1800" baseline="30000">
                  <a:solidFill>
                    <a:srgbClr val="00B050"/>
                  </a:solidFill>
                </a:rPr>
                <a:t> </a:t>
              </a:r>
              <a:r>
                <a:rPr lang="en-US" sz="1800">
                  <a:solidFill>
                    <a:schemeClr val="bg2">
                      <a:lumMod val="90000"/>
                    </a:schemeClr>
                  </a:solidFill>
                </a:rPr>
                <a:t>of </a:t>
              </a:r>
              <a:r>
                <a:rPr lang="en-US" sz="1800">
                  <a:solidFill>
                    <a:srgbClr val="FF0000"/>
                  </a:solidFill>
                </a:rPr>
                <a:t>September </a:t>
              </a:r>
              <a:r>
                <a:rPr lang="en-US" sz="1800">
                  <a:solidFill>
                    <a:schemeClr val="tx1"/>
                  </a:solidFill>
                </a:rPr>
                <a:t>2024</a:t>
              </a:r>
              <a:endParaRPr sz="1800">
                <a:solidFill>
                  <a:srgbClr val="00B050"/>
                </a:solidFill>
              </a:endParaRPr>
            </a:p>
          </p:txBody>
        </p:sp>
        <p:cxnSp>
          <p:nvCxnSpPr>
            <p:cNvPr id="1686599398" name=""/>
            <p:cNvCxnSpPr>
              <a:cxnSpLocks/>
            </p:cNvCxnSpPr>
            <p:nvPr/>
          </p:nvCxnSpPr>
          <p:spPr bwMode="auto">
            <a:xfrm rot="5399838" flipH="0" flipV="1">
              <a:off x="2049813" y="1804266"/>
              <a:ext cx="393750" cy="0"/>
            </a:xfrm>
            <a:prstGeom prst="line">
              <a:avLst/>
            </a:prstGeom>
            <a:ln w="1143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12588589" name="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 rot="0" flipH="0" flipV="0">
              <a:off x="2035557" y="601803"/>
              <a:ext cx="1080000" cy="1080000"/>
            </a:xfrm>
            <a:prstGeom prst="rect">
              <a:avLst/>
            </a:prstGeom>
          </p:spPr>
        </p:pic>
        <p:sp>
          <p:nvSpPr>
            <p:cNvPr id="1807644870" name="Rectangle : coins arrondis 2"/>
            <p:cNvSpPr/>
            <p:nvPr/>
          </p:nvSpPr>
          <p:spPr bwMode="auto">
            <a:xfrm rot="0" flipH="0" flipV="0">
              <a:off x="5232375" y="0"/>
              <a:ext cx="1394685" cy="6716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vertOverflow="overflow" horzOverflow="overflow" vert="horz" wrap="square" lIns="0" tIns="0" rIns="0" bIns="0" numCol="1" spcCol="0" rtlCol="0" fromWordArt="0" anchor="ctr" anchorCtr="0" forceAA="0" upright="0" compatLnSpc="0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fr-FR" sz="4800" b="0" strike="noStrike" spc="0">
                  <a:solidFill>
                    <a:srgbClr val="000000"/>
                  </a:solidFill>
                  <a:latin typeface="Calibri"/>
                </a:rPr>
                <a:t>95</a:t>
              </a:r>
              <a:endParaRPr sz="4800" b="0" strike="noStrike" spc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6265610" name="Rectangle : coins arrondis 3"/>
            <p:cNvSpPr/>
            <p:nvPr/>
          </p:nvSpPr>
          <p:spPr bwMode="auto">
            <a:xfrm flipH="0" flipV="0">
              <a:off x="2675682" y="0"/>
              <a:ext cx="1394685" cy="67167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p>
              <a:pPr algn="ctr">
                <a:lnSpc>
                  <a:spcPct val="100000"/>
                </a:lnSpc>
                <a:defRPr/>
              </a:pPr>
              <a:r>
                <a:rPr lang="fr-FR" sz="4800" b="0" strike="noStrike" spc="0">
                  <a:solidFill>
                    <a:srgbClr val="000000"/>
                  </a:solidFill>
                  <a:latin typeface="Calibri"/>
                </a:rPr>
                <a:t>44</a:t>
              </a:r>
              <a:endParaRPr lang="fr-FR" sz="4800" b="0" strike="noStrike" spc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901813" name="ZoneTexte 10"/>
            <p:cNvSpPr txBox="1"/>
            <p:nvPr/>
          </p:nvSpPr>
          <p:spPr bwMode="auto">
            <a:xfrm flipH="0" flipV="0">
              <a:off x="7522002" y="1484046"/>
              <a:ext cx="1868593" cy="640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00B050"/>
                  </a:solidFill>
                </a:rPr>
                <a:t>Friday </a:t>
              </a:r>
              <a:r>
                <a:rPr lang="en-US" sz="1800">
                  <a:solidFill>
                    <a:schemeClr val="bg2">
                      <a:lumMod val="90000"/>
                    </a:schemeClr>
                  </a:solidFill>
                </a:rPr>
                <a:t>the</a:t>
              </a:r>
              <a:r>
                <a:rPr lang="en-US" sz="1800">
                  <a:solidFill>
                    <a:srgbClr val="00B0F0"/>
                  </a:solidFill>
                </a:rPr>
                <a:t> 4</a:t>
              </a:r>
              <a:r>
                <a:rPr lang="en-US" sz="1800" baseline="30000">
                  <a:solidFill>
                    <a:srgbClr val="00B0F0"/>
                  </a:solidFill>
                </a:rPr>
                <a:t>th</a:t>
              </a:r>
              <a:r>
                <a:rPr lang="en-US" sz="1800" baseline="30000">
                  <a:solidFill>
                    <a:srgbClr val="00B050"/>
                  </a:solidFill>
                </a:rPr>
                <a:t> </a:t>
              </a:r>
              <a:r>
                <a:rPr lang="en-US" sz="1800">
                  <a:solidFill>
                    <a:schemeClr val="bg2">
                      <a:lumMod val="90000"/>
                    </a:schemeClr>
                  </a:solidFill>
                </a:rPr>
                <a:t>of </a:t>
              </a:r>
              <a:r>
                <a:rPr lang="en-US" sz="1800">
                  <a:solidFill>
                    <a:srgbClr val="FF0000"/>
                  </a:solidFill>
                </a:rPr>
                <a:t>July </a:t>
              </a:r>
              <a:r>
                <a:rPr lang="en-US" sz="1800">
                  <a:solidFill>
                    <a:schemeClr val="tx1"/>
                  </a:solidFill>
                </a:rPr>
                <a:t>2025</a:t>
              </a:r>
              <a:endParaRPr sz="1800">
                <a:solidFill>
                  <a:srgbClr val="00B050"/>
                </a:solidFill>
              </a:endParaRPr>
            </a:p>
          </p:txBody>
        </p:sp>
      </p:grpSp>
      <p:pic>
        <p:nvPicPr>
          <p:cNvPr id="896924510" name=""/>
          <p:cNvPicPr>
            <a:picLocks noChangeAspect="1"/>
          </p:cNvPicPr>
          <p:nvPr/>
        </p:nvPicPr>
        <p:blipFill>
          <a:blip r:embed="rId17"/>
          <a:stretch/>
        </p:blipFill>
        <p:spPr bwMode="auto">
          <a:xfrm flipH="0" flipV="0">
            <a:off x="2793433" y="1072458"/>
            <a:ext cx="725384" cy="725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6612124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88" y="1113"/>
            <a:ext cx="12200996" cy="5379223"/>
          </a:xfrm>
          <a:prstGeom prst="rect">
            <a:avLst/>
          </a:prstGeom>
        </p:spPr>
      </p:pic>
      <p:pic>
        <p:nvPicPr>
          <p:cNvPr id="83408002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160720" y="4481599"/>
            <a:ext cx="898737" cy="898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577633" name="ZoneTexte 6"/>
          <p:cNvSpPr txBox="1"/>
          <p:nvPr/>
        </p:nvSpPr>
        <p:spPr bwMode="auto">
          <a:xfrm flipH="0" flipV="0">
            <a:off x="368798" y="4871049"/>
            <a:ext cx="11326886" cy="176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Mime the action while repeating</a:t>
            </a:r>
            <a:endParaRPr lang="en-US" sz="2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Repeat :</a:t>
            </a:r>
            <a:r>
              <a:rPr lang="en-US" sz="2200">
                <a:solidFill>
                  <a:schemeClr val="tx1">
                    <a:lumMod val="85000"/>
                    <a:lumOff val="15000"/>
                  </a:schemeClr>
                </a:solidFill>
              </a:rPr>
              <a:t> whispering / like a robot / only girls / only boys / first row /...</a:t>
            </a:r>
            <a:endParaRPr sz="22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en-US" sz="2200">
                <a:solidFill>
                  <a:schemeClr val="accent5">
                    <a:lumMod val="40000"/>
                    <a:lumOff val="60000"/>
                  </a:schemeClr>
                </a:solidFill>
              </a:rPr>
              <a:t>What’s the number for ...?</a:t>
            </a:r>
            <a:endParaRPr sz="2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200">
                <a:solidFill>
                  <a:schemeClr val="accent5">
                    <a:lumMod val="40000"/>
                    <a:lumOff val="60000"/>
                  </a:schemeClr>
                </a:solidFill>
              </a:rPr>
              <a:t>What is it ?</a:t>
            </a:r>
            <a:endParaRPr lang="en-US" sz="220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200">
                <a:solidFill>
                  <a:schemeClr val="accent5">
                    <a:lumMod val="40000"/>
                    <a:lumOff val="60000"/>
                  </a:schemeClr>
                </a:solidFill>
              </a:rPr>
              <a:t>Vocabulary chain</a:t>
            </a:r>
            <a:endParaRPr lang="en-US" sz="22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21179498" name="Tableau 4"/>
          <p:cNvGraphicFramePr>
            <a:graphicFrameLocks xmlns:a="http://schemas.openxmlformats.org/drawingml/2006/main"/>
          </p:cNvGraphicFramePr>
          <p:nvPr/>
        </p:nvGraphicFramePr>
        <p:xfrm>
          <a:off x="262239" y="200071"/>
          <a:ext cx="11468344" cy="4572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293668"/>
                <a:gridCol w="2293668"/>
                <a:gridCol w="2293668"/>
                <a:gridCol w="2293668"/>
                <a:gridCol w="2293668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1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2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3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4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5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93278178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7580817" y="856854"/>
            <a:ext cx="1620057" cy="1619897"/>
          </a:xfrm>
          <a:prstGeom prst="rect">
            <a:avLst/>
          </a:prstGeom>
        </p:spPr>
      </p:pic>
      <p:pic>
        <p:nvPicPr>
          <p:cNvPr id="17763583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9792058" y="856854"/>
            <a:ext cx="1620057" cy="1619897"/>
          </a:xfrm>
          <a:prstGeom prst="rect">
            <a:avLst/>
          </a:prstGeom>
        </p:spPr>
      </p:pic>
      <p:pic>
        <p:nvPicPr>
          <p:cNvPr id="689039364" name=""/>
          <p:cNvPicPr/>
          <p:nvPr/>
        </p:nvPicPr>
        <p:blipFill>
          <a:blip r:embed="rId5"/>
          <a:stretch/>
        </p:blipFill>
        <p:spPr bwMode="auto">
          <a:xfrm rot="0" flipH="0" flipV="0">
            <a:off x="947090" y="856854"/>
            <a:ext cx="1620057" cy="1619897"/>
          </a:xfrm>
          <a:prstGeom prst="rect">
            <a:avLst/>
          </a:prstGeom>
        </p:spPr>
      </p:pic>
      <p:pic>
        <p:nvPicPr>
          <p:cNvPr id="1822374537" name=""/>
          <p:cNvPicPr/>
          <p:nvPr/>
        </p:nvPicPr>
        <p:blipFill>
          <a:blip r:embed="rId6"/>
          <a:stretch/>
        </p:blipFill>
        <p:spPr bwMode="auto">
          <a:xfrm rot="0" flipH="0" flipV="0">
            <a:off x="3158332" y="856854"/>
            <a:ext cx="1620057" cy="1619897"/>
          </a:xfrm>
          <a:prstGeom prst="rect">
            <a:avLst/>
          </a:prstGeom>
        </p:spPr>
      </p:pic>
      <p:pic>
        <p:nvPicPr>
          <p:cNvPr id="1641296889" name=""/>
          <p:cNvPicPr/>
          <p:nvPr/>
        </p:nvPicPr>
        <p:blipFill>
          <a:blip r:embed="rId7"/>
          <a:stretch/>
        </p:blipFill>
        <p:spPr bwMode="auto">
          <a:xfrm rot="0" flipH="0" flipV="0">
            <a:off x="5369574" y="856854"/>
            <a:ext cx="1620057" cy="1619897"/>
          </a:xfrm>
          <a:prstGeom prst="rect">
            <a:avLst/>
          </a:prstGeom>
        </p:spPr>
      </p:pic>
      <p:graphicFrame>
        <p:nvGraphicFramePr>
          <p:cNvPr id="112546014" name="Tableau 4"/>
          <p:cNvGraphicFramePr>
            <a:graphicFrameLocks xmlns:a="http://schemas.openxmlformats.org/drawingml/2006/main"/>
          </p:cNvGraphicFramePr>
          <p:nvPr/>
        </p:nvGraphicFramePr>
        <p:xfrm>
          <a:off x="297866" y="2788373"/>
          <a:ext cx="11468344" cy="4572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293668"/>
                <a:gridCol w="2293668"/>
                <a:gridCol w="2293668"/>
                <a:gridCol w="2293668"/>
                <a:gridCol w="2293668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6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7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8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9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2400">
                          <a:solidFill>
                            <a:schemeClr val="tx1"/>
                          </a:solidFill>
                        </a:rPr>
                        <a:t>10</a:t>
                      </a:r>
                      <a:endParaRPr sz="24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4235260" name=""/>
          <p:cNvPicPr/>
          <p:nvPr/>
        </p:nvPicPr>
        <p:blipFill>
          <a:blip r:embed="rId8"/>
          <a:stretch/>
        </p:blipFill>
        <p:spPr bwMode="auto">
          <a:xfrm rot="0" flipH="0" flipV="0">
            <a:off x="7657689" y="3251152"/>
            <a:ext cx="1620057" cy="1619897"/>
          </a:xfrm>
          <a:prstGeom prst="rect">
            <a:avLst/>
          </a:prstGeom>
        </p:spPr>
      </p:pic>
      <p:pic>
        <p:nvPicPr>
          <p:cNvPr id="871298164" name=""/>
          <p:cNvPicPr/>
          <p:nvPr/>
        </p:nvPicPr>
        <p:blipFill>
          <a:blip r:embed="rId9"/>
          <a:stretch/>
        </p:blipFill>
        <p:spPr bwMode="auto">
          <a:xfrm rot="0" flipH="0" flipV="0">
            <a:off x="9974387" y="3251152"/>
            <a:ext cx="1620057" cy="1619897"/>
          </a:xfrm>
          <a:prstGeom prst="rect">
            <a:avLst/>
          </a:prstGeom>
        </p:spPr>
      </p:pic>
      <p:pic>
        <p:nvPicPr>
          <p:cNvPr id="1313121571" name="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rot="0" flipH="0" flipV="0">
            <a:off x="5369574" y="3245544"/>
            <a:ext cx="1620057" cy="1619897"/>
          </a:xfrm>
          <a:prstGeom prst="rect">
            <a:avLst/>
          </a:prstGeom>
        </p:spPr>
      </p:pic>
      <p:pic>
        <p:nvPicPr>
          <p:cNvPr id="766636867" name="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rot="0" flipH="0" flipV="0">
            <a:off x="3158332" y="3245544"/>
            <a:ext cx="1620057" cy="1619897"/>
          </a:xfrm>
          <a:prstGeom prst="rect">
            <a:avLst/>
          </a:prstGeom>
        </p:spPr>
      </p:pic>
      <p:pic>
        <p:nvPicPr>
          <p:cNvPr id="1805841657" name="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rot="0" flipH="0" flipV="0">
            <a:off x="867158" y="3245544"/>
            <a:ext cx="1620057" cy="1619897"/>
          </a:xfrm>
          <a:prstGeom prst="rect">
            <a:avLst/>
          </a:prstGeom>
        </p:spPr>
      </p:pic>
      <p:sp>
        <p:nvSpPr>
          <p:cNvPr id="1943801416" name="ZoneTexte 6"/>
          <p:cNvSpPr txBox="1"/>
          <p:nvPr/>
        </p:nvSpPr>
        <p:spPr bwMode="auto">
          <a:xfrm flipH="0" flipV="0">
            <a:off x="9907198" y="4970776"/>
            <a:ext cx="2108578" cy="64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0" i="0" u="none" strike="noStrike" cap="none" spc="0">
                <a:solidFill>
                  <a:srgbClr val="00B0F0"/>
                </a:solidFill>
                <a:latin typeface="Calibri"/>
                <a:ea typeface="Arial"/>
                <a:cs typeface="Arial"/>
              </a:rPr>
              <a:t>Revisions</a:t>
            </a:r>
            <a:endParaRPr lang="en-US" sz="360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06281963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45" y="0"/>
            <a:ext cx="12120316" cy="6857568"/>
          </a:xfrm>
          <a:prstGeom prst="rect">
            <a:avLst/>
          </a:prstGeom>
        </p:spPr>
      </p:pic>
      <p:sp>
        <p:nvSpPr>
          <p:cNvPr id="944474985" name="ZoneTexte 2"/>
          <p:cNvSpPr txBox="1"/>
          <p:nvPr/>
        </p:nvSpPr>
        <p:spPr bwMode="auto">
          <a:xfrm>
            <a:off x="4086253" y="1268301"/>
            <a:ext cx="4991154" cy="945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5600">
                <a:solidFill>
                  <a:srgbClr val="0070C0"/>
                </a:solidFill>
                <a:latin typeface="Ecriture A"/>
              </a:rPr>
              <a:t>English - description bingo</a:t>
            </a:r>
            <a:endParaRPr>
              <a:solidFill>
                <a:srgbClr val="0070C0"/>
              </a:solidFill>
            </a:endParaRPr>
          </a:p>
        </p:txBody>
      </p:sp>
      <p:cxnSp>
        <p:nvCxnSpPr>
          <p:cNvPr id="192423819" name="Connecteur droit 7"/>
          <p:cNvCxnSpPr>
            <a:cxnSpLocks/>
          </p:cNvCxnSpPr>
          <p:nvPr/>
        </p:nvCxnSpPr>
        <p:spPr bwMode="auto">
          <a:xfrm flipH="0" flipV="0">
            <a:off x="4122344" y="2081084"/>
            <a:ext cx="49404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603296" name="ZoneTexte 6"/>
          <p:cNvSpPr/>
          <p:nvPr/>
        </p:nvSpPr>
        <p:spPr bwMode="auto">
          <a:xfrm flipH="0" flipV="0">
            <a:off x="174033" y="139648"/>
            <a:ext cx="9383037" cy="638956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3600" b="0" strike="noStrike" spc="0">
                <a:solidFill>
                  <a:srgbClr val="00B0F0"/>
                </a:solidFill>
                <a:latin typeface="Calibri"/>
              </a:rPr>
              <a:t>Write a sentence</a:t>
            </a:r>
            <a:endParaRPr lang="fr-FR" sz="3600" b="0" strike="noStrike" spc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146620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0" flipH="0" flipV="0">
            <a:off x="2404998" y="2551636"/>
            <a:ext cx="7125174" cy="3639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452752" name="ZoneTexte 6"/>
          <p:cNvSpPr txBox="1"/>
          <p:nvPr/>
        </p:nvSpPr>
        <p:spPr bwMode="auto">
          <a:xfrm flipH="0" flipV="0">
            <a:off x="234925" y="139627"/>
            <a:ext cx="11689387" cy="618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0" i="0" u="none" strike="noStrike" cap="none" spc="0">
                <a:solidFill>
                  <a:srgbClr val="00B0F0"/>
                </a:solidFill>
                <a:latin typeface="Calibri"/>
                <a:ea typeface="Arial"/>
                <a:cs typeface="Arial"/>
              </a:rPr>
              <a:t>The mystery classmate</a:t>
            </a:r>
            <a:endParaRPr lang="en-US" sz="3600">
              <a:solidFill>
                <a:srgbClr val="00B0F0"/>
              </a:solidFill>
            </a:endParaRPr>
          </a:p>
          <a:p>
            <a:pPr marL="772039" lvl="1" indent="-371989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Pick a classmate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- but don’t write her/his name.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72038" lvl="1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Describe her /him :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72090" lvl="2" indent="-371989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length of her/his hair,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72089" lvl="2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colour of her/his hair,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72089" lvl="2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the colour of her/his eyes,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72089" lvl="2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say how tall he/she is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172089" lvl="2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you can add any information you want t</a:t>
            </a: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 help recognising her/him.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72039" lvl="1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you must use “to be” AND “to have”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772039" lvl="1" indent="-371988">
              <a:lnSpc>
                <a:spcPct val="130000"/>
              </a:lnSpc>
              <a:buFont typeface="Arial"/>
              <a:buChar char="•"/>
              <a:defRPr/>
            </a:pPr>
            <a:r>
              <a:rPr lang="en-GB" sz="2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if you share something (ie you have the same colour of eyes, you must say “we”)</a:t>
            </a:r>
            <a:endParaRPr lang="en-GB" sz="2800" b="0" i="0" u="none" strike="noStrike" cap="none" spc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2744952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40633" y="71219"/>
            <a:ext cx="457200" cy="457200"/>
          </a:xfrm>
          <a:prstGeom prst="rect">
            <a:avLst/>
          </a:prstGeom>
        </p:spPr>
      </p:pic>
      <p:sp>
        <p:nvSpPr>
          <p:cNvPr id="520838737" name=""/>
          <p:cNvSpPr/>
          <p:nvPr/>
        </p:nvSpPr>
        <p:spPr bwMode="auto">
          <a:xfrm flipH="0" flipV="0">
            <a:off x="3457758" y="1650452"/>
            <a:ext cx="4581853" cy="4080968"/>
          </a:xfrm>
          <a:prstGeom prst="pentagon">
            <a:avLst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/>
              <a:t>Not for today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6598124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45" y="0"/>
            <a:ext cx="12120315" cy="6857568"/>
          </a:xfrm>
          <a:prstGeom prst="rect">
            <a:avLst/>
          </a:prstGeom>
        </p:spPr>
      </p:pic>
      <p:sp>
        <p:nvSpPr>
          <p:cNvPr id="621030884" name="ZoneTexte 2"/>
          <p:cNvSpPr txBox="1"/>
          <p:nvPr/>
        </p:nvSpPr>
        <p:spPr bwMode="auto">
          <a:xfrm>
            <a:off x="4086252" y="1218030"/>
            <a:ext cx="5915169" cy="94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5600">
                <a:solidFill>
                  <a:srgbClr val="0070C0"/>
                </a:solidFill>
                <a:latin typeface="Ecriture A"/>
              </a:rPr>
              <a:t>English - the mystery classmate</a:t>
            </a:r>
            <a:endParaRPr>
              <a:solidFill>
                <a:srgbClr val="0070C0"/>
              </a:solidFill>
            </a:endParaRPr>
          </a:p>
        </p:txBody>
      </p:sp>
      <p:cxnSp>
        <p:nvCxnSpPr>
          <p:cNvPr id="1624113339" name="Connecteur droit 7"/>
          <p:cNvCxnSpPr>
            <a:cxnSpLocks/>
          </p:cNvCxnSpPr>
          <p:nvPr/>
        </p:nvCxnSpPr>
        <p:spPr bwMode="auto">
          <a:xfrm flipH="0" flipV="0">
            <a:off x="4122344" y="2030813"/>
            <a:ext cx="5879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2402897" name="ZoneTexte 11"/>
          <p:cNvSpPr txBox="1"/>
          <p:nvPr/>
        </p:nvSpPr>
        <p:spPr bwMode="auto">
          <a:xfrm flipH="0" flipV="0">
            <a:off x="2233886" y="2598935"/>
            <a:ext cx="9973232" cy="199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ts val="498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6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Ecriture A"/>
                <a:ea typeface="Ecriture A"/>
                <a:cs typeface="Ecriture A"/>
              </a:rPr>
              <a:t>She has a ponytail.</a:t>
            </a:r>
            <a:endParaRPr lang="en-GB" sz="5600" b="0" i="0" u="none" strike="noStrike" cap="none" spc="0">
              <a:solidFill>
                <a:schemeClr val="tx1">
                  <a:lumMod val="65000"/>
                  <a:lumOff val="35000"/>
                </a:schemeClr>
              </a:solidFill>
              <a:latin typeface="Ecriture A"/>
              <a:ea typeface="Ecriture A"/>
              <a:cs typeface="Ecriture A"/>
            </a:endParaRPr>
          </a:p>
          <a:p>
            <a:pPr marL="0" marR="0" indent="0" algn="l">
              <a:lnSpc>
                <a:spcPts val="49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6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Ecriture A"/>
                <a:ea typeface="Ecriture A"/>
                <a:cs typeface="Ecriture A"/>
              </a:rPr>
              <a:t>She has medium-length hair.</a:t>
            </a:r>
            <a:endParaRPr lang="en-GB" sz="5600" b="0" i="0" u="none" strike="noStrike" cap="none" spc="0">
              <a:solidFill>
                <a:schemeClr val="tx1">
                  <a:lumMod val="65000"/>
                  <a:lumOff val="35000"/>
                </a:schemeClr>
              </a:solidFill>
              <a:latin typeface="Ecriture A"/>
              <a:ea typeface="Ecriture A"/>
              <a:cs typeface="Ecriture A"/>
            </a:endParaRPr>
          </a:p>
          <a:p>
            <a:pPr marL="0" marR="0" indent="0" algn="l">
              <a:lnSpc>
                <a:spcPts val="498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600" b="0" i="0" u="none" strike="noStrike" cap="none" spc="0">
                <a:solidFill>
                  <a:schemeClr val="tx1">
                    <a:lumMod val="65000"/>
                    <a:lumOff val="35000"/>
                  </a:schemeClr>
                </a:solidFill>
                <a:latin typeface="Ecriture A"/>
                <a:ea typeface="Ecriture A"/>
                <a:cs typeface="Ecriture A"/>
              </a:rPr>
              <a:t>...</a:t>
            </a:r>
            <a:endParaRPr lang="fr-FR" sz="5600">
              <a:solidFill>
                <a:srgbClr val="0070C0"/>
              </a:solidFill>
              <a:latin typeface="Ecriture A"/>
            </a:endParaRPr>
          </a:p>
        </p:txBody>
      </p:sp>
      <p:sp>
        <p:nvSpPr>
          <p:cNvPr id="1211189173" name="ZoneTexte 6"/>
          <p:cNvSpPr/>
          <p:nvPr/>
        </p:nvSpPr>
        <p:spPr bwMode="auto">
          <a:xfrm>
            <a:off x="235085" y="139646"/>
            <a:ext cx="11383634" cy="63899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>
              <a:lnSpc>
                <a:spcPct val="100000"/>
              </a:lnSpc>
              <a:defRPr/>
            </a:pPr>
            <a:r>
              <a:rPr lang="en-US" sz="3600" b="0" strike="noStrike" spc="0">
                <a:solidFill>
                  <a:srgbClr val="00B0F0"/>
                </a:solidFill>
                <a:latin typeface="Calibri"/>
              </a:rPr>
              <a:t>Write five sentences</a:t>
            </a:r>
            <a:endParaRPr lang="fr-FR" sz="36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9375316" name=""/>
          <p:cNvSpPr/>
          <p:nvPr/>
        </p:nvSpPr>
        <p:spPr bwMode="auto">
          <a:xfrm flipH="0" flipV="0">
            <a:off x="610574" y="4419599"/>
            <a:ext cx="11458575" cy="2686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p>
            <a:pPr>
              <a:defRPr/>
            </a:pPr>
            <a:r>
              <a:rPr sz="24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Au crayon de papier (obligatoire, pas de stylo gomme).</a:t>
            </a:r>
            <a:endParaRPr sz="240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defRPr/>
            </a:pPr>
            <a:r>
              <a:rPr sz="24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Au moins 5 phrases - 1 par ligne.</a:t>
            </a:r>
            <a:endParaRPr sz="240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defRPr/>
            </a:pPr>
            <a:r>
              <a:rPr sz="24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Utiliser leçons et vocabulaire pour écrire sans erreur.</a:t>
            </a:r>
            <a:endParaRPr sz="240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defRPr/>
            </a:pPr>
            <a:r>
              <a:rPr sz="24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Quand j’ai fini, je me relis, puis je me fait relire par l’enseignante, puis je peux aider en chuchotant.</a:t>
            </a:r>
            <a:endParaRPr sz="2400">
              <a:solidFill>
                <a:schemeClr val="tx1"/>
              </a:solidFill>
              <a:latin typeface="Calibri Light"/>
              <a:ea typeface="Calibri Light"/>
              <a:cs typeface="Calibri Light"/>
            </a:endParaRPr>
          </a:p>
          <a:p>
            <a:pPr>
              <a:defRPr/>
            </a:pPr>
            <a:r>
              <a:rPr sz="24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Vendredi : passage à l’oral individuel. But : être la / le plus rapide à reconnaître les camarades mystères.</a:t>
            </a:r>
            <a:endParaRPr sz="240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defRPr/>
            </a:pPr>
            <a:endParaRPr sz="240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pic>
        <p:nvPicPr>
          <p:cNvPr id="105356600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53570" y="82805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3571989" name="ZoneTexte 2"/>
          <p:cNvSpPr txBox="1">
            <a:spLocks noGrp="1"/>
          </p:cNvSpPr>
          <p:nvPr/>
        </p:nvSpPr>
        <p:spPr bwMode="auto">
          <a:xfrm flipH="0" flipV="0">
            <a:off x="943777" y="319680"/>
            <a:ext cx="10542663" cy="35665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algn="ctr">
              <a:defRPr/>
            </a:pPr>
            <a:r>
              <a:rPr lang="fr-FR" sz="13800">
                <a:solidFill>
                  <a:srgbClr val="000000"/>
                </a:solidFill>
                <a:latin typeface="Calibri"/>
                <a:cs typeface="Calibri"/>
              </a:rPr>
              <a:t>Français</a:t>
            </a:r>
            <a:endParaRPr lang="fr-FR" sz="13800">
              <a:solidFill>
                <a:srgbClr val="000000"/>
              </a:solidFill>
              <a:latin typeface="Calibri"/>
              <a:cs typeface="Calibri"/>
            </a:endParaRPr>
          </a:p>
          <a:p>
            <a:pPr marL="0" algn="ctr">
              <a:defRPr/>
            </a:pPr>
            <a:r>
              <a:rPr lang="fr-FR" sz="9000">
                <a:solidFill>
                  <a:schemeClr val="accent4"/>
                </a:solidFill>
                <a:latin typeface="Calibri"/>
                <a:cs typeface="Calibri"/>
              </a:rPr>
              <a:t>Apprentissages</a:t>
            </a:r>
            <a:endParaRPr lang="fr-FR" sz="12000">
              <a:solidFill>
                <a:schemeClr val="accent4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13.xml.rels><?xml version="1.0" encoding="UTF-8" standalone="yes"?><Relationships xmlns="http://schemas.openxmlformats.org/package/2006/relationships"></Relationships>
</file>

<file path=ppt/theme/_rels/theme14.xml.rels><?xml version="1.0" encoding="UTF-8" standalone="yes"?><Relationships xmlns="http://schemas.openxmlformats.org/package/2006/relationships"></Relationships>
</file>

<file path=ppt/theme/_rels/theme15.xml.rels><?xml version="1.0" encoding="UTF-8" standalone="yes"?><Relationships xmlns="http://schemas.openxmlformats.org/package/2006/relationships"></Relationships>
</file>

<file path=ppt/theme/_rels/theme16.xml.rels><?xml version="1.0" encoding="UTF-8" standalone="yes"?><Relationships xmlns="http://schemas.openxmlformats.org/package/2006/relationships"></Relationships>
</file>

<file path=ppt/theme/_rels/theme17.xml.rels><?xml version="1.0" encoding="UTF-8" standalone="yes"?><Relationships xmlns="http://schemas.openxmlformats.org/package/2006/relationships"></Relationships>
</file>

<file path=ppt/theme/_rels/theme18.xml.rels><?xml version="1.0" encoding="UTF-8" standalone="yes"?><Relationships xmlns="http://schemas.openxmlformats.org/package/2006/relationships"></Relationships>
</file>

<file path=ppt/theme/_rels/theme19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20.xml.rels><?xml version="1.0" encoding="UTF-8" standalone="yes"?><Relationships xmlns="http://schemas.openxmlformats.org/package/2006/relationships"></Relationships>
</file>

<file path=ppt/theme/_rels/theme21.xml.rels><?xml version="1.0" encoding="UTF-8" standalone="yes"?><Relationships xmlns="http://schemas.openxmlformats.org/package/2006/relationships"></Relationships>
</file>

<file path=ppt/theme/_rels/theme22.xml.rels><?xml version="1.0" encoding="UTF-8" standalone="yes"?><Relationships xmlns="http://schemas.openxmlformats.org/package/2006/relationships"></Relationships>
</file>

<file path=ppt/theme/_rels/theme23.xml.rels><?xml version="1.0" encoding="UTF-8" standalone="yes"?><Relationships xmlns="http://schemas.openxmlformats.org/package/2006/relationships"></Relationships>
</file>

<file path=ppt/theme/_rels/theme24.xml.rels><?xml version="1.0" encoding="UTF-8" standalone="yes"?><Relationships xmlns="http://schemas.openxmlformats.org/package/2006/relationships"></Relationships>
</file>

<file path=ppt/theme/_rels/theme25.xml.rels><?xml version="1.0" encoding="UTF-8" standalone="yes"?><Relationships xmlns="http://schemas.openxmlformats.org/package/2006/relationships"></Relationships>
</file>

<file path=ppt/theme/_rels/theme26.xml.rels><?xml version="1.0" encoding="UTF-8" standalone="yes"?><Relationships xmlns="http://schemas.openxmlformats.org/package/2006/relationships"></Relationships>
</file>

<file path=ppt/theme/_rels/theme27.xml.rels><?xml version="1.0" encoding="UTF-8" standalone="yes"?><Relationships xmlns="http://schemas.openxmlformats.org/package/2006/relationships"></Relationships>
</file>

<file path=ppt/theme/_rels/theme28.xml.rels><?xml version="1.0" encoding="UTF-8" standalone="yes"?><Relationships xmlns="http://schemas.openxmlformats.org/package/2006/relationships"></Relationships>
</file>

<file path=ppt/theme/_rels/theme29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30.xml.rels><?xml version="1.0" encoding="UTF-8" standalone="yes"?><Relationships xmlns="http://schemas.openxmlformats.org/package/2006/relationships"></Relationships>
</file>

<file path=ppt/theme/_rels/theme31.xml.rels><?xml version="1.0" encoding="UTF-8" standalone="yes"?><Relationships xmlns="http://schemas.openxmlformats.org/package/2006/relationships"></Relationships>
</file>

<file path=ppt/theme/_rels/theme32.xml.rels><?xml version="1.0" encoding="UTF-8" standalone="yes"?><Relationships xmlns="http://schemas.openxmlformats.org/package/2006/relationships"></Relationships>
</file>

<file path=ppt/theme/_rels/theme33.xml.rels><?xml version="1.0" encoding="UTF-8" standalone="yes"?><Relationships xmlns="http://schemas.openxmlformats.org/package/2006/relationships"></Relationships>
</file>

<file path=ppt/theme/_rels/theme34.xml.rels><?xml version="1.0" encoding="UTF-8" standalone="yes"?><Relationships xmlns="http://schemas.openxmlformats.org/package/2006/relationships"></Relationships>
</file>

<file path=ppt/theme/_rels/theme35.xml.rels><?xml version="1.0" encoding="UTF-8" standalone="yes"?><Relationships xmlns="http://schemas.openxmlformats.org/package/2006/relationships"></Relationships>
</file>

<file path=ppt/theme/_rels/theme36.xml.rels><?xml version="1.0" encoding="UTF-8" standalone="yes"?><Relationships xmlns="http://schemas.openxmlformats.org/package/2006/relationships"></Relationships>
</file>

<file path=ppt/theme/_rels/theme37.xml.rels><?xml version="1.0" encoding="UTF-8" standalone="yes"?><Relationships xmlns="http://schemas.openxmlformats.org/package/2006/relationships"></Relationships>
</file>

<file path=ppt/theme/_rels/theme38.xml.rels><?xml version="1.0" encoding="UTF-8" standalone="yes"?><Relationships xmlns="http://schemas.openxmlformats.org/package/2006/relationships"></Relationships>
</file>

<file path=ppt/theme/_rels/theme39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40.xml.rels><?xml version="1.0" encoding="UTF-8" standalone="yes"?><Relationships xmlns="http://schemas.openxmlformats.org/package/2006/relationships"></Relationships>
</file>

<file path=ppt/theme/_rels/theme41.xml.rels><?xml version="1.0" encoding="UTF-8" standalone="yes"?><Relationships xmlns="http://schemas.openxmlformats.org/package/2006/relationships"></Relationships>
</file>

<file path=ppt/theme/_rels/theme42.xml.rels><?xml version="1.0" encoding="UTF-8" standalone="yes"?><Relationships xmlns="http://schemas.openxmlformats.org/package/2006/relationships"></Relationships>
</file>

<file path=ppt/theme/_rels/theme43.xml.rels><?xml version="1.0" encoding="UTF-8" standalone="yes"?><Relationships xmlns="http://schemas.openxmlformats.org/package/2006/relationships"></Relationships>
</file>

<file path=ppt/theme/_rels/theme44.xml.rels><?xml version="1.0" encoding="UTF-8" standalone="yes"?><Relationships xmlns="http://schemas.openxmlformats.org/package/2006/relationships"></Relationships>
</file>

<file path=ppt/theme/_rels/theme45.xml.rels><?xml version="1.0" encoding="UTF-8" standalone="yes"?><Relationships xmlns="http://schemas.openxmlformats.org/package/2006/relationships"></Relationships>
</file>

<file path=ppt/theme/_rels/theme46.xml.rels><?xml version="1.0" encoding="UTF-8" standalone="yes"?><Relationships xmlns="http://schemas.openxmlformats.org/package/2006/relationships"></Relationships>
</file>

<file path=ppt/theme/_rels/theme47.xml.rels><?xml version="1.0" encoding="UTF-8" standalone="yes"?><Relationships xmlns="http://schemas.openxmlformats.org/package/2006/relationships"></Relationships>
</file>

<file path=ppt/theme/_rels/theme48.xml.rels><?xml version="1.0" encoding="UTF-8" standalone="yes"?><Relationships xmlns="http://schemas.openxmlformats.org/package/2006/relationships"></Relationships>
</file>

<file path=ppt/theme/_rels/theme49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50.xml.rels><?xml version="1.0" encoding="UTF-8" standalone="yes"?><Relationships xmlns="http://schemas.openxmlformats.org/package/2006/relationships"></Relationships>
</file>

<file path=ppt/theme/_rels/theme51.xml.rels><?xml version="1.0" encoding="UTF-8" standalone="yes"?><Relationships xmlns="http://schemas.openxmlformats.org/package/2006/relationships"></Relationships>
</file>

<file path=ppt/theme/_rels/theme52.xml.rels><?xml version="1.0" encoding="UTF-8" standalone="yes"?><Relationships xmlns="http://schemas.openxmlformats.org/package/2006/relationships"></Relationships>
</file>

<file path=ppt/theme/_rels/theme53.xml.rels><?xml version="1.0" encoding="UTF-8" standalone="yes"?><Relationships xmlns="http://schemas.openxmlformats.org/package/2006/relationships"></Relationships>
</file>

<file path=ppt/theme/_rels/theme54.xml.rels><?xml version="1.0" encoding="UTF-8" standalone="yes"?><Relationships xmlns="http://schemas.openxmlformats.org/package/2006/relationships"></Relationships>
</file>

<file path=ppt/theme/_rels/theme55.xml.rels><?xml version="1.0" encoding="UTF-8" standalone="yes"?><Relationships xmlns="http://schemas.openxmlformats.org/package/2006/relationships"></Relationships>
</file>

<file path=ppt/theme/_rels/theme56.xml.rels><?xml version="1.0" encoding="UTF-8" standalone="yes"?><Relationships xmlns="http://schemas.openxmlformats.org/package/2006/relationships"></Relationships>
</file>

<file path=ppt/theme/_rels/theme57.xml.rels><?xml version="1.0" encoding="UTF-8" standalone="yes"?><Relationships xmlns="http://schemas.openxmlformats.org/package/2006/relationships"></Relationships>
</file>

<file path=ppt/theme/_rels/theme58.xml.rels><?xml version="1.0" encoding="UTF-8" standalone="yes"?><Relationships xmlns="http://schemas.openxmlformats.org/package/2006/relationships"></Relationships>
</file>

<file path=ppt/theme/_rels/theme59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60.xml.rels><?xml version="1.0" encoding="UTF-8" standalone="yes"?><Relationships xmlns="http://schemas.openxmlformats.org/package/2006/relationships"></Relationships>
</file>

<file path=ppt/theme/_rels/theme61.xml.rels><?xml version="1.0" encoding="UTF-8" standalone="yes"?><Relationships xmlns="http://schemas.openxmlformats.org/package/2006/relationships"></Relationships>
</file>

<file path=ppt/theme/_rels/theme62.xml.rels><?xml version="1.0" encoding="UTF-8" standalone="yes"?><Relationships xmlns="http://schemas.openxmlformats.org/package/2006/relationships"></Relationships>
</file>

<file path=ppt/theme/_rels/theme63.xml.rels><?xml version="1.0" encoding="UTF-8" standalone="yes"?><Relationships xmlns="http://schemas.openxmlformats.org/package/2006/relationships"></Relationships>
</file>

<file path=ppt/theme/_rels/theme64.xml.rels><?xml version="1.0" encoding="UTF-8" standalone="yes"?><Relationships xmlns="http://schemas.openxmlformats.org/package/2006/relationships"></Relationships>
</file>

<file path=ppt/theme/_rels/theme65.xml.rels><?xml version="1.0" encoding="UTF-8" standalone="yes"?><Relationships xmlns="http://schemas.openxmlformats.org/package/2006/relationships"></Relationships>
</file>

<file path=ppt/theme/_rels/theme66.xml.rels><?xml version="1.0" encoding="UTF-8" standalone="yes"?><Relationships xmlns="http://schemas.openxmlformats.org/package/2006/relationships"></Relationships>
</file>

<file path=ppt/theme/_rels/theme67.xml.rels><?xml version="1.0" encoding="UTF-8" standalone="yes"?><Relationships xmlns="http://schemas.openxmlformats.org/package/2006/relationships"></Relationships>
</file>

<file path=ppt/theme/_rels/theme68.xml.rels><?xml version="1.0" encoding="UTF-8" standalone="yes"?><Relationships xmlns="http://schemas.openxmlformats.org/package/2006/relationships"></Relationships>
</file>

<file path=ppt/theme/_rels/theme69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70.xml.rels><?xml version="1.0" encoding="UTF-8" standalone="yes"?><Relationships xmlns="http://schemas.openxmlformats.org/package/2006/relationships"></Relationships>
</file>

<file path=ppt/theme/_rels/theme71.xml.rels><?xml version="1.0" encoding="UTF-8" standalone="yes"?><Relationships xmlns="http://schemas.openxmlformats.org/package/2006/relationships"></Relationships>
</file>

<file path=ppt/theme/_rels/theme72.xml.rels><?xml version="1.0" encoding="UTF-8" standalone="yes"?><Relationships xmlns="http://schemas.openxmlformats.org/package/2006/relationships"></Relationships>
</file>

<file path=ppt/theme/_rels/theme73.xml.rels><?xml version="1.0" encoding="UTF-8" standalone="yes"?><Relationships xmlns="http://schemas.openxmlformats.org/package/2006/relationships"></Relationships>
</file>

<file path=ppt/theme/_rels/theme74.xml.rels><?xml version="1.0" encoding="UTF-8" standalone="yes"?><Relationships xmlns="http://schemas.openxmlformats.org/package/2006/relationships"></Relationships>
</file>

<file path=ppt/theme/_rels/theme75.xml.rels><?xml version="1.0" encoding="UTF-8" standalone="yes"?><Relationships xmlns="http://schemas.openxmlformats.org/package/2006/relationships"></Relationships>
</file>

<file path=ppt/theme/_rels/theme76.xml.rels><?xml version="1.0" encoding="UTF-8" standalone="yes"?><Relationships xmlns="http://schemas.openxmlformats.org/package/2006/relationships"></Relationships>
</file>

<file path=ppt/theme/_rels/theme77.xml.rels><?xml version="1.0" encoding="UTF-8" standalone="yes"?><Relationships xmlns="http://schemas.openxmlformats.org/package/2006/relationships"></Relationships>
</file>

<file path=ppt/theme/_rels/theme78.xml.rels><?xml version="1.0" encoding="UTF-8" standalone="yes"?><Relationships xmlns="http://schemas.openxmlformats.org/package/2006/relationships"></Relationships>
</file>

<file path=ppt/theme/_rels/theme79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80.xml.rels><?xml version="1.0" encoding="UTF-8" standalone="yes"?><Relationships xmlns="http://schemas.openxmlformats.org/package/2006/relationships"></Relationships>
</file>

<file path=ppt/theme/_rels/theme81.xml.rels><?xml version="1.0" encoding="UTF-8" standalone="yes"?><Relationships xmlns="http://schemas.openxmlformats.org/package/2006/relationships"></Relationships>
</file>

<file path=ppt/theme/_rels/theme82.xml.rels><?xml version="1.0" encoding="UTF-8" standalone="yes"?><Relationships xmlns="http://schemas.openxmlformats.org/package/2006/relationships"></Relationships>
</file>

<file path=ppt/theme/_rels/theme83.xml.rels><?xml version="1.0" encoding="UTF-8" standalone="yes"?><Relationships xmlns="http://schemas.openxmlformats.org/package/2006/relationships"></Relationships>
</file>

<file path=ppt/theme/_rels/theme84.xml.rels><?xml version="1.0" encoding="UTF-8" standalone="yes"?><Relationships xmlns="http://schemas.openxmlformats.org/package/2006/relationships"></Relationships>
</file>

<file path=ppt/theme/_rels/theme85.xml.rels><?xml version="1.0" encoding="UTF-8" standalone="yes"?><Relationships xmlns="http://schemas.openxmlformats.org/package/2006/relationships"></Relationships>
</file>

<file path=ppt/theme/_rels/theme86.xml.rels><?xml version="1.0" encoding="UTF-8" standalone="yes"?><Relationships xmlns="http://schemas.openxmlformats.org/package/2006/relationships"></Relationships>
</file>

<file path=ppt/theme/_rels/theme87.xml.rels><?xml version="1.0" encoding="UTF-8" standalone="yes"?><Relationships xmlns="http://schemas.openxmlformats.org/package/2006/relationships"></Relationships>
</file>

<file path=ppt/theme/_rels/theme8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5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9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5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0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5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7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4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5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3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5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6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7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5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6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2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5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68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4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5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7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8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79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0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4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5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6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7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88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ONLYOFFICE/8.2.2.22</Application>
  <DocSecurity>0</DocSecurity>
  <PresentationFormat>On-screen Show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87</vt:i4>
      </vt:variant>
      <vt:variant>
        <vt:lpstr>Slide Titles</vt:lpstr>
      </vt:variant>
      <vt:variant>
        <vt:i4>19</vt:i4>
      </vt:variant>
    </vt:vector>
  </HeadingPairs>
  <TitlesOfParts>
    <vt:vector size="106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Theme 12</vt:lpstr>
      <vt:lpstr>Theme 13</vt:lpstr>
      <vt:lpstr>Theme 14</vt:lpstr>
      <vt:lpstr>Theme 15</vt:lpstr>
      <vt:lpstr>Theme 16</vt:lpstr>
      <vt:lpstr>Theme 17</vt:lpstr>
      <vt:lpstr>Theme 18</vt:lpstr>
      <vt:lpstr>Theme 19</vt:lpstr>
      <vt:lpstr>Theme 20</vt:lpstr>
      <vt:lpstr>Theme 21</vt:lpstr>
      <vt:lpstr>Theme 22</vt:lpstr>
      <vt:lpstr>Theme 23</vt:lpstr>
      <vt:lpstr>Theme 24</vt:lpstr>
      <vt:lpstr>Theme 25</vt:lpstr>
      <vt:lpstr>Theme 26</vt:lpstr>
      <vt:lpstr>Theme 27</vt:lpstr>
      <vt:lpstr>Theme 28</vt:lpstr>
      <vt:lpstr>Theme 29</vt:lpstr>
      <vt:lpstr>Theme 30</vt:lpstr>
      <vt:lpstr>Theme 31</vt:lpstr>
      <vt:lpstr>Theme 32</vt:lpstr>
      <vt:lpstr>Theme 33</vt:lpstr>
      <vt:lpstr>Theme 34</vt:lpstr>
      <vt:lpstr>Theme 35</vt:lpstr>
      <vt:lpstr>Theme 36</vt:lpstr>
      <vt:lpstr>Theme 37</vt:lpstr>
      <vt:lpstr>Theme 38</vt:lpstr>
      <vt:lpstr>Theme 39</vt:lpstr>
      <vt:lpstr>Theme 40</vt:lpstr>
      <vt:lpstr>Theme 41</vt:lpstr>
      <vt:lpstr>Theme 42</vt:lpstr>
      <vt:lpstr>Theme 43</vt:lpstr>
      <vt:lpstr>Theme 44</vt:lpstr>
      <vt:lpstr>Theme 45</vt:lpstr>
      <vt:lpstr>Theme 46</vt:lpstr>
      <vt:lpstr>Theme 47</vt:lpstr>
      <vt:lpstr>Theme 48</vt:lpstr>
      <vt:lpstr>Theme 49</vt:lpstr>
      <vt:lpstr>Theme 50</vt:lpstr>
      <vt:lpstr>Theme 51</vt:lpstr>
      <vt:lpstr>Theme 52</vt:lpstr>
      <vt:lpstr>Theme 53</vt:lpstr>
      <vt:lpstr>Theme 54</vt:lpstr>
      <vt:lpstr>Theme 55</vt:lpstr>
      <vt:lpstr>Theme 56</vt:lpstr>
      <vt:lpstr>Theme 57</vt:lpstr>
      <vt:lpstr>Theme 58</vt:lpstr>
      <vt:lpstr>Theme 59</vt:lpstr>
      <vt:lpstr>Theme 60</vt:lpstr>
      <vt:lpstr>Theme 61</vt:lpstr>
      <vt:lpstr>Theme 62</vt:lpstr>
      <vt:lpstr>Theme 63</vt:lpstr>
      <vt:lpstr>Theme 64</vt:lpstr>
      <vt:lpstr>Theme 65</vt:lpstr>
      <vt:lpstr>Theme 66</vt:lpstr>
      <vt:lpstr>Theme 67</vt:lpstr>
      <vt:lpstr>Theme 68</vt:lpstr>
      <vt:lpstr>Theme 69</vt:lpstr>
      <vt:lpstr>Theme 70</vt:lpstr>
      <vt:lpstr>Theme 71</vt:lpstr>
      <vt:lpstr>Theme 72</vt:lpstr>
      <vt:lpstr>Theme 73</vt:lpstr>
      <vt:lpstr>Theme 74</vt:lpstr>
      <vt:lpstr>Theme 75</vt:lpstr>
      <vt:lpstr>Theme 76</vt:lpstr>
      <vt:lpstr>Theme 77</vt:lpstr>
      <vt:lpstr>Theme 78</vt:lpstr>
      <vt:lpstr>Theme 79</vt:lpstr>
      <vt:lpstr>Theme 80</vt:lpstr>
      <vt:lpstr>Theme 81</vt:lpstr>
      <vt:lpstr>Theme 82</vt:lpstr>
      <vt:lpstr>Theme 83</vt:lpstr>
      <vt:lpstr>Theme 84</vt:lpstr>
      <vt:lpstr>Theme 85</vt:lpstr>
      <vt:lpstr>Theme 86</vt:lpstr>
      <vt:lpstr>Theme 87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49</cp:revision>
  <dcterms:modified xsi:type="dcterms:W3CDTF">2024-12-02T16:30:17Z</dcterms:modified>
  <cp:category/>
  <cp:contentStatus/>
  <cp:version/>
</cp:coreProperties>
</file>