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Layouts/slideLayout3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Layouts/slideLayout25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6" r:id="rId8"/>
    <p:sldId id="257" r:id="rId9"/>
    <p:sldId id="258" r:id="rId10"/>
  </p:sldIdLst>
  <p:sldSz cx="10080625" cy="5670550"/>
  <p:notesSz cx="10080625" cy="56705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theme" Target="theme/theme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2E411F-F549-05E0-731F-F60AC6B56D6D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208B8F-823B-C394-1D75-DF6269CA74EE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1BD303-9574-B690-6B89-4ED3179145D4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7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9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6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6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6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6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70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71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72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74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76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7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7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8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3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4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8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90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91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47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49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5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5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5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5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5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9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60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61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62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64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65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66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6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6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7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3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4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7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79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80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57156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81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639120" y="3044519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5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7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3044519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3044519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CustomShape 1" hidden="0"/>
          <p:cNvSpPr/>
          <p:nvPr isPhoto="0" userDrawn="0"/>
        </p:nvSpPr>
        <p:spPr bwMode="auto">
          <a:xfrm>
            <a:off x="4104000" y="4896000"/>
            <a:ext cx="4375080" cy="32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fld id="{47CBF59A-5B13-4FAE-B56B-DD294F2E3A12}" type="author"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fr-FR" sz="1800" b="0" strike="noStrike" spc="-1">
              <a:latin typeface="Arial"/>
            </a:endParaRPr>
          </a:p>
        </p:txBody>
      </p:sp>
      <p:sp>
        <p:nvSpPr>
          <p:cNvPr id="1" name="PlaceHolder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fr-FR" sz="4400" b="0" strike="noStrike" spc="-1">
                <a:latin typeface="Arial"/>
              </a:rPr>
              <a:t>Cliquez pour éditer le format du texte-titre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  <a:endParaRPr lang="fr-FR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-1">
                <a:latin typeface="Arial"/>
              </a:rPr>
              <a:t>Second niveau de plan</a:t>
            </a:r>
            <a:endParaRPr lang="fr-FR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latin typeface="Arial"/>
              </a:rPr>
              <a:t>Troisième niveau de plan</a:t>
            </a:r>
            <a:endParaRPr lang="fr-FR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latin typeface="Arial"/>
              </a:rPr>
              <a:t>Quatrième niveau de plan</a:t>
            </a:r>
            <a:endParaRPr lang="fr-FR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Cinquième niveau de plan</a:t>
            </a:r>
            <a:endParaRPr lang="fr-FR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Sixième niveau de plan</a:t>
            </a:r>
            <a:endParaRPr lang="fr-FR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Septième niveau de plan</a:t>
            </a:r>
            <a:endParaRPr lang="fr-FR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fr-FR" sz="1800" b="0" strike="noStrike" spc="-1">
                <a:latin typeface="Arial"/>
              </a:rPr>
              <a:t>Cliquez pour éditer le format du texte-titre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4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4426560" cy="32882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p>
            <a:pPr marL="432000" indent="-324000" algn="ctr">
              <a:spcBef>
                <a:spcPts val="1417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  <a:endParaRPr lang="fr-FR" sz="1800" b="0" strike="noStrike" spc="-1">
              <a:latin typeface="Arial"/>
            </a:endParaRPr>
          </a:p>
          <a:p>
            <a:pPr marL="864000" lvl="1" indent="-324000" algn="ctr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Second niveau de plan</a:t>
            </a:r>
            <a:endParaRPr lang="fr-FR" sz="1800" b="0" strike="noStrike" spc="-1">
              <a:latin typeface="Arial"/>
            </a:endParaRPr>
          </a:p>
          <a:p>
            <a:pPr marL="1296000" lvl="2" indent="-288000" algn="ctr">
              <a:spcBef>
                <a:spcPts val="850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Troisième niveau de plan</a:t>
            </a:r>
            <a:endParaRPr lang="fr-FR" sz="1800" b="0" strike="noStrike" spc="-1">
              <a:latin typeface="Arial"/>
            </a:endParaRPr>
          </a:p>
          <a:p>
            <a:pPr marL="1728000" lvl="3" indent="-216000" algn="ctr">
              <a:spcBef>
                <a:spcPts val="567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Quatrième niveau de plan</a:t>
            </a:r>
            <a:endParaRPr lang="fr-FR" sz="1800" b="0" strike="noStrike" spc="-1">
              <a:latin typeface="Arial"/>
            </a:endParaRPr>
          </a:p>
          <a:p>
            <a:pPr marL="2160000" lvl="4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Cinquième niveau de plan</a:t>
            </a:r>
            <a:endParaRPr lang="fr-FR" sz="1800" b="0" strike="noStrike" spc="-1">
              <a:latin typeface="Arial"/>
            </a:endParaRPr>
          </a:p>
          <a:p>
            <a:pPr marL="2592000" lvl="5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Sixième niveau de plan</a:t>
            </a:r>
            <a:endParaRPr lang="fr-FR" sz="1800" b="0" strike="noStrike" spc="-1">
              <a:latin typeface="Arial"/>
            </a:endParaRPr>
          </a:p>
          <a:p>
            <a:pPr marL="3024000" lvl="6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Septième niveau de plan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5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152680" y="1326600"/>
            <a:ext cx="4426560" cy="328824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p>
            <a:pPr marL="432000" indent="-324000" algn="ctr">
              <a:spcBef>
                <a:spcPts val="1417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  <a:endParaRPr lang="fr-FR" sz="1800" b="0" strike="noStrike" spc="-1">
              <a:latin typeface="Arial"/>
            </a:endParaRPr>
          </a:p>
          <a:p>
            <a:pPr marL="864000" lvl="1" indent="-324000" algn="ctr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Second niveau de plan</a:t>
            </a:r>
            <a:endParaRPr lang="fr-FR" sz="1800" b="0" strike="noStrike" spc="-1">
              <a:latin typeface="Arial"/>
            </a:endParaRPr>
          </a:p>
          <a:p>
            <a:pPr marL="1296000" lvl="2" indent="-288000" algn="ctr">
              <a:spcBef>
                <a:spcPts val="850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Troisième niveau de plan</a:t>
            </a:r>
            <a:endParaRPr lang="fr-FR" sz="1800" b="0" strike="noStrike" spc="-1">
              <a:latin typeface="Arial"/>
            </a:endParaRPr>
          </a:p>
          <a:p>
            <a:pPr marL="1728000" lvl="3" indent="-216000" algn="ctr">
              <a:spcBef>
                <a:spcPts val="567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-1">
                <a:latin typeface="Arial"/>
              </a:rPr>
              <a:t>Quatrième niveau de plan</a:t>
            </a:r>
            <a:endParaRPr lang="fr-FR" sz="1800" b="0" strike="noStrike" spc="-1">
              <a:latin typeface="Arial"/>
            </a:endParaRPr>
          </a:p>
          <a:p>
            <a:pPr marL="2160000" lvl="4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Cinquième niveau de plan</a:t>
            </a:r>
            <a:endParaRPr lang="fr-FR" sz="1800" b="0" strike="noStrike" spc="-1">
              <a:latin typeface="Arial"/>
            </a:endParaRPr>
          </a:p>
          <a:p>
            <a:pPr marL="2592000" lvl="5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Sixième niveau de plan</a:t>
            </a:r>
            <a:endParaRPr lang="fr-FR" sz="1800" b="0" strike="noStrike" spc="-1">
              <a:latin typeface="Arial"/>
            </a:endParaRPr>
          </a:p>
          <a:p>
            <a:pPr marL="3024000" lvl="6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-1">
                <a:latin typeface="Arial"/>
              </a:rPr>
              <a:t>Septième niveau de plan</a:t>
            </a:r>
            <a:endParaRPr lang="fr-FR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fr-FR" sz="4400" b="0" strike="noStrike" spc="-1">
                <a:latin typeface="Arial"/>
              </a:rPr>
              <a:t>Cliquez pour éditer le format du texte-titre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34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  <a:endParaRPr lang="fr-FR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-1">
                <a:latin typeface="Arial"/>
              </a:rPr>
              <a:t>Second niveau de plan</a:t>
            </a:r>
            <a:endParaRPr lang="fr-FR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-1">
                <a:latin typeface="Arial"/>
              </a:rPr>
              <a:t>Troisième niveau de plan</a:t>
            </a:r>
            <a:endParaRPr lang="fr-FR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-1">
                <a:latin typeface="Arial"/>
              </a:rPr>
              <a:t>Quatrième niveau de plan</a:t>
            </a:r>
            <a:endParaRPr lang="fr-FR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Cinquième niveau de plan</a:t>
            </a:r>
            <a:endParaRPr lang="fr-FR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Sixième niveau de plan</a:t>
            </a:r>
            <a:endParaRPr lang="fr-FR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-1">
                <a:latin typeface="Arial"/>
              </a:rPr>
              <a:t>Septième niveau de plan</a:t>
            </a:r>
            <a:endParaRPr lang="fr-FR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" name="CustomShape 1" hidden="0"/>
          <p:cNvSpPr/>
          <p:nvPr isPhoto="0" userDrawn="0"/>
        </p:nvSpPr>
        <p:spPr bwMode="auto">
          <a:xfrm>
            <a:off x="144000" y="3888000"/>
            <a:ext cx="8983080" cy="64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4800" b="0" strike="noStrike" spc="-1">
                <a:solidFill>
                  <a:srgbClr val="FFFFFF"/>
                </a:solidFill>
                <a:latin typeface="Arial"/>
                <a:ea typeface="DejaVu Sans"/>
              </a:rPr>
              <a:t>LA VOITURE ÉLECTRIQUE</a:t>
            </a:r>
            <a:endParaRPr lang="fr-FR" sz="4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8" name="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04000" y="1233360"/>
            <a:ext cx="3944519" cy="3421440"/>
          </a:xfrm>
          <a:prstGeom prst="rect">
            <a:avLst/>
          </a:prstGeom>
          <a:ln>
            <a:noFill/>
          </a:ln>
        </p:spPr>
      </p:pic>
      <p:pic>
        <p:nvPicPr>
          <p:cNvPr id="409" name="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5293440" y="1426320"/>
            <a:ext cx="4054320" cy="3060720"/>
          </a:xfrm>
          <a:prstGeom prst="rect">
            <a:avLst/>
          </a:prstGeom>
          <a:ln>
            <a:noFill/>
          </a:ln>
        </p:spPr>
      </p:pic>
      <p:sp>
        <p:nvSpPr>
          <p:cNvPr id="410" name="CustomShape 1" hidden="0"/>
          <p:cNvSpPr/>
          <p:nvPr isPhoto="0" userDrawn="0"/>
        </p:nvSpPr>
        <p:spPr bwMode="auto">
          <a:xfrm>
            <a:off x="72000" y="0"/>
            <a:ext cx="9133560" cy="8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4400" b="0" strike="noStrike" spc="-1">
                <a:solidFill>
                  <a:srgbClr val="FFFFFF"/>
                </a:solidFill>
                <a:latin typeface="Noto Sans"/>
                <a:ea typeface="DejaVu Sans"/>
              </a:rPr>
              <a:t>Le moteur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411" name="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144000" y="936000"/>
            <a:ext cx="5272560" cy="421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8" name="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04000" y="1380600"/>
            <a:ext cx="2907360" cy="1446480"/>
          </a:xfrm>
          <a:prstGeom prst="rect">
            <a:avLst/>
          </a:prstGeom>
          <a:ln>
            <a:noFill/>
          </a:ln>
        </p:spPr>
      </p:pic>
      <p:pic>
        <p:nvPicPr>
          <p:cNvPr id="449" name="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3744000" y="1080000"/>
            <a:ext cx="2734920" cy="1747080"/>
          </a:xfrm>
          <a:prstGeom prst="rect">
            <a:avLst/>
          </a:prstGeom>
          <a:ln>
            <a:noFill/>
          </a:ln>
        </p:spPr>
      </p:pic>
      <p:pic>
        <p:nvPicPr>
          <p:cNvPr id="450" name="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6923880" y="1326240"/>
            <a:ext cx="2337840" cy="1554840"/>
          </a:xfrm>
          <a:prstGeom prst="rect">
            <a:avLst/>
          </a:prstGeom>
          <a:ln>
            <a:noFill/>
          </a:ln>
        </p:spPr>
      </p:pic>
      <p:pic>
        <p:nvPicPr>
          <p:cNvPr id="451" name="" descr="" hidden="0"/>
          <p:cNvPicPr/>
          <p:nvPr isPhoto="0" userDrawn="0"/>
        </p:nvPicPr>
        <p:blipFill>
          <a:blip r:embed="rId6"/>
          <a:stretch/>
        </p:blipFill>
        <p:spPr bwMode="auto">
          <a:xfrm>
            <a:off x="504000" y="3109320"/>
            <a:ext cx="2907360" cy="1424880"/>
          </a:xfrm>
          <a:prstGeom prst="rect">
            <a:avLst/>
          </a:prstGeom>
          <a:ln>
            <a:noFill/>
          </a:ln>
        </p:spPr>
      </p:pic>
      <p:pic>
        <p:nvPicPr>
          <p:cNvPr id="452" name="" descr="" hidden="0"/>
          <p:cNvPicPr/>
          <p:nvPr isPhoto="0" userDrawn="0"/>
        </p:nvPicPr>
        <p:blipFill>
          <a:blip r:embed="rId7"/>
          <a:stretch/>
        </p:blipFill>
        <p:spPr bwMode="auto">
          <a:xfrm>
            <a:off x="3666240" y="3044160"/>
            <a:ext cx="2717640" cy="1554840"/>
          </a:xfrm>
          <a:prstGeom prst="rect">
            <a:avLst/>
          </a:prstGeom>
          <a:ln>
            <a:noFill/>
          </a:ln>
        </p:spPr>
      </p:pic>
      <p:pic>
        <p:nvPicPr>
          <p:cNvPr id="453" name="" descr="" hidden="0"/>
          <p:cNvPicPr/>
          <p:nvPr isPhoto="0" userDrawn="0"/>
        </p:nvPicPr>
        <p:blipFill>
          <a:blip r:embed="rId8"/>
          <a:stretch/>
        </p:blipFill>
        <p:spPr bwMode="auto">
          <a:xfrm>
            <a:off x="5948280" y="2840760"/>
            <a:ext cx="4148640" cy="1897560"/>
          </a:xfrm>
          <a:prstGeom prst="rect">
            <a:avLst/>
          </a:prstGeom>
          <a:ln>
            <a:noFill/>
          </a:ln>
        </p:spPr>
      </p:pic>
      <p:sp>
        <p:nvSpPr>
          <p:cNvPr id="454" name="CustomShape 1" hidden="0"/>
          <p:cNvSpPr/>
          <p:nvPr isPhoto="0" userDrawn="0"/>
        </p:nvSpPr>
        <p:spPr bwMode="auto">
          <a:xfrm>
            <a:off x="72000" y="-72000"/>
            <a:ext cx="9200520" cy="93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ctr">
            <a:noAutofit/>
          </a:bodyPr>
          <a:p>
            <a:pPr>
              <a:lnSpc>
                <a:spcPct val="100000"/>
              </a:lnSpc>
              <a:defRPr/>
            </a:pPr>
            <a:r>
              <a:rPr lang="fr-FR" sz="4400" b="0" strike="noStrike" spc="-1">
                <a:solidFill>
                  <a:srgbClr val="FFFFFF"/>
                </a:solidFill>
                <a:latin typeface="Arial"/>
                <a:ea typeface="DejaVu Sans"/>
              </a:rPr>
              <a:t>Tous les segments de véhicules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 additive="repl">
                                        <p:cTn id="2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 additive="repl">
                                        <p:cTn id="14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 additive="repl">
                                        <p:cTn id="6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ONLYOFFICE/8.0.1.31</Application>
  <DocSecurity>0</DocSecurity>
  <PresentationFormat/>
  <Paragraphs>0</Paragraphs>
  <Slides>3</Slides>
  <Notes>3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Theme 1</vt:lpstr>
      <vt:lpstr>Theme 2</vt:lpstr>
      <vt:lpstr>Theme 3</vt:lpstr>
      <vt:lpstr>Slide 1</vt:lpstr>
      <vt:lpstr>Slide 2</vt:lpstr>
      <vt:lpstr>Slide 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dc:subject/>
  <dc:creator/>
  <cp:keywords/>
  <dc:description/>
  <dc:identifier/>
  <dc:language>fr-FR</dc:language>
  <cp:lastModifiedBy/>
  <cp:revision>130</cp:revision>
  <dcterms:created xsi:type="dcterms:W3CDTF">2020-01-14T08:19:17Z</dcterms:created>
  <dcterms:modified xsi:type="dcterms:W3CDTF">2024-02-29T12:14:42Z</dcterms:modified>
  <cp:category/>
  <cp:contentStatus/>
  <cp:version/>
</cp:coreProperties>
</file>