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9" r:id="rId3"/>
    <p:sldId id="261" r:id="rId4"/>
    <p:sldId id="260" r:id="rId5"/>
    <p:sldId id="263" r:id="rId6"/>
    <p:sldId id="264" r:id="rId7"/>
    <p:sldId id="258" r:id="rId8"/>
    <p:sldId id="265" r:id="rId9"/>
    <p:sldId id="266" r:id="rId10"/>
    <p:sldId id="267" r:id="rId11"/>
    <p:sldId id="262"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5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6506" autoAdjust="0"/>
  </p:normalViewPr>
  <p:slideViewPr>
    <p:cSldViewPr snapToGrid="0">
      <p:cViewPr>
        <p:scale>
          <a:sx n="60" d="100"/>
          <a:sy n="60" d="100"/>
        </p:scale>
        <p:origin x="9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13F2E-D68A-4EFC-8A02-85C585338D2F}" type="datetimeFigureOut">
              <a:rPr lang="en-AU" smtClean="0"/>
              <a:t>27/10/2018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38433-D9BA-4179-B233-061049B23563}" type="slidenum">
              <a:rPr lang="en-AU" smtClean="0"/>
              <a:t>‹#›</a:t>
            </a:fld>
            <a:endParaRPr lang="en-AU"/>
          </a:p>
        </p:txBody>
      </p:sp>
    </p:spTree>
    <p:extLst>
      <p:ext uri="{BB962C8B-B14F-4D97-AF65-F5344CB8AC3E}">
        <p14:creationId xmlns:p14="http://schemas.microsoft.com/office/powerpoint/2010/main" val="231205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“take away” = bear away</a:t>
            </a:r>
          </a:p>
        </p:txBody>
      </p:sp>
      <p:sp>
        <p:nvSpPr>
          <p:cNvPr id="4" name="Slide Number Placeholder 3"/>
          <p:cNvSpPr>
            <a:spLocks noGrp="1"/>
          </p:cNvSpPr>
          <p:nvPr>
            <p:ph type="sldNum" sz="quarter" idx="5"/>
          </p:nvPr>
        </p:nvSpPr>
        <p:spPr/>
        <p:txBody>
          <a:bodyPr/>
          <a:lstStyle/>
          <a:p>
            <a:fld id="{EC438433-D9BA-4179-B233-061049B23563}" type="slidenum">
              <a:rPr lang="en-AU" smtClean="0"/>
              <a:t>9</a:t>
            </a:fld>
            <a:endParaRPr lang="en-AU"/>
          </a:p>
        </p:txBody>
      </p:sp>
    </p:spTree>
    <p:extLst>
      <p:ext uri="{BB962C8B-B14F-4D97-AF65-F5344CB8AC3E}">
        <p14:creationId xmlns:p14="http://schemas.microsoft.com/office/powerpoint/2010/main" val="417483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“take away” = bear away</a:t>
            </a:r>
          </a:p>
        </p:txBody>
      </p:sp>
      <p:sp>
        <p:nvSpPr>
          <p:cNvPr id="4" name="Slide Number Placeholder 3"/>
          <p:cNvSpPr>
            <a:spLocks noGrp="1"/>
          </p:cNvSpPr>
          <p:nvPr>
            <p:ph type="sldNum" sz="quarter" idx="5"/>
          </p:nvPr>
        </p:nvSpPr>
        <p:spPr/>
        <p:txBody>
          <a:bodyPr/>
          <a:lstStyle/>
          <a:p>
            <a:fld id="{EC438433-D9BA-4179-B233-061049B23563}" type="slidenum">
              <a:rPr lang="en-AU" smtClean="0"/>
              <a:t>10</a:t>
            </a:fld>
            <a:endParaRPr lang="en-AU"/>
          </a:p>
        </p:txBody>
      </p:sp>
    </p:spTree>
    <p:extLst>
      <p:ext uri="{BB962C8B-B14F-4D97-AF65-F5344CB8AC3E}">
        <p14:creationId xmlns:p14="http://schemas.microsoft.com/office/powerpoint/2010/main" val="372509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 paid an infinite price for you</a:t>
            </a:r>
          </a:p>
        </p:txBody>
      </p:sp>
      <p:sp>
        <p:nvSpPr>
          <p:cNvPr id="4" name="Slide Number Placeholder 3"/>
          <p:cNvSpPr>
            <a:spLocks noGrp="1"/>
          </p:cNvSpPr>
          <p:nvPr>
            <p:ph type="sldNum" sz="quarter" idx="5"/>
          </p:nvPr>
        </p:nvSpPr>
        <p:spPr/>
        <p:txBody>
          <a:bodyPr/>
          <a:lstStyle/>
          <a:p>
            <a:fld id="{EC438433-D9BA-4179-B233-061049B23563}" type="slidenum">
              <a:rPr lang="en-AU" smtClean="0"/>
              <a:t>33</a:t>
            </a:fld>
            <a:endParaRPr lang="en-AU"/>
          </a:p>
        </p:txBody>
      </p:sp>
    </p:spTree>
    <p:extLst>
      <p:ext uri="{BB962C8B-B14F-4D97-AF65-F5344CB8AC3E}">
        <p14:creationId xmlns:p14="http://schemas.microsoft.com/office/powerpoint/2010/main" val="2852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Are you searching for peace today?</a:t>
            </a:r>
            <a:endParaRPr lang="en-AU"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 formulas, lists of things to do</a:t>
            </a:r>
            <a:endParaRPr lang="en-AU"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 payments, penance</a:t>
            </a:r>
            <a:endParaRPr lang="en-AU"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Behold the Lamb!</a:t>
            </a:r>
            <a:endParaRPr lang="en-AU"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Look at Jesus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C438433-D9BA-4179-B233-061049B23563}" type="slidenum">
              <a:rPr lang="en-AU" smtClean="0"/>
              <a:t>39</a:t>
            </a:fld>
            <a:endParaRPr lang="en-AU"/>
          </a:p>
        </p:txBody>
      </p:sp>
    </p:spTree>
    <p:extLst>
      <p:ext uri="{BB962C8B-B14F-4D97-AF65-F5344CB8AC3E}">
        <p14:creationId xmlns:p14="http://schemas.microsoft.com/office/powerpoint/2010/main" val="45256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006339-3317-41A4-B7B9-0F514CF02450}" type="datetimeFigureOut">
              <a:rPr lang="en-AU" smtClean="0"/>
              <a:t>27/10/2018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310625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06339-3317-41A4-B7B9-0F514CF02450}" type="datetimeFigureOut">
              <a:rPr lang="en-AU" smtClean="0"/>
              <a:t>27/10/2018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5891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06339-3317-41A4-B7B9-0F514CF02450}" type="datetimeFigureOut">
              <a:rPr lang="en-AU" smtClean="0"/>
              <a:t>27/10/2018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154838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06339-3317-41A4-B7B9-0F514CF02450}" type="datetimeFigureOut">
              <a:rPr lang="en-AU" smtClean="0"/>
              <a:t>27/10/2018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1560644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06339-3317-41A4-B7B9-0F514CF02450}" type="datetimeFigureOut">
              <a:rPr lang="en-AU" smtClean="0"/>
              <a:t>27/10/2018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915552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06339-3317-41A4-B7B9-0F514CF02450}" type="datetimeFigureOut">
              <a:rPr lang="en-AU" smtClean="0"/>
              <a:t>27/10/2018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D4BD2C-B277-4108-8512-EE2D2C8101BA}" type="slidenum">
              <a:rPr lang="en-AU" smtClean="0"/>
              <a:t>‹#›</a:t>
            </a:fld>
            <a:endParaRPr lang="en-A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94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06339-3317-41A4-B7B9-0F514CF02450}" type="datetimeFigureOut">
              <a:rPr lang="en-AU" smtClean="0"/>
              <a:t>27/10/2018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310577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9006339-3317-41A4-B7B9-0F514CF02450}" type="datetimeFigureOut">
              <a:rPr lang="en-AU" smtClean="0"/>
              <a:t>27/10/2018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418407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9006339-3317-41A4-B7B9-0F514CF02450}" type="datetimeFigureOut">
              <a:rPr lang="en-AU" smtClean="0"/>
              <a:t>27/10/2018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349688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06339-3317-41A4-B7B9-0F514CF02450}" type="datetimeFigureOut">
              <a:rPr lang="en-AU" smtClean="0"/>
              <a:t>27/10/2018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1786566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06339-3317-41A4-B7B9-0F514CF02450}" type="datetimeFigureOut">
              <a:rPr lang="en-AU" smtClean="0"/>
              <a:t>27/10/2018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337834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06339-3317-41A4-B7B9-0F514CF02450}" type="datetimeFigureOut">
              <a:rPr lang="en-AU" smtClean="0"/>
              <a:t>27/10/2018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307157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ible Vers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 name="Title 1"/>
          <p:cNvSpPr>
            <a:spLocks noGrp="1"/>
          </p:cNvSpPr>
          <p:nvPr>
            <p:ph type="title"/>
          </p:nvPr>
        </p:nvSpPr>
        <p:spPr>
          <a:xfrm>
            <a:off x="609600" y="274637"/>
            <a:ext cx="10972800" cy="850107"/>
          </a:xfrm>
        </p:spPr>
        <p:txBody>
          <a:bodyPr>
            <a:normAutofit/>
          </a:bodyPr>
          <a:lstStyle>
            <a:lvl1pPr algn="l">
              <a:defRPr sz="4267" b="0" cap="none" baseline="0"/>
            </a:lvl1pPr>
          </a:lstStyle>
          <a:p>
            <a:r>
              <a:rPr lang="en-US" dirty="0"/>
              <a:t>Click to edit Master title style</a:t>
            </a:r>
            <a:endParaRPr lang="en-AU" dirty="0"/>
          </a:p>
        </p:txBody>
      </p:sp>
      <p:sp>
        <p:nvSpPr>
          <p:cNvPr id="3" name="Content Placeholder 2"/>
          <p:cNvSpPr>
            <a:spLocks noGrp="1"/>
          </p:cNvSpPr>
          <p:nvPr>
            <p:ph idx="1"/>
          </p:nvPr>
        </p:nvSpPr>
        <p:spPr>
          <a:xfrm>
            <a:off x="609600" y="1220756"/>
            <a:ext cx="10972800" cy="4905409"/>
          </a:xfrm>
        </p:spPr>
        <p:txBody>
          <a:bodyPr>
            <a:normAutofit/>
          </a:bodyPr>
          <a:lstStyle>
            <a:lvl1pPr marL="0" indent="0">
              <a:buNone/>
              <a:tabLst>
                <a:tab pos="11039724" algn="r"/>
              </a:tabLst>
              <a:defRPr sz="4800" b="1">
                <a:effectLst>
                  <a:outerShdw blurRad="50800" dist="38100" dir="2700000" algn="tl" rotWithShape="0">
                    <a:prstClr val="black">
                      <a:alpha val="40000"/>
                    </a:prstClr>
                  </a:outerShdw>
                </a:effectLst>
              </a:defRPr>
            </a:lvl1pPr>
            <a:lvl2pPr>
              <a:defRPr>
                <a:effectLst>
                  <a:outerShdw blurRad="50800" dist="38100" dir="2700000" algn="tl" rotWithShape="0">
                    <a:prstClr val="black">
                      <a:alpha val="40000"/>
                    </a:prstClr>
                  </a:outerShdw>
                </a:effectLst>
              </a:defRPr>
            </a:lvl2pPr>
            <a:lvl3pPr>
              <a:defRPr>
                <a:effectLst>
                  <a:outerShdw blurRad="50800" dist="38100" dir="2700000" algn="tl" rotWithShape="0">
                    <a:prstClr val="black">
                      <a:alpha val="40000"/>
                    </a:prstClr>
                  </a:outerShdw>
                </a:effectLst>
              </a:defRPr>
            </a:lvl3pPr>
            <a:lvl4pPr>
              <a:defRPr>
                <a:effectLst>
                  <a:outerShdw blurRad="50800" dist="38100" dir="2700000" algn="tl" rotWithShape="0">
                    <a:prstClr val="black">
                      <a:alpha val="40000"/>
                    </a:prstClr>
                  </a:outerShdw>
                </a:effectLst>
              </a:defRPr>
            </a:lvl4pPr>
            <a:lvl5pPr>
              <a:defRPr>
                <a:effectLst>
                  <a:outerShdw blurRad="50800" dist="38100" dir="2700000" algn="tl" rotWithShape="0">
                    <a:prstClr val="black">
                      <a:alpha val="40000"/>
                    </a:prstClr>
                  </a:outerShdw>
                </a:effectLst>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11120298-8D4D-4E19-8F55-C8F947244216}" type="datetimeFigureOut">
              <a:rPr lang="en-AU" smtClean="0"/>
              <a:t>27/10/2018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CC97AC-8F0C-4805-8F4D-1EF862262C98}" type="slidenum">
              <a:rPr lang="en-AU" smtClean="0"/>
              <a:t>‹#›</a:t>
            </a:fld>
            <a:endParaRPr lang="en-AU"/>
          </a:p>
        </p:txBody>
      </p:sp>
    </p:spTree>
    <p:extLst>
      <p:ext uri="{BB962C8B-B14F-4D97-AF65-F5344CB8AC3E}">
        <p14:creationId xmlns:p14="http://schemas.microsoft.com/office/powerpoint/2010/main" val="412350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pirit of Prophecy Statemen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6" name="Rectangle 5"/>
          <p:cNvSpPr/>
          <p:nvPr/>
        </p:nvSpPr>
        <p:spPr>
          <a:xfrm>
            <a:off x="0" y="5637247"/>
            <a:ext cx="12192000" cy="768085"/>
          </a:xfrm>
          <a:prstGeom prst="rect">
            <a:avLst/>
          </a:prstGeom>
          <a:gradFill>
            <a:gsLst>
              <a:gs pos="0">
                <a:schemeClr val="dk1">
                  <a:tint val="94000"/>
                  <a:satMod val="100000"/>
                  <a:lumMod val="104000"/>
                  <a:alpha val="54000"/>
                </a:schemeClr>
              </a:gs>
              <a:gs pos="69000">
                <a:schemeClr val="dk1">
                  <a:shade val="86000"/>
                  <a:satMod val="130000"/>
                  <a:lumMod val="102000"/>
                </a:schemeClr>
              </a:gs>
              <a:gs pos="100000">
                <a:schemeClr val="dk1">
                  <a:shade val="72000"/>
                  <a:satMod val="130000"/>
                  <a:lumMod val="10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AU" sz="2400" dirty="0"/>
          </a:p>
        </p:txBody>
      </p:sp>
      <p:sp>
        <p:nvSpPr>
          <p:cNvPr id="2" name="Title 1"/>
          <p:cNvSpPr>
            <a:spLocks noGrp="1"/>
          </p:cNvSpPr>
          <p:nvPr>
            <p:ph type="title"/>
          </p:nvPr>
        </p:nvSpPr>
        <p:spPr>
          <a:xfrm>
            <a:off x="527381" y="5637245"/>
            <a:ext cx="10972800" cy="754096"/>
          </a:xfrm>
        </p:spPr>
        <p:txBody>
          <a:bodyPr>
            <a:normAutofit/>
          </a:bodyPr>
          <a:lstStyle>
            <a:lvl1pPr algn="r">
              <a:defRPr sz="4267" b="0" cap="none" baseline="0">
                <a:solidFill>
                  <a:schemeClr val="tx1">
                    <a:lumMod val="65000"/>
                  </a:schemeClr>
                </a:solidFill>
              </a:defRPr>
            </a:lvl1pPr>
          </a:lstStyle>
          <a:p>
            <a:r>
              <a:rPr lang="en-US" dirty="0"/>
              <a:t>Click to edit Master title style</a:t>
            </a:r>
            <a:endParaRPr lang="en-AU" dirty="0"/>
          </a:p>
        </p:txBody>
      </p:sp>
      <p:sp>
        <p:nvSpPr>
          <p:cNvPr id="8" name="Content Placeholder 2"/>
          <p:cNvSpPr>
            <a:spLocks noGrp="1"/>
          </p:cNvSpPr>
          <p:nvPr>
            <p:ph sz="half" idx="1" hasCustomPrompt="1"/>
          </p:nvPr>
        </p:nvSpPr>
        <p:spPr>
          <a:xfrm>
            <a:off x="527381" y="644691"/>
            <a:ext cx="11041227" cy="4704523"/>
          </a:xfrm>
        </p:spPr>
        <p:txBody>
          <a:bodyPr/>
          <a:lstStyle>
            <a:lvl1pPr marL="0" indent="0">
              <a:buNone/>
              <a:defRPr sz="3733" b="1">
                <a:effectLst>
                  <a:outerShdw blurRad="50800" dist="38100" dir="2700000" algn="tl" rotWithShape="0">
                    <a:prstClr val="black">
                      <a:alpha val="40000"/>
                    </a:prstClr>
                  </a:outerShdw>
                </a:effectLst>
              </a:defRPr>
            </a:lvl1pPr>
            <a:lvl2pPr>
              <a:defRPr sz="3200">
                <a:effectLst>
                  <a:outerShdw blurRad="50800" dist="38100" dir="2700000" algn="tl" rotWithShape="0">
                    <a:prstClr val="black">
                      <a:alpha val="40000"/>
                    </a:prstClr>
                  </a:outerShdw>
                </a:effectLst>
              </a:defRPr>
            </a:lvl2pPr>
            <a:lvl3pPr>
              <a:defRPr sz="2667">
                <a:effectLst>
                  <a:outerShdw blurRad="50800" dist="38100" dir="2700000" algn="tl" rotWithShape="0">
                    <a:prstClr val="black">
                      <a:alpha val="40000"/>
                    </a:prstClr>
                  </a:outerShdw>
                </a:effectLst>
              </a:defRPr>
            </a:lvl3pPr>
            <a:lvl4pPr>
              <a:defRPr sz="2400">
                <a:effectLst>
                  <a:outerShdw blurRad="50800" dist="38100" dir="2700000" algn="tl" rotWithShape="0">
                    <a:prstClr val="black">
                      <a:alpha val="40000"/>
                    </a:prstClr>
                  </a:outerShdw>
                </a:effectLst>
              </a:defRPr>
            </a:lvl4pPr>
            <a:lvl5pPr>
              <a:defRPr sz="2400">
                <a:effectLst>
                  <a:outerShdw blurRad="50800" dist="38100" dir="2700000" algn="tl" rotWithShape="0">
                    <a:prstClr val="black">
                      <a:alpha val="40000"/>
                    </a:prstClr>
                  </a:outerShdw>
                </a:effectLst>
              </a:defRPr>
            </a:lvl5pPr>
            <a:lvl6pPr>
              <a:defRPr sz="2400"/>
            </a:lvl6pPr>
            <a:lvl7pPr>
              <a:defRPr sz="2400"/>
            </a:lvl7pPr>
            <a:lvl8pPr>
              <a:defRPr sz="2400"/>
            </a:lvl8pPr>
            <a:lvl9pPr>
              <a:defRPr sz="2400"/>
            </a:lvl9pPr>
          </a:lstStyle>
          <a:p>
            <a:pPr lvl="0"/>
            <a:r>
              <a:rPr lang="en-US" dirty="0"/>
              <a:t>Click to Insert SOP Statement</a:t>
            </a:r>
            <a:endParaRPr lang="en-AU" dirty="0"/>
          </a:p>
        </p:txBody>
      </p:sp>
    </p:spTree>
    <p:extLst>
      <p:ext uri="{BB962C8B-B14F-4D97-AF65-F5344CB8AC3E}">
        <p14:creationId xmlns:p14="http://schemas.microsoft.com/office/powerpoint/2010/main" val="98373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lgn="l">
              <a:defRPr sz="3400"/>
            </a:lvl1pPr>
          </a:lstStyle>
          <a:p>
            <a:r>
              <a:rPr lang="en-US" dirty="0"/>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006339-3317-41A4-B7B9-0F514CF02450}" type="datetimeFigureOut">
              <a:rPr lang="en-AU" smtClean="0"/>
              <a:t>27/10/2018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D4BD2C-B277-4108-8512-EE2D2C8101BA}" type="slidenum">
              <a:rPr lang="en-AU" smtClean="0"/>
              <a:t>‹#›</a:t>
            </a:fld>
            <a:endParaRPr lang="en-AU"/>
          </a:p>
        </p:txBody>
      </p:sp>
      <p:grpSp>
        <p:nvGrpSpPr>
          <p:cNvPr id="7" name="Graphic 4">
            <a:extLst>
              <a:ext uri="{FF2B5EF4-FFF2-40B4-BE49-F238E27FC236}">
                <a16:creationId xmlns:a16="http://schemas.microsoft.com/office/drawing/2014/main" id="{37345FBF-CCD1-4D02-A932-7543124E6F14}"/>
              </a:ext>
            </a:extLst>
          </p:cNvPr>
          <p:cNvGrpSpPr/>
          <p:nvPr userDrawn="1"/>
        </p:nvGrpSpPr>
        <p:grpSpPr>
          <a:xfrm>
            <a:off x="8258689" y="4766648"/>
            <a:ext cx="2746385" cy="1351461"/>
            <a:chOff x="2874084" y="1639470"/>
            <a:chExt cx="6443831" cy="3170928"/>
          </a:xfrm>
          <a:solidFill>
            <a:schemeClr val="tx1"/>
          </a:solidFill>
          <a:effectLst>
            <a:glow rad="101600">
              <a:schemeClr val="tx1">
                <a:alpha val="40000"/>
              </a:schemeClr>
            </a:glow>
          </a:effectLst>
        </p:grpSpPr>
        <p:sp>
          <p:nvSpPr>
            <p:cNvPr id="8" name="Freeform: Shape 7">
              <a:extLst>
                <a:ext uri="{FF2B5EF4-FFF2-40B4-BE49-F238E27FC236}">
                  <a16:creationId xmlns:a16="http://schemas.microsoft.com/office/drawing/2014/main" id="{DBA9891C-5037-4E9B-89B4-F20E64CC39B1}"/>
                </a:ext>
              </a:extLst>
            </p:cNvPr>
            <p:cNvSpPr/>
            <p:nvPr/>
          </p:nvSpPr>
          <p:spPr>
            <a:xfrm>
              <a:off x="-1955252" y="-1693115"/>
              <a:ext cx="16097438" cy="11328905"/>
            </a:xfrm>
            <a:custGeom>
              <a:avLst/>
              <a:gdLst>
                <a:gd name="connsiteX0" fmla="*/ 11139679 w 16097437"/>
                <a:gd name="connsiteY0" fmla="*/ 4842219 h 11328905"/>
                <a:gd name="connsiteX1" fmla="*/ 11068848 w 16097437"/>
                <a:gd name="connsiteY1" fmla="*/ 4880854 h 11328905"/>
                <a:gd name="connsiteX2" fmla="*/ 11081727 w 16097437"/>
                <a:gd name="connsiteY2" fmla="*/ 4880854 h 11328905"/>
                <a:gd name="connsiteX3" fmla="*/ 11081727 w 16097437"/>
                <a:gd name="connsiteY3" fmla="*/ 4880854 h 11328905"/>
                <a:gd name="connsiteX4" fmla="*/ 11075288 w 16097437"/>
                <a:gd name="connsiteY4" fmla="*/ 4900171 h 11328905"/>
                <a:gd name="connsiteX5" fmla="*/ 11030214 w 16097437"/>
                <a:gd name="connsiteY5" fmla="*/ 4958123 h 11328905"/>
                <a:gd name="connsiteX6" fmla="*/ 11010896 w 16097437"/>
                <a:gd name="connsiteY6" fmla="*/ 4983879 h 11328905"/>
                <a:gd name="connsiteX7" fmla="*/ 11010896 w 16097437"/>
                <a:gd name="connsiteY7" fmla="*/ 4990319 h 11328905"/>
                <a:gd name="connsiteX8" fmla="*/ 11023775 w 16097437"/>
                <a:gd name="connsiteY8" fmla="*/ 4983879 h 11328905"/>
                <a:gd name="connsiteX9" fmla="*/ 11036653 w 16097437"/>
                <a:gd name="connsiteY9" fmla="*/ 4951684 h 11328905"/>
                <a:gd name="connsiteX10" fmla="*/ 11004457 w 16097437"/>
                <a:gd name="connsiteY10" fmla="*/ 5028953 h 11328905"/>
                <a:gd name="connsiteX11" fmla="*/ 10965823 w 16097437"/>
                <a:gd name="connsiteY11" fmla="*/ 5106223 h 11328905"/>
                <a:gd name="connsiteX12" fmla="*/ 10920749 w 16097437"/>
                <a:gd name="connsiteY12" fmla="*/ 5247883 h 11328905"/>
                <a:gd name="connsiteX13" fmla="*/ 10882114 w 16097437"/>
                <a:gd name="connsiteY13" fmla="*/ 5402422 h 11328905"/>
                <a:gd name="connsiteX14" fmla="*/ 10869236 w 16097437"/>
                <a:gd name="connsiteY14" fmla="*/ 5402422 h 11328905"/>
                <a:gd name="connsiteX15" fmla="*/ 10875675 w 16097437"/>
                <a:gd name="connsiteY15" fmla="*/ 5395983 h 11328905"/>
                <a:gd name="connsiteX16" fmla="*/ 10869236 w 16097437"/>
                <a:gd name="connsiteY16" fmla="*/ 5402422 h 11328905"/>
                <a:gd name="connsiteX17" fmla="*/ 10869236 w 16097437"/>
                <a:gd name="connsiteY17" fmla="*/ 5402422 h 11328905"/>
                <a:gd name="connsiteX18" fmla="*/ 10849918 w 16097437"/>
                <a:gd name="connsiteY18" fmla="*/ 5402422 h 11328905"/>
                <a:gd name="connsiteX19" fmla="*/ 10830601 w 16097437"/>
                <a:gd name="connsiteY19" fmla="*/ 5395983 h 11328905"/>
                <a:gd name="connsiteX20" fmla="*/ 10830601 w 16097437"/>
                <a:gd name="connsiteY20" fmla="*/ 5395983 h 11328905"/>
                <a:gd name="connsiteX21" fmla="*/ 10779088 w 16097437"/>
                <a:gd name="connsiteY21" fmla="*/ 5389544 h 11328905"/>
                <a:gd name="connsiteX22" fmla="*/ 10746893 w 16097437"/>
                <a:gd name="connsiteY22" fmla="*/ 5389544 h 11328905"/>
                <a:gd name="connsiteX23" fmla="*/ 10682501 w 16097437"/>
                <a:gd name="connsiteY23" fmla="*/ 5402422 h 11328905"/>
                <a:gd name="connsiteX24" fmla="*/ 10663184 w 16097437"/>
                <a:gd name="connsiteY24" fmla="*/ 5415301 h 11328905"/>
                <a:gd name="connsiteX25" fmla="*/ 10630988 w 16097437"/>
                <a:gd name="connsiteY25" fmla="*/ 5441057 h 11328905"/>
                <a:gd name="connsiteX26" fmla="*/ 10624549 w 16097437"/>
                <a:gd name="connsiteY26" fmla="*/ 5441057 h 11328905"/>
                <a:gd name="connsiteX27" fmla="*/ 10624549 w 16097437"/>
                <a:gd name="connsiteY27" fmla="*/ 5441057 h 11328905"/>
                <a:gd name="connsiteX28" fmla="*/ 10624549 w 16097437"/>
                <a:gd name="connsiteY28" fmla="*/ 5441057 h 11328905"/>
                <a:gd name="connsiteX29" fmla="*/ 10624549 w 16097437"/>
                <a:gd name="connsiteY29" fmla="*/ 5441057 h 11328905"/>
                <a:gd name="connsiteX30" fmla="*/ 10624549 w 16097437"/>
                <a:gd name="connsiteY30" fmla="*/ 5441057 h 11328905"/>
                <a:gd name="connsiteX31" fmla="*/ 10624549 w 16097437"/>
                <a:gd name="connsiteY31" fmla="*/ 5447496 h 11328905"/>
                <a:gd name="connsiteX32" fmla="*/ 10618110 w 16097437"/>
                <a:gd name="connsiteY32" fmla="*/ 5453935 h 11328905"/>
                <a:gd name="connsiteX33" fmla="*/ 10598793 w 16097437"/>
                <a:gd name="connsiteY33" fmla="*/ 5479692 h 11328905"/>
                <a:gd name="connsiteX34" fmla="*/ 10585914 w 16097437"/>
                <a:gd name="connsiteY34" fmla="*/ 5486131 h 11328905"/>
                <a:gd name="connsiteX35" fmla="*/ 10573036 w 16097437"/>
                <a:gd name="connsiteY35" fmla="*/ 5486131 h 11328905"/>
                <a:gd name="connsiteX36" fmla="*/ 10566597 w 16097437"/>
                <a:gd name="connsiteY36" fmla="*/ 5486131 h 11328905"/>
                <a:gd name="connsiteX37" fmla="*/ 10495767 w 16097437"/>
                <a:gd name="connsiteY37" fmla="*/ 5499009 h 11328905"/>
                <a:gd name="connsiteX38" fmla="*/ 10424937 w 16097437"/>
                <a:gd name="connsiteY38" fmla="*/ 5505448 h 11328905"/>
                <a:gd name="connsiteX39" fmla="*/ 10418497 w 16097437"/>
                <a:gd name="connsiteY39" fmla="*/ 5499009 h 11328905"/>
                <a:gd name="connsiteX40" fmla="*/ 10424937 w 16097437"/>
                <a:gd name="connsiteY40" fmla="*/ 5466814 h 11328905"/>
                <a:gd name="connsiteX41" fmla="*/ 10424937 w 16097437"/>
                <a:gd name="connsiteY41" fmla="*/ 5460374 h 11328905"/>
                <a:gd name="connsiteX42" fmla="*/ 10424937 w 16097437"/>
                <a:gd name="connsiteY42" fmla="*/ 5447496 h 11328905"/>
                <a:gd name="connsiteX43" fmla="*/ 10424937 w 16097437"/>
                <a:gd name="connsiteY43" fmla="*/ 5441057 h 11328905"/>
                <a:gd name="connsiteX44" fmla="*/ 10412058 w 16097437"/>
                <a:gd name="connsiteY44" fmla="*/ 5376666 h 11328905"/>
                <a:gd name="connsiteX45" fmla="*/ 10379863 w 16097437"/>
                <a:gd name="connsiteY45" fmla="*/ 5318714 h 11328905"/>
                <a:gd name="connsiteX46" fmla="*/ 10334789 w 16097437"/>
                <a:gd name="connsiteY46" fmla="*/ 5280079 h 11328905"/>
                <a:gd name="connsiteX47" fmla="*/ 10276837 w 16097437"/>
                <a:gd name="connsiteY47" fmla="*/ 5260762 h 11328905"/>
                <a:gd name="connsiteX48" fmla="*/ 10225324 w 16097437"/>
                <a:gd name="connsiteY48" fmla="*/ 5267201 h 11328905"/>
                <a:gd name="connsiteX49" fmla="*/ 10180250 w 16097437"/>
                <a:gd name="connsiteY49" fmla="*/ 5292957 h 11328905"/>
                <a:gd name="connsiteX50" fmla="*/ 10141615 w 16097437"/>
                <a:gd name="connsiteY50" fmla="*/ 5325153 h 11328905"/>
                <a:gd name="connsiteX51" fmla="*/ 10122298 w 16097437"/>
                <a:gd name="connsiteY51" fmla="*/ 5357348 h 11328905"/>
                <a:gd name="connsiteX52" fmla="*/ 10115859 w 16097437"/>
                <a:gd name="connsiteY52" fmla="*/ 5370227 h 11328905"/>
                <a:gd name="connsiteX53" fmla="*/ 10115859 w 16097437"/>
                <a:gd name="connsiteY53" fmla="*/ 5383105 h 11328905"/>
                <a:gd name="connsiteX54" fmla="*/ 10128737 w 16097437"/>
                <a:gd name="connsiteY54" fmla="*/ 5447496 h 11328905"/>
                <a:gd name="connsiteX55" fmla="*/ 10148054 w 16097437"/>
                <a:gd name="connsiteY55" fmla="*/ 5466814 h 11328905"/>
                <a:gd name="connsiteX56" fmla="*/ 10051467 w 16097437"/>
                <a:gd name="connsiteY56" fmla="*/ 5544083 h 11328905"/>
                <a:gd name="connsiteX57" fmla="*/ 9974198 w 16097437"/>
                <a:gd name="connsiteY57" fmla="*/ 5589157 h 11328905"/>
                <a:gd name="connsiteX58" fmla="*/ 9903368 w 16097437"/>
                <a:gd name="connsiteY58" fmla="*/ 5634231 h 11328905"/>
                <a:gd name="connsiteX59" fmla="*/ 9909807 w 16097437"/>
                <a:gd name="connsiteY59" fmla="*/ 5640670 h 11328905"/>
                <a:gd name="connsiteX60" fmla="*/ 9909807 w 16097437"/>
                <a:gd name="connsiteY60" fmla="*/ 5640670 h 11328905"/>
                <a:gd name="connsiteX61" fmla="*/ 9903368 w 16097437"/>
                <a:gd name="connsiteY61" fmla="*/ 5640670 h 11328905"/>
                <a:gd name="connsiteX62" fmla="*/ 9903368 w 16097437"/>
                <a:gd name="connsiteY62" fmla="*/ 5634231 h 11328905"/>
                <a:gd name="connsiteX63" fmla="*/ 9877611 w 16097437"/>
                <a:gd name="connsiteY63" fmla="*/ 5653548 h 11328905"/>
                <a:gd name="connsiteX64" fmla="*/ 9884051 w 16097437"/>
                <a:gd name="connsiteY64" fmla="*/ 5614913 h 11328905"/>
                <a:gd name="connsiteX65" fmla="*/ 9890490 w 16097437"/>
                <a:gd name="connsiteY65" fmla="*/ 5569839 h 11328905"/>
                <a:gd name="connsiteX66" fmla="*/ 9871172 w 16097437"/>
                <a:gd name="connsiteY66" fmla="*/ 5505448 h 11328905"/>
                <a:gd name="connsiteX67" fmla="*/ 9819659 w 16097437"/>
                <a:gd name="connsiteY67" fmla="*/ 5473253 h 11328905"/>
                <a:gd name="connsiteX68" fmla="*/ 9774585 w 16097437"/>
                <a:gd name="connsiteY68" fmla="*/ 5486131 h 11328905"/>
                <a:gd name="connsiteX69" fmla="*/ 9729511 w 16097437"/>
                <a:gd name="connsiteY69" fmla="*/ 5518326 h 11328905"/>
                <a:gd name="connsiteX70" fmla="*/ 9645803 w 16097437"/>
                <a:gd name="connsiteY70" fmla="*/ 5602035 h 11328905"/>
                <a:gd name="connsiteX71" fmla="*/ 9581412 w 16097437"/>
                <a:gd name="connsiteY71" fmla="*/ 5666426 h 11328905"/>
                <a:gd name="connsiteX72" fmla="*/ 9517020 w 16097437"/>
                <a:gd name="connsiteY72" fmla="*/ 5724378 h 11328905"/>
                <a:gd name="connsiteX73" fmla="*/ 9491264 w 16097437"/>
                <a:gd name="connsiteY73" fmla="*/ 5750135 h 11328905"/>
                <a:gd name="connsiteX74" fmla="*/ 9459068 w 16097437"/>
                <a:gd name="connsiteY74" fmla="*/ 5775891 h 11328905"/>
                <a:gd name="connsiteX75" fmla="*/ 9426873 w 16097437"/>
                <a:gd name="connsiteY75" fmla="*/ 5801648 h 11328905"/>
                <a:gd name="connsiteX76" fmla="*/ 9388238 w 16097437"/>
                <a:gd name="connsiteY76" fmla="*/ 5808087 h 11328905"/>
                <a:gd name="connsiteX77" fmla="*/ 9356042 w 16097437"/>
                <a:gd name="connsiteY77" fmla="*/ 5795209 h 11328905"/>
                <a:gd name="connsiteX78" fmla="*/ 9330286 w 16097437"/>
                <a:gd name="connsiteY78" fmla="*/ 5756574 h 11328905"/>
                <a:gd name="connsiteX79" fmla="*/ 9317408 w 16097437"/>
                <a:gd name="connsiteY79" fmla="*/ 5705061 h 11328905"/>
                <a:gd name="connsiteX80" fmla="*/ 9310968 w 16097437"/>
                <a:gd name="connsiteY80" fmla="*/ 5653548 h 11328905"/>
                <a:gd name="connsiteX81" fmla="*/ 9310968 w 16097437"/>
                <a:gd name="connsiteY81" fmla="*/ 5614913 h 11328905"/>
                <a:gd name="connsiteX82" fmla="*/ 9304529 w 16097437"/>
                <a:gd name="connsiteY82" fmla="*/ 5595596 h 11328905"/>
                <a:gd name="connsiteX83" fmla="*/ 9298090 w 16097437"/>
                <a:gd name="connsiteY83" fmla="*/ 5595596 h 11328905"/>
                <a:gd name="connsiteX84" fmla="*/ 9317408 w 16097437"/>
                <a:gd name="connsiteY84" fmla="*/ 5556961 h 11328905"/>
                <a:gd name="connsiteX85" fmla="*/ 9310968 w 16097437"/>
                <a:gd name="connsiteY85" fmla="*/ 5537644 h 11328905"/>
                <a:gd name="connsiteX86" fmla="*/ 9317408 w 16097437"/>
                <a:gd name="connsiteY86" fmla="*/ 5511887 h 11328905"/>
                <a:gd name="connsiteX87" fmla="*/ 9362482 w 16097437"/>
                <a:gd name="connsiteY87" fmla="*/ 5402422 h 11328905"/>
                <a:gd name="connsiteX88" fmla="*/ 9381799 w 16097437"/>
                <a:gd name="connsiteY88" fmla="*/ 5344470 h 11328905"/>
                <a:gd name="connsiteX89" fmla="*/ 9407556 w 16097437"/>
                <a:gd name="connsiteY89" fmla="*/ 5299396 h 11328905"/>
                <a:gd name="connsiteX90" fmla="*/ 9426873 w 16097437"/>
                <a:gd name="connsiteY90" fmla="*/ 5267201 h 11328905"/>
                <a:gd name="connsiteX91" fmla="*/ 9426873 w 16097437"/>
                <a:gd name="connsiteY91" fmla="*/ 5267201 h 11328905"/>
                <a:gd name="connsiteX92" fmla="*/ 9439751 w 16097437"/>
                <a:gd name="connsiteY92" fmla="*/ 5241444 h 11328905"/>
                <a:gd name="connsiteX93" fmla="*/ 9471947 w 16097437"/>
                <a:gd name="connsiteY93" fmla="*/ 5209249 h 11328905"/>
                <a:gd name="connsiteX94" fmla="*/ 9491264 w 16097437"/>
                <a:gd name="connsiteY94" fmla="*/ 5177053 h 11328905"/>
                <a:gd name="connsiteX95" fmla="*/ 9536338 w 16097437"/>
                <a:gd name="connsiteY95" fmla="*/ 5144857 h 11328905"/>
                <a:gd name="connsiteX96" fmla="*/ 9574972 w 16097437"/>
                <a:gd name="connsiteY96" fmla="*/ 5119101 h 11328905"/>
                <a:gd name="connsiteX97" fmla="*/ 9632925 w 16097437"/>
                <a:gd name="connsiteY97" fmla="*/ 5067588 h 11328905"/>
                <a:gd name="connsiteX98" fmla="*/ 9684438 w 16097437"/>
                <a:gd name="connsiteY98" fmla="*/ 5028953 h 11328905"/>
                <a:gd name="connsiteX99" fmla="*/ 9755268 w 16097437"/>
                <a:gd name="connsiteY99" fmla="*/ 5003197 h 11328905"/>
                <a:gd name="connsiteX100" fmla="*/ 9761707 w 16097437"/>
                <a:gd name="connsiteY100" fmla="*/ 5016075 h 11328905"/>
                <a:gd name="connsiteX101" fmla="*/ 9774585 w 16097437"/>
                <a:gd name="connsiteY101" fmla="*/ 5022514 h 11328905"/>
                <a:gd name="connsiteX102" fmla="*/ 9774585 w 16097437"/>
                <a:gd name="connsiteY102" fmla="*/ 5022514 h 11328905"/>
                <a:gd name="connsiteX103" fmla="*/ 9768146 w 16097437"/>
                <a:gd name="connsiteY103" fmla="*/ 5028953 h 11328905"/>
                <a:gd name="connsiteX104" fmla="*/ 9768146 w 16097437"/>
                <a:gd name="connsiteY104" fmla="*/ 5035392 h 11328905"/>
                <a:gd name="connsiteX105" fmla="*/ 9774585 w 16097437"/>
                <a:gd name="connsiteY105" fmla="*/ 5054710 h 11328905"/>
                <a:gd name="connsiteX106" fmla="*/ 9774585 w 16097437"/>
                <a:gd name="connsiteY106" fmla="*/ 5061149 h 11328905"/>
                <a:gd name="connsiteX107" fmla="*/ 9774585 w 16097437"/>
                <a:gd name="connsiteY107" fmla="*/ 5067588 h 11328905"/>
                <a:gd name="connsiteX108" fmla="*/ 9781024 w 16097437"/>
                <a:gd name="connsiteY108" fmla="*/ 5080466 h 11328905"/>
                <a:gd name="connsiteX109" fmla="*/ 9793903 w 16097437"/>
                <a:gd name="connsiteY109" fmla="*/ 5086905 h 11328905"/>
                <a:gd name="connsiteX110" fmla="*/ 9793903 w 16097437"/>
                <a:gd name="connsiteY110" fmla="*/ 5086905 h 11328905"/>
                <a:gd name="connsiteX111" fmla="*/ 9800342 w 16097437"/>
                <a:gd name="connsiteY111" fmla="*/ 5086905 h 11328905"/>
                <a:gd name="connsiteX112" fmla="*/ 9806781 w 16097437"/>
                <a:gd name="connsiteY112" fmla="*/ 5093345 h 11328905"/>
                <a:gd name="connsiteX113" fmla="*/ 9819659 w 16097437"/>
                <a:gd name="connsiteY113" fmla="*/ 5086905 h 11328905"/>
                <a:gd name="connsiteX114" fmla="*/ 9832537 w 16097437"/>
                <a:gd name="connsiteY114" fmla="*/ 5061149 h 11328905"/>
                <a:gd name="connsiteX115" fmla="*/ 9832537 w 16097437"/>
                <a:gd name="connsiteY115" fmla="*/ 5048271 h 11328905"/>
                <a:gd name="connsiteX116" fmla="*/ 9826098 w 16097437"/>
                <a:gd name="connsiteY116" fmla="*/ 4996758 h 11328905"/>
                <a:gd name="connsiteX117" fmla="*/ 9806781 w 16097437"/>
                <a:gd name="connsiteY117" fmla="*/ 4964562 h 11328905"/>
                <a:gd name="connsiteX118" fmla="*/ 9774585 w 16097437"/>
                <a:gd name="connsiteY118" fmla="*/ 4945245 h 11328905"/>
                <a:gd name="connsiteX119" fmla="*/ 9742390 w 16097437"/>
                <a:gd name="connsiteY119" fmla="*/ 4938806 h 11328905"/>
                <a:gd name="connsiteX120" fmla="*/ 9729511 w 16097437"/>
                <a:gd name="connsiteY120" fmla="*/ 4938806 h 11328905"/>
                <a:gd name="connsiteX121" fmla="*/ 9723072 w 16097437"/>
                <a:gd name="connsiteY121" fmla="*/ 4945245 h 11328905"/>
                <a:gd name="connsiteX122" fmla="*/ 9716633 w 16097437"/>
                <a:gd name="connsiteY122" fmla="*/ 4938806 h 11328905"/>
                <a:gd name="connsiteX123" fmla="*/ 9697316 w 16097437"/>
                <a:gd name="connsiteY123" fmla="*/ 4945245 h 11328905"/>
                <a:gd name="connsiteX124" fmla="*/ 9645803 w 16097437"/>
                <a:gd name="connsiteY124" fmla="*/ 4977440 h 11328905"/>
                <a:gd name="connsiteX125" fmla="*/ 9639364 w 16097437"/>
                <a:gd name="connsiteY125" fmla="*/ 4983879 h 11328905"/>
                <a:gd name="connsiteX126" fmla="*/ 9613607 w 16097437"/>
                <a:gd name="connsiteY126" fmla="*/ 4990319 h 11328905"/>
                <a:gd name="connsiteX127" fmla="*/ 9536338 w 16097437"/>
                <a:gd name="connsiteY127" fmla="*/ 5035392 h 11328905"/>
                <a:gd name="connsiteX128" fmla="*/ 9510581 w 16097437"/>
                <a:gd name="connsiteY128" fmla="*/ 5054710 h 11328905"/>
                <a:gd name="connsiteX129" fmla="*/ 9484825 w 16097437"/>
                <a:gd name="connsiteY129" fmla="*/ 5086905 h 11328905"/>
                <a:gd name="connsiteX130" fmla="*/ 9478386 w 16097437"/>
                <a:gd name="connsiteY130" fmla="*/ 5080466 h 11328905"/>
                <a:gd name="connsiteX131" fmla="*/ 9478386 w 16097437"/>
                <a:gd name="connsiteY131" fmla="*/ 5080466 h 11328905"/>
                <a:gd name="connsiteX132" fmla="*/ 9471947 w 16097437"/>
                <a:gd name="connsiteY132" fmla="*/ 5093345 h 11328905"/>
                <a:gd name="connsiteX133" fmla="*/ 9459068 w 16097437"/>
                <a:gd name="connsiteY133" fmla="*/ 5093345 h 11328905"/>
                <a:gd name="connsiteX134" fmla="*/ 9465508 w 16097437"/>
                <a:gd name="connsiteY134" fmla="*/ 5099784 h 11328905"/>
                <a:gd name="connsiteX135" fmla="*/ 9420434 w 16097437"/>
                <a:gd name="connsiteY135" fmla="*/ 5131979 h 11328905"/>
                <a:gd name="connsiteX136" fmla="*/ 9388238 w 16097437"/>
                <a:gd name="connsiteY136" fmla="*/ 5164175 h 11328905"/>
                <a:gd name="connsiteX137" fmla="*/ 9356042 w 16097437"/>
                <a:gd name="connsiteY137" fmla="*/ 5196370 h 11328905"/>
                <a:gd name="connsiteX138" fmla="*/ 9317408 w 16097437"/>
                <a:gd name="connsiteY138" fmla="*/ 5241444 h 11328905"/>
                <a:gd name="connsiteX139" fmla="*/ 9285212 w 16097437"/>
                <a:gd name="connsiteY139" fmla="*/ 5299396 h 11328905"/>
                <a:gd name="connsiteX140" fmla="*/ 9259456 w 16097437"/>
                <a:gd name="connsiteY140" fmla="*/ 5370227 h 11328905"/>
                <a:gd name="connsiteX141" fmla="*/ 9253016 w 16097437"/>
                <a:gd name="connsiteY141" fmla="*/ 5383105 h 11328905"/>
                <a:gd name="connsiteX142" fmla="*/ 9246577 w 16097437"/>
                <a:gd name="connsiteY142" fmla="*/ 5402422 h 11328905"/>
                <a:gd name="connsiteX143" fmla="*/ 9246577 w 16097437"/>
                <a:gd name="connsiteY143" fmla="*/ 5408861 h 11328905"/>
                <a:gd name="connsiteX144" fmla="*/ 9246577 w 16097437"/>
                <a:gd name="connsiteY144" fmla="*/ 5415301 h 11328905"/>
                <a:gd name="connsiteX145" fmla="*/ 9233699 w 16097437"/>
                <a:gd name="connsiteY145" fmla="*/ 5441057 h 11328905"/>
                <a:gd name="connsiteX146" fmla="*/ 9233699 w 16097437"/>
                <a:gd name="connsiteY146" fmla="*/ 5473253 h 11328905"/>
                <a:gd name="connsiteX147" fmla="*/ 9214382 w 16097437"/>
                <a:gd name="connsiteY147" fmla="*/ 5550522 h 11328905"/>
                <a:gd name="connsiteX148" fmla="*/ 9207943 w 16097437"/>
                <a:gd name="connsiteY148" fmla="*/ 5595596 h 11328905"/>
                <a:gd name="connsiteX149" fmla="*/ 9220821 w 16097437"/>
                <a:gd name="connsiteY149" fmla="*/ 5685744 h 11328905"/>
                <a:gd name="connsiteX150" fmla="*/ 9246577 w 16097437"/>
                <a:gd name="connsiteY150" fmla="*/ 5775891 h 11328905"/>
                <a:gd name="connsiteX151" fmla="*/ 9304529 w 16097437"/>
                <a:gd name="connsiteY151" fmla="*/ 5846722 h 11328905"/>
                <a:gd name="connsiteX152" fmla="*/ 9381799 w 16097437"/>
                <a:gd name="connsiteY152" fmla="*/ 5872478 h 11328905"/>
                <a:gd name="connsiteX153" fmla="*/ 9452629 w 16097437"/>
                <a:gd name="connsiteY153" fmla="*/ 5853161 h 11328905"/>
                <a:gd name="connsiteX154" fmla="*/ 9510581 w 16097437"/>
                <a:gd name="connsiteY154" fmla="*/ 5801648 h 11328905"/>
                <a:gd name="connsiteX155" fmla="*/ 9510581 w 16097437"/>
                <a:gd name="connsiteY155" fmla="*/ 5808087 h 11328905"/>
                <a:gd name="connsiteX156" fmla="*/ 9523459 w 16097437"/>
                <a:gd name="connsiteY156" fmla="*/ 5782330 h 11328905"/>
                <a:gd name="connsiteX157" fmla="*/ 9523459 w 16097437"/>
                <a:gd name="connsiteY157" fmla="*/ 5795209 h 11328905"/>
                <a:gd name="connsiteX158" fmla="*/ 9536338 w 16097437"/>
                <a:gd name="connsiteY158" fmla="*/ 5788770 h 11328905"/>
                <a:gd name="connsiteX159" fmla="*/ 9549216 w 16097437"/>
                <a:gd name="connsiteY159" fmla="*/ 5775891 h 11328905"/>
                <a:gd name="connsiteX160" fmla="*/ 9542777 w 16097437"/>
                <a:gd name="connsiteY160" fmla="*/ 5769452 h 11328905"/>
                <a:gd name="connsiteX161" fmla="*/ 9562094 w 16097437"/>
                <a:gd name="connsiteY161" fmla="*/ 5756574 h 11328905"/>
                <a:gd name="connsiteX162" fmla="*/ 9562094 w 16097437"/>
                <a:gd name="connsiteY162" fmla="*/ 5763013 h 11328905"/>
                <a:gd name="connsiteX163" fmla="*/ 9594290 w 16097437"/>
                <a:gd name="connsiteY163" fmla="*/ 5750135 h 11328905"/>
                <a:gd name="connsiteX164" fmla="*/ 9607168 w 16097437"/>
                <a:gd name="connsiteY164" fmla="*/ 5724378 h 11328905"/>
                <a:gd name="connsiteX165" fmla="*/ 9600729 w 16097437"/>
                <a:gd name="connsiteY165" fmla="*/ 5724378 h 11328905"/>
                <a:gd name="connsiteX166" fmla="*/ 9594290 w 16097437"/>
                <a:gd name="connsiteY166" fmla="*/ 5724378 h 11328905"/>
                <a:gd name="connsiteX167" fmla="*/ 9626486 w 16097437"/>
                <a:gd name="connsiteY167" fmla="*/ 5711500 h 11328905"/>
                <a:gd name="connsiteX168" fmla="*/ 9632925 w 16097437"/>
                <a:gd name="connsiteY168" fmla="*/ 5705061 h 11328905"/>
                <a:gd name="connsiteX169" fmla="*/ 9626486 w 16097437"/>
                <a:gd name="connsiteY169" fmla="*/ 5698622 h 11328905"/>
                <a:gd name="connsiteX170" fmla="*/ 9652242 w 16097437"/>
                <a:gd name="connsiteY170" fmla="*/ 5672865 h 11328905"/>
                <a:gd name="connsiteX171" fmla="*/ 9671559 w 16097437"/>
                <a:gd name="connsiteY171" fmla="*/ 5653548 h 11328905"/>
                <a:gd name="connsiteX172" fmla="*/ 9697316 w 16097437"/>
                <a:gd name="connsiteY172" fmla="*/ 5640670 h 11328905"/>
                <a:gd name="connsiteX173" fmla="*/ 9684438 w 16097437"/>
                <a:gd name="connsiteY173" fmla="*/ 5640670 h 11328905"/>
                <a:gd name="connsiteX174" fmla="*/ 9703755 w 16097437"/>
                <a:gd name="connsiteY174" fmla="*/ 5627792 h 11328905"/>
                <a:gd name="connsiteX175" fmla="*/ 9723072 w 16097437"/>
                <a:gd name="connsiteY175" fmla="*/ 5614913 h 11328905"/>
                <a:gd name="connsiteX176" fmla="*/ 9735951 w 16097437"/>
                <a:gd name="connsiteY176" fmla="*/ 5602035 h 11328905"/>
                <a:gd name="connsiteX177" fmla="*/ 9735951 w 16097437"/>
                <a:gd name="connsiteY177" fmla="*/ 5608474 h 11328905"/>
                <a:gd name="connsiteX178" fmla="*/ 9761707 w 16097437"/>
                <a:gd name="connsiteY178" fmla="*/ 5582718 h 11328905"/>
                <a:gd name="connsiteX179" fmla="*/ 9793903 w 16097437"/>
                <a:gd name="connsiteY179" fmla="*/ 5569839 h 11328905"/>
                <a:gd name="connsiteX180" fmla="*/ 9787463 w 16097437"/>
                <a:gd name="connsiteY180" fmla="*/ 5627792 h 11328905"/>
                <a:gd name="connsiteX181" fmla="*/ 9781024 w 16097437"/>
                <a:gd name="connsiteY181" fmla="*/ 5685744 h 11328905"/>
                <a:gd name="connsiteX182" fmla="*/ 9774585 w 16097437"/>
                <a:gd name="connsiteY182" fmla="*/ 5711500 h 11328905"/>
                <a:gd name="connsiteX183" fmla="*/ 9774585 w 16097437"/>
                <a:gd name="connsiteY183" fmla="*/ 5743696 h 11328905"/>
                <a:gd name="connsiteX184" fmla="*/ 9755268 w 16097437"/>
                <a:gd name="connsiteY184" fmla="*/ 5788770 h 11328905"/>
                <a:gd name="connsiteX185" fmla="*/ 9748829 w 16097437"/>
                <a:gd name="connsiteY185" fmla="*/ 5775891 h 11328905"/>
                <a:gd name="connsiteX186" fmla="*/ 9723072 w 16097437"/>
                <a:gd name="connsiteY186" fmla="*/ 5808087 h 11328905"/>
                <a:gd name="connsiteX187" fmla="*/ 9690877 w 16097437"/>
                <a:gd name="connsiteY187" fmla="*/ 5833843 h 11328905"/>
                <a:gd name="connsiteX188" fmla="*/ 9671559 w 16097437"/>
                <a:gd name="connsiteY188" fmla="*/ 5872478 h 11328905"/>
                <a:gd name="connsiteX189" fmla="*/ 9639364 w 16097437"/>
                <a:gd name="connsiteY189" fmla="*/ 5898235 h 11328905"/>
                <a:gd name="connsiteX190" fmla="*/ 9594290 w 16097437"/>
                <a:gd name="connsiteY190" fmla="*/ 5956187 h 11328905"/>
                <a:gd name="connsiteX191" fmla="*/ 9562094 w 16097437"/>
                <a:gd name="connsiteY191" fmla="*/ 6001260 h 11328905"/>
                <a:gd name="connsiteX192" fmla="*/ 9523459 w 16097437"/>
                <a:gd name="connsiteY192" fmla="*/ 6059213 h 11328905"/>
                <a:gd name="connsiteX193" fmla="*/ 9491264 w 16097437"/>
                <a:gd name="connsiteY193" fmla="*/ 6104286 h 11328905"/>
                <a:gd name="connsiteX194" fmla="*/ 9459068 w 16097437"/>
                <a:gd name="connsiteY194" fmla="*/ 6155799 h 11328905"/>
                <a:gd name="connsiteX195" fmla="*/ 9465508 w 16097437"/>
                <a:gd name="connsiteY195" fmla="*/ 6155799 h 11328905"/>
                <a:gd name="connsiteX196" fmla="*/ 9459068 w 16097437"/>
                <a:gd name="connsiteY196" fmla="*/ 6168678 h 11328905"/>
                <a:gd name="connsiteX197" fmla="*/ 9439751 w 16097437"/>
                <a:gd name="connsiteY197" fmla="*/ 6194434 h 11328905"/>
                <a:gd name="connsiteX198" fmla="*/ 9433312 w 16097437"/>
                <a:gd name="connsiteY198" fmla="*/ 6213752 h 11328905"/>
                <a:gd name="connsiteX199" fmla="*/ 9433312 w 16097437"/>
                <a:gd name="connsiteY199" fmla="*/ 6220191 h 11328905"/>
                <a:gd name="connsiteX200" fmla="*/ 9420434 w 16097437"/>
                <a:gd name="connsiteY200" fmla="*/ 6233069 h 11328905"/>
                <a:gd name="connsiteX201" fmla="*/ 9413995 w 16097437"/>
                <a:gd name="connsiteY201" fmla="*/ 6278143 h 11328905"/>
                <a:gd name="connsiteX202" fmla="*/ 9401116 w 16097437"/>
                <a:gd name="connsiteY202" fmla="*/ 6297460 h 11328905"/>
                <a:gd name="connsiteX203" fmla="*/ 9401116 w 16097437"/>
                <a:gd name="connsiteY203" fmla="*/ 6278143 h 11328905"/>
                <a:gd name="connsiteX204" fmla="*/ 9401116 w 16097437"/>
                <a:gd name="connsiteY204" fmla="*/ 6271704 h 11328905"/>
                <a:gd name="connsiteX205" fmla="*/ 9388238 w 16097437"/>
                <a:gd name="connsiteY205" fmla="*/ 6297460 h 11328905"/>
                <a:gd name="connsiteX206" fmla="*/ 9381799 w 16097437"/>
                <a:gd name="connsiteY206" fmla="*/ 6336095 h 11328905"/>
                <a:gd name="connsiteX207" fmla="*/ 9388238 w 16097437"/>
                <a:gd name="connsiteY207" fmla="*/ 6329656 h 11328905"/>
                <a:gd name="connsiteX208" fmla="*/ 9394677 w 16097437"/>
                <a:gd name="connsiteY208" fmla="*/ 6336095 h 11328905"/>
                <a:gd name="connsiteX209" fmla="*/ 9394677 w 16097437"/>
                <a:gd name="connsiteY209" fmla="*/ 6348973 h 11328905"/>
                <a:gd name="connsiteX210" fmla="*/ 9394677 w 16097437"/>
                <a:gd name="connsiteY210" fmla="*/ 6361851 h 11328905"/>
                <a:gd name="connsiteX211" fmla="*/ 9394677 w 16097437"/>
                <a:gd name="connsiteY211" fmla="*/ 6374729 h 11328905"/>
                <a:gd name="connsiteX212" fmla="*/ 9407556 w 16097437"/>
                <a:gd name="connsiteY212" fmla="*/ 6419803 h 11328905"/>
                <a:gd name="connsiteX213" fmla="*/ 9446190 w 16097437"/>
                <a:gd name="connsiteY213" fmla="*/ 6458438 h 11328905"/>
                <a:gd name="connsiteX214" fmla="*/ 9497703 w 16097437"/>
                <a:gd name="connsiteY214" fmla="*/ 6490634 h 11328905"/>
                <a:gd name="connsiteX215" fmla="*/ 9549216 w 16097437"/>
                <a:gd name="connsiteY215" fmla="*/ 6503512 h 11328905"/>
                <a:gd name="connsiteX216" fmla="*/ 9600729 w 16097437"/>
                <a:gd name="connsiteY216" fmla="*/ 6490634 h 11328905"/>
                <a:gd name="connsiteX217" fmla="*/ 9639364 w 16097437"/>
                <a:gd name="connsiteY217" fmla="*/ 6464877 h 11328905"/>
                <a:gd name="connsiteX218" fmla="*/ 9639364 w 16097437"/>
                <a:gd name="connsiteY218" fmla="*/ 6458438 h 11328905"/>
                <a:gd name="connsiteX219" fmla="*/ 9652242 w 16097437"/>
                <a:gd name="connsiteY219" fmla="*/ 6439121 h 11328905"/>
                <a:gd name="connsiteX220" fmla="*/ 9671559 w 16097437"/>
                <a:gd name="connsiteY220" fmla="*/ 6426242 h 11328905"/>
                <a:gd name="connsiteX221" fmla="*/ 9671559 w 16097437"/>
                <a:gd name="connsiteY221" fmla="*/ 6419803 h 11328905"/>
                <a:gd name="connsiteX222" fmla="*/ 9684438 w 16097437"/>
                <a:gd name="connsiteY222" fmla="*/ 6381169 h 11328905"/>
                <a:gd name="connsiteX223" fmla="*/ 9703755 w 16097437"/>
                <a:gd name="connsiteY223" fmla="*/ 6348973 h 11328905"/>
                <a:gd name="connsiteX224" fmla="*/ 9710194 w 16097437"/>
                <a:gd name="connsiteY224" fmla="*/ 6310338 h 11328905"/>
                <a:gd name="connsiteX225" fmla="*/ 9723072 w 16097437"/>
                <a:gd name="connsiteY225" fmla="*/ 6297460 h 11328905"/>
                <a:gd name="connsiteX226" fmla="*/ 9735951 w 16097437"/>
                <a:gd name="connsiteY226" fmla="*/ 6291021 h 11328905"/>
                <a:gd name="connsiteX227" fmla="*/ 9735951 w 16097437"/>
                <a:gd name="connsiteY227" fmla="*/ 6278143 h 11328905"/>
                <a:gd name="connsiteX228" fmla="*/ 9729511 w 16097437"/>
                <a:gd name="connsiteY228" fmla="*/ 6271704 h 11328905"/>
                <a:gd name="connsiteX229" fmla="*/ 9748829 w 16097437"/>
                <a:gd name="connsiteY229" fmla="*/ 6265264 h 11328905"/>
                <a:gd name="connsiteX230" fmla="*/ 9761707 w 16097437"/>
                <a:gd name="connsiteY230" fmla="*/ 6252386 h 11328905"/>
                <a:gd name="connsiteX231" fmla="*/ 9755268 w 16097437"/>
                <a:gd name="connsiteY231" fmla="*/ 6252386 h 11328905"/>
                <a:gd name="connsiteX232" fmla="*/ 9755268 w 16097437"/>
                <a:gd name="connsiteY232" fmla="*/ 6252386 h 11328905"/>
                <a:gd name="connsiteX233" fmla="*/ 9768146 w 16097437"/>
                <a:gd name="connsiteY233" fmla="*/ 6239508 h 11328905"/>
                <a:gd name="connsiteX234" fmla="*/ 9755268 w 16097437"/>
                <a:gd name="connsiteY234" fmla="*/ 6226630 h 11328905"/>
                <a:gd name="connsiteX235" fmla="*/ 9748829 w 16097437"/>
                <a:gd name="connsiteY235" fmla="*/ 6207312 h 11328905"/>
                <a:gd name="connsiteX236" fmla="*/ 9781024 w 16097437"/>
                <a:gd name="connsiteY236" fmla="*/ 6175117 h 11328905"/>
                <a:gd name="connsiteX237" fmla="*/ 9787463 w 16097437"/>
                <a:gd name="connsiteY237" fmla="*/ 6149360 h 11328905"/>
                <a:gd name="connsiteX238" fmla="*/ 9793903 w 16097437"/>
                <a:gd name="connsiteY238" fmla="*/ 6136482 h 11328905"/>
                <a:gd name="connsiteX239" fmla="*/ 9806781 w 16097437"/>
                <a:gd name="connsiteY239" fmla="*/ 6097847 h 11328905"/>
                <a:gd name="connsiteX240" fmla="*/ 9813220 w 16097437"/>
                <a:gd name="connsiteY240" fmla="*/ 6052773 h 11328905"/>
                <a:gd name="connsiteX241" fmla="*/ 9819659 w 16097437"/>
                <a:gd name="connsiteY241" fmla="*/ 6007700 h 11328905"/>
                <a:gd name="connsiteX242" fmla="*/ 9838976 w 16097437"/>
                <a:gd name="connsiteY242" fmla="*/ 5988382 h 11328905"/>
                <a:gd name="connsiteX243" fmla="*/ 9832537 w 16097437"/>
                <a:gd name="connsiteY243" fmla="*/ 5962626 h 11328905"/>
                <a:gd name="connsiteX244" fmla="*/ 9838976 w 16097437"/>
                <a:gd name="connsiteY244" fmla="*/ 5911113 h 11328905"/>
                <a:gd name="connsiteX245" fmla="*/ 9845416 w 16097437"/>
                <a:gd name="connsiteY245" fmla="*/ 5885356 h 11328905"/>
                <a:gd name="connsiteX246" fmla="*/ 9858294 w 16097437"/>
                <a:gd name="connsiteY246" fmla="*/ 5866039 h 11328905"/>
                <a:gd name="connsiteX247" fmla="*/ 9864733 w 16097437"/>
                <a:gd name="connsiteY247" fmla="*/ 5872478 h 11328905"/>
                <a:gd name="connsiteX248" fmla="*/ 9864733 w 16097437"/>
                <a:gd name="connsiteY248" fmla="*/ 5859600 h 11328905"/>
                <a:gd name="connsiteX249" fmla="*/ 9864733 w 16097437"/>
                <a:gd name="connsiteY249" fmla="*/ 5840283 h 11328905"/>
                <a:gd name="connsiteX250" fmla="*/ 9864733 w 16097437"/>
                <a:gd name="connsiteY250" fmla="*/ 5820965 h 11328905"/>
                <a:gd name="connsiteX251" fmla="*/ 9864733 w 16097437"/>
                <a:gd name="connsiteY251" fmla="*/ 5801648 h 11328905"/>
                <a:gd name="connsiteX252" fmla="*/ 9858294 w 16097437"/>
                <a:gd name="connsiteY252" fmla="*/ 5782330 h 11328905"/>
                <a:gd name="connsiteX253" fmla="*/ 9858294 w 16097437"/>
                <a:gd name="connsiteY253" fmla="*/ 5769452 h 11328905"/>
                <a:gd name="connsiteX254" fmla="*/ 9864733 w 16097437"/>
                <a:gd name="connsiteY254" fmla="*/ 5743696 h 11328905"/>
                <a:gd name="connsiteX255" fmla="*/ 9884051 w 16097437"/>
                <a:gd name="connsiteY255" fmla="*/ 5724378 h 11328905"/>
                <a:gd name="connsiteX256" fmla="*/ 9935563 w 16097437"/>
                <a:gd name="connsiteY256" fmla="*/ 5672865 h 11328905"/>
                <a:gd name="connsiteX257" fmla="*/ 9922685 w 16097437"/>
                <a:gd name="connsiteY257" fmla="*/ 5672865 h 11328905"/>
                <a:gd name="connsiteX258" fmla="*/ 9942003 w 16097437"/>
                <a:gd name="connsiteY258" fmla="*/ 5653548 h 11328905"/>
                <a:gd name="connsiteX259" fmla="*/ 9948442 w 16097437"/>
                <a:gd name="connsiteY259" fmla="*/ 5653548 h 11328905"/>
                <a:gd name="connsiteX260" fmla="*/ 9954881 w 16097437"/>
                <a:gd name="connsiteY260" fmla="*/ 5653548 h 11328905"/>
                <a:gd name="connsiteX261" fmla="*/ 9961320 w 16097437"/>
                <a:gd name="connsiteY261" fmla="*/ 5653548 h 11328905"/>
                <a:gd name="connsiteX262" fmla="*/ 9948442 w 16097437"/>
                <a:gd name="connsiteY262" fmla="*/ 5647109 h 11328905"/>
                <a:gd name="connsiteX263" fmla="*/ 9961320 w 16097437"/>
                <a:gd name="connsiteY263" fmla="*/ 5640670 h 11328905"/>
                <a:gd name="connsiteX264" fmla="*/ 9967759 w 16097437"/>
                <a:gd name="connsiteY264" fmla="*/ 5640670 h 11328905"/>
                <a:gd name="connsiteX265" fmla="*/ 9993515 w 16097437"/>
                <a:gd name="connsiteY265" fmla="*/ 5621352 h 11328905"/>
                <a:gd name="connsiteX266" fmla="*/ 9987076 w 16097437"/>
                <a:gd name="connsiteY266" fmla="*/ 5614913 h 11328905"/>
                <a:gd name="connsiteX267" fmla="*/ 9993515 w 16097437"/>
                <a:gd name="connsiteY267" fmla="*/ 5614913 h 11328905"/>
                <a:gd name="connsiteX268" fmla="*/ 9999954 w 16097437"/>
                <a:gd name="connsiteY268" fmla="*/ 5614913 h 11328905"/>
                <a:gd name="connsiteX269" fmla="*/ 9999954 w 16097437"/>
                <a:gd name="connsiteY269" fmla="*/ 5614913 h 11328905"/>
                <a:gd name="connsiteX270" fmla="*/ 9999954 w 16097437"/>
                <a:gd name="connsiteY270" fmla="*/ 5621352 h 11328905"/>
                <a:gd name="connsiteX271" fmla="*/ 10038589 w 16097437"/>
                <a:gd name="connsiteY271" fmla="*/ 5589157 h 11328905"/>
                <a:gd name="connsiteX272" fmla="*/ 10032150 w 16097437"/>
                <a:gd name="connsiteY272" fmla="*/ 5589157 h 11328905"/>
                <a:gd name="connsiteX273" fmla="*/ 10025711 w 16097437"/>
                <a:gd name="connsiteY273" fmla="*/ 5595596 h 11328905"/>
                <a:gd name="connsiteX274" fmla="*/ 10019272 w 16097437"/>
                <a:gd name="connsiteY274" fmla="*/ 5589157 h 11328905"/>
                <a:gd name="connsiteX275" fmla="*/ 10012833 w 16097437"/>
                <a:gd name="connsiteY275" fmla="*/ 5602035 h 11328905"/>
                <a:gd name="connsiteX276" fmla="*/ 10019272 w 16097437"/>
                <a:gd name="connsiteY276" fmla="*/ 5589157 h 11328905"/>
                <a:gd name="connsiteX277" fmla="*/ 10032150 w 16097437"/>
                <a:gd name="connsiteY277" fmla="*/ 5576279 h 11328905"/>
                <a:gd name="connsiteX278" fmla="*/ 10038589 w 16097437"/>
                <a:gd name="connsiteY278" fmla="*/ 5589157 h 11328905"/>
                <a:gd name="connsiteX279" fmla="*/ 10141615 w 16097437"/>
                <a:gd name="connsiteY279" fmla="*/ 5524766 h 11328905"/>
                <a:gd name="connsiteX280" fmla="*/ 10180250 w 16097437"/>
                <a:gd name="connsiteY280" fmla="*/ 5492570 h 11328905"/>
                <a:gd name="connsiteX281" fmla="*/ 10257519 w 16097437"/>
                <a:gd name="connsiteY281" fmla="*/ 5524766 h 11328905"/>
                <a:gd name="connsiteX282" fmla="*/ 10257519 w 16097437"/>
                <a:gd name="connsiteY282" fmla="*/ 5531205 h 11328905"/>
                <a:gd name="connsiteX283" fmla="*/ 10257519 w 16097437"/>
                <a:gd name="connsiteY283" fmla="*/ 5531205 h 11328905"/>
                <a:gd name="connsiteX284" fmla="*/ 10218885 w 16097437"/>
                <a:gd name="connsiteY284" fmla="*/ 5537644 h 11328905"/>
                <a:gd name="connsiteX285" fmla="*/ 10173811 w 16097437"/>
                <a:gd name="connsiteY285" fmla="*/ 5576279 h 11328905"/>
                <a:gd name="connsiteX286" fmla="*/ 10135176 w 16097437"/>
                <a:gd name="connsiteY286" fmla="*/ 5627792 h 11328905"/>
                <a:gd name="connsiteX287" fmla="*/ 10115859 w 16097437"/>
                <a:gd name="connsiteY287" fmla="*/ 5679304 h 11328905"/>
                <a:gd name="connsiteX288" fmla="*/ 10102980 w 16097437"/>
                <a:gd name="connsiteY288" fmla="*/ 5730817 h 11328905"/>
                <a:gd name="connsiteX289" fmla="*/ 10102980 w 16097437"/>
                <a:gd name="connsiteY289" fmla="*/ 5795209 h 11328905"/>
                <a:gd name="connsiteX290" fmla="*/ 10109420 w 16097437"/>
                <a:gd name="connsiteY290" fmla="*/ 5853161 h 11328905"/>
                <a:gd name="connsiteX291" fmla="*/ 10154494 w 16097437"/>
                <a:gd name="connsiteY291" fmla="*/ 5917552 h 11328905"/>
                <a:gd name="connsiteX292" fmla="*/ 10186689 w 16097437"/>
                <a:gd name="connsiteY292" fmla="*/ 5923991 h 11328905"/>
                <a:gd name="connsiteX293" fmla="*/ 10218885 w 16097437"/>
                <a:gd name="connsiteY293" fmla="*/ 5923991 h 11328905"/>
                <a:gd name="connsiteX294" fmla="*/ 10257519 w 16097437"/>
                <a:gd name="connsiteY294" fmla="*/ 5911113 h 11328905"/>
                <a:gd name="connsiteX295" fmla="*/ 10302593 w 16097437"/>
                <a:gd name="connsiteY295" fmla="*/ 5872478 h 11328905"/>
                <a:gd name="connsiteX296" fmla="*/ 10347667 w 16097437"/>
                <a:gd name="connsiteY296" fmla="*/ 5808087 h 11328905"/>
                <a:gd name="connsiteX297" fmla="*/ 10379863 w 16097437"/>
                <a:gd name="connsiteY297" fmla="*/ 5730817 h 11328905"/>
                <a:gd name="connsiteX298" fmla="*/ 10399180 w 16097437"/>
                <a:gd name="connsiteY298" fmla="*/ 5679304 h 11328905"/>
                <a:gd name="connsiteX299" fmla="*/ 10412058 w 16097437"/>
                <a:gd name="connsiteY299" fmla="*/ 5614913 h 11328905"/>
                <a:gd name="connsiteX300" fmla="*/ 10424937 w 16097437"/>
                <a:gd name="connsiteY300" fmla="*/ 5563400 h 11328905"/>
                <a:gd name="connsiteX301" fmla="*/ 10450693 w 16097437"/>
                <a:gd name="connsiteY301" fmla="*/ 5537644 h 11328905"/>
                <a:gd name="connsiteX302" fmla="*/ 10515084 w 16097437"/>
                <a:gd name="connsiteY302" fmla="*/ 5531205 h 11328905"/>
                <a:gd name="connsiteX303" fmla="*/ 10566597 w 16097437"/>
                <a:gd name="connsiteY303" fmla="*/ 5524766 h 11328905"/>
                <a:gd name="connsiteX304" fmla="*/ 10560158 w 16097437"/>
                <a:gd name="connsiteY304" fmla="*/ 5550522 h 11328905"/>
                <a:gd name="connsiteX305" fmla="*/ 10547280 w 16097437"/>
                <a:gd name="connsiteY305" fmla="*/ 5621352 h 11328905"/>
                <a:gd name="connsiteX306" fmla="*/ 10547280 w 16097437"/>
                <a:gd name="connsiteY306" fmla="*/ 5653548 h 11328905"/>
                <a:gd name="connsiteX307" fmla="*/ 10553719 w 16097437"/>
                <a:gd name="connsiteY307" fmla="*/ 5672865 h 11328905"/>
                <a:gd name="connsiteX308" fmla="*/ 10566597 w 16097437"/>
                <a:gd name="connsiteY308" fmla="*/ 5698622 h 11328905"/>
                <a:gd name="connsiteX309" fmla="*/ 10579475 w 16097437"/>
                <a:gd name="connsiteY309" fmla="*/ 5711500 h 11328905"/>
                <a:gd name="connsiteX310" fmla="*/ 10579475 w 16097437"/>
                <a:gd name="connsiteY310" fmla="*/ 5711500 h 11328905"/>
                <a:gd name="connsiteX311" fmla="*/ 10618110 w 16097437"/>
                <a:gd name="connsiteY311" fmla="*/ 5743696 h 11328905"/>
                <a:gd name="connsiteX312" fmla="*/ 10611671 w 16097437"/>
                <a:gd name="connsiteY312" fmla="*/ 5743696 h 11328905"/>
                <a:gd name="connsiteX313" fmla="*/ 10624549 w 16097437"/>
                <a:gd name="connsiteY313" fmla="*/ 5750135 h 11328905"/>
                <a:gd name="connsiteX314" fmla="*/ 10663184 w 16097437"/>
                <a:gd name="connsiteY314" fmla="*/ 5769452 h 11328905"/>
                <a:gd name="connsiteX315" fmla="*/ 10676062 w 16097437"/>
                <a:gd name="connsiteY315" fmla="*/ 5769452 h 11328905"/>
                <a:gd name="connsiteX316" fmla="*/ 10734014 w 16097437"/>
                <a:gd name="connsiteY316" fmla="*/ 5750135 h 11328905"/>
                <a:gd name="connsiteX317" fmla="*/ 10779088 w 16097437"/>
                <a:gd name="connsiteY317" fmla="*/ 5692183 h 11328905"/>
                <a:gd name="connsiteX318" fmla="*/ 10804844 w 16097437"/>
                <a:gd name="connsiteY318" fmla="*/ 5627792 h 11328905"/>
                <a:gd name="connsiteX319" fmla="*/ 10824162 w 16097437"/>
                <a:gd name="connsiteY319" fmla="*/ 5576279 h 11328905"/>
                <a:gd name="connsiteX320" fmla="*/ 10837040 w 16097437"/>
                <a:gd name="connsiteY320" fmla="*/ 5531205 h 11328905"/>
                <a:gd name="connsiteX321" fmla="*/ 10856357 w 16097437"/>
                <a:gd name="connsiteY321" fmla="*/ 5492570 h 11328905"/>
                <a:gd name="connsiteX322" fmla="*/ 10856357 w 16097437"/>
                <a:gd name="connsiteY322" fmla="*/ 5499009 h 11328905"/>
                <a:gd name="connsiteX323" fmla="*/ 10849918 w 16097437"/>
                <a:gd name="connsiteY323" fmla="*/ 5531205 h 11328905"/>
                <a:gd name="connsiteX324" fmla="*/ 10843479 w 16097437"/>
                <a:gd name="connsiteY324" fmla="*/ 5563400 h 11328905"/>
                <a:gd name="connsiteX325" fmla="*/ 10830601 w 16097437"/>
                <a:gd name="connsiteY325" fmla="*/ 5679304 h 11328905"/>
                <a:gd name="connsiteX326" fmla="*/ 10824162 w 16097437"/>
                <a:gd name="connsiteY326" fmla="*/ 5737257 h 11328905"/>
                <a:gd name="connsiteX327" fmla="*/ 10824162 w 16097437"/>
                <a:gd name="connsiteY327" fmla="*/ 5795209 h 11328905"/>
                <a:gd name="connsiteX328" fmla="*/ 10830601 w 16097437"/>
                <a:gd name="connsiteY328" fmla="*/ 5853161 h 11328905"/>
                <a:gd name="connsiteX329" fmla="*/ 10843479 w 16097437"/>
                <a:gd name="connsiteY329" fmla="*/ 5917552 h 11328905"/>
                <a:gd name="connsiteX330" fmla="*/ 10875675 w 16097437"/>
                <a:gd name="connsiteY330" fmla="*/ 5936869 h 11328905"/>
                <a:gd name="connsiteX331" fmla="*/ 10920749 w 16097437"/>
                <a:gd name="connsiteY331" fmla="*/ 5923991 h 11328905"/>
                <a:gd name="connsiteX332" fmla="*/ 10952944 w 16097437"/>
                <a:gd name="connsiteY332" fmla="*/ 5878917 h 11328905"/>
                <a:gd name="connsiteX333" fmla="*/ 10978701 w 16097437"/>
                <a:gd name="connsiteY333" fmla="*/ 5833843 h 11328905"/>
                <a:gd name="connsiteX334" fmla="*/ 10991579 w 16097437"/>
                <a:gd name="connsiteY334" fmla="*/ 5788770 h 11328905"/>
                <a:gd name="connsiteX335" fmla="*/ 11030214 w 16097437"/>
                <a:gd name="connsiteY335" fmla="*/ 5692183 h 11328905"/>
                <a:gd name="connsiteX336" fmla="*/ 11088166 w 16097437"/>
                <a:gd name="connsiteY336" fmla="*/ 5595596 h 11328905"/>
                <a:gd name="connsiteX337" fmla="*/ 11146118 w 16097437"/>
                <a:gd name="connsiteY337" fmla="*/ 5518326 h 11328905"/>
                <a:gd name="connsiteX338" fmla="*/ 11197631 w 16097437"/>
                <a:gd name="connsiteY338" fmla="*/ 5466814 h 11328905"/>
                <a:gd name="connsiteX339" fmla="*/ 11178314 w 16097437"/>
                <a:gd name="connsiteY339" fmla="*/ 5447496 h 11328905"/>
                <a:gd name="connsiteX340" fmla="*/ 11139679 w 16097437"/>
                <a:gd name="connsiteY340" fmla="*/ 5466814 h 11328905"/>
                <a:gd name="connsiteX341" fmla="*/ 11094605 w 16097437"/>
                <a:gd name="connsiteY341" fmla="*/ 5511887 h 11328905"/>
                <a:gd name="connsiteX342" fmla="*/ 11049531 w 16097437"/>
                <a:gd name="connsiteY342" fmla="*/ 5576279 h 11328905"/>
                <a:gd name="connsiteX343" fmla="*/ 10998018 w 16097437"/>
                <a:gd name="connsiteY343" fmla="*/ 5653548 h 11328905"/>
                <a:gd name="connsiteX344" fmla="*/ 10959384 w 16097437"/>
                <a:gd name="connsiteY344" fmla="*/ 5724378 h 11328905"/>
                <a:gd name="connsiteX345" fmla="*/ 10920749 w 16097437"/>
                <a:gd name="connsiteY345" fmla="*/ 5814526 h 11328905"/>
                <a:gd name="connsiteX346" fmla="*/ 10901432 w 16097437"/>
                <a:gd name="connsiteY346" fmla="*/ 5853161 h 11328905"/>
                <a:gd name="connsiteX347" fmla="*/ 10894992 w 16097437"/>
                <a:gd name="connsiteY347" fmla="*/ 5833843 h 11328905"/>
                <a:gd name="connsiteX348" fmla="*/ 10894992 w 16097437"/>
                <a:gd name="connsiteY348" fmla="*/ 5801648 h 11328905"/>
                <a:gd name="connsiteX349" fmla="*/ 10894992 w 16097437"/>
                <a:gd name="connsiteY349" fmla="*/ 5788770 h 11328905"/>
                <a:gd name="connsiteX350" fmla="*/ 10894992 w 16097437"/>
                <a:gd name="connsiteY350" fmla="*/ 5769452 h 11328905"/>
                <a:gd name="connsiteX351" fmla="*/ 10894992 w 16097437"/>
                <a:gd name="connsiteY351" fmla="*/ 5750135 h 11328905"/>
                <a:gd name="connsiteX352" fmla="*/ 10888553 w 16097437"/>
                <a:gd name="connsiteY352" fmla="*/ 5730817 h 11328905"/>
                <a:gd name="connsiteX353" fmla="*/ 10901432 w 16097437"/>
                <a:gd name="connsiteY353" fmla="*/ 5711500 h 11328905"/>
                <a:gd name="connsiteX354" fmla="*/ 10901432 w 16097437"/>
                <a:gd name="connsiteY354" fmla="*/ 5685744 h 11328905"/>
                <a:gd name="connsiteX355" fmla="*/ 10901432 w 16097437"/>
                <a:gd name="connsiteY355" fmla="*/ 5679304 h 11328905"/>
                <a:gd name="connsiteX356" fmla="*/ 10901432 w 16097437"/>
                <a:gd name="connsiteY356" fmla="*/ 5672865 h 11328905"/>
                <a:gd name="connsiteX357" fmla="*/ 10914310 w 16097437"/>
                <a:gd name="connsiteY357" fmla="*/ 5589157 h 11328905"/>
                <a:gd name="connsiteX358" fmla="*/ 10914310 w 16097437"/>
                <a:gd name="connsiteY358" fmla="*/ 5589157 h 11328905"/>
                <a:gd name="connsiteX359" fmla="*/ 10914310 w 16097437"/>
                <a:gd name="connsiteY359" fmla="*/ 5582718 h 11328905"/>
                <a:gd name="connsiteX360" fmla="*/ 10933627 w 16097437"/>
                <a:gd name="connsiteY360" fmla="*/ 5486131 h 11328905"/>
                <a:gd name="connsiteX361" fmla="*/ 10946505 w 16097437"/>
                <a:gd name="connsiteY361" fmla="*/ 5408861 h 11328905"/>
                <a:gd name="connsiteX362" fmla="*/ 10952944 w 16097437"/>
                <a:gd name="connsiteY362" fmla="*/ 5402422 h 11328905"/>
                <a:gd name="connsiteX363" fmla="*/ 11049531 w 16097437"/>
                <a:gd name="connsiteY363" fmla="*/ 5331592 h 11328905"/>
                <a:gd name="connsiteX364" fmla="*/ 11133240 w 16097437"/>
                <a:gd name="connsiteY364" fmla="*/ 5254323 h 11328905"/>
                <a:gd name="connsiteX365" fmla="*/ 11204070 w 16097437"/>
                <a:gd name="connsiteY365" fmla="*/ 5151297 h 11328905"/>
                <a:gd name="connsiteX366" fmla="*/ 11262022 w 16097437"/>
                <a:gd name="connsiteY366" fmla="*/ 5016075 h 11328905"/>
                <a:gd name="connsiteX367" fmla="*/ 11268461 w 16097437"/>
                <a:gd name="connsiteY367" fmla="*/ 4983879 h 11328905"/>
                <a:gd name="connsiteX368" fmla="*/ 11268461 w 16097437"/>
                <a:gd name="connsiteY368" fmla="*/ 4951684 h 11328905"/>
                <a:gd name="connsiteX369" fmla="*/ 11268461 w 16097437"/>
                <a:gd name="connsiteY369" fmla="*/ 4919488 h 11328905"/>
                <a:gd name="connsiteX370" fmla="*/ 11262022 w 16097437"/>
                <a:gd name="connsiteY370" fmla="*/ 4887293 h 11328905"/>
                <a:gd name="connsiteX371" fmla="*/ 11268461 w 16097437"/>
                <a:gd name="connsiteY371" fmla="*/ 4880854 h 11328905"/>
                <a:gd name="connsiteX372" fmla="*/ 11249144 w 16097437"/>
                <a:gd name="connsiteY372" fmla="*/ 4848658 h 11328905"/>
                <a:gd name="connsiteX373" fmla="*/ 11204070 w 16097437"/>
                <a:gd name="connsiteY373" fmla="*/ 4829341 h 11328905"/>
                <a:gd name="connsiteX374" fmla="*/ 11139679 w 16097437"/>
                <a:gd name="connsiteY374" fmla="*/ 4842219 h 11328905"/>
                <a:gd name="connsiteX375" fmla="*/ 10965823 w 16097437"/>
                <a:gd name="connsiteY375" fmla="*/ 5325153 h 11328905"/>
                <a:gd name="connsiteX376" fmla="*/ 11004457 w 16097437"/>
                <a:gd name="connsiteY376" fmla="*/ 5170614 h 11328905"/>
                <a:gd name="connsiteX377" fmla="*/ 11062409 w 16097437"/>
                <a:gd name="connsiteY377" fmla="*/ 5048271 h 11328905"/>
                <a:gd name="connsiteX378" fmla="*/ 11113922 w 16097437"/>
                <a:gd name="connsiteY378" fmla="*/ 4964562 h 11328905"/>
                <a:gd name="connsiteX379" fmla="*/ 11146118 w 16097437"/>
                <a:gd name="connsiteY379" fmla="*/ 4913049 h 11328905"/>
                <a:gd name="connsiteX380" fmla="*/ 11165436 w 16097437"/>
                <a:gd name="connsiteY380" fmla="*/ 4887293 h 11328905"/>
                <a:gd name="connsiteX381" fmla="*/ 11197631 w 16097437"/>
                <a:gd name="connsiteY381" fmla="*/ 4874414 h 11328905"/>
                <a:gd name="connsiteX382" fmla="*/ 11204070 w 16097437"/>
                <a:gd name="connsiteY382" fmla="*/ 4880854 h 11328905"/>
                <a:gd name="connsiteX383" fmla="*/ 11204070 w 16097437"/>
                <a:gd name="connsiteY383" fmla="*/ 4919488 h 11328905"/>
                <a:gd name="connsiteX384" fmla="*/ 11204070 w 16097437"/>
                <a:gd name="connsiteY384" fmla="*/ 4932367 h 11328905"/>
                <a:gd name="connsiteX385" fmla="*/ 11197631 w 16097437"/>
                <a:gd name="connsiteY385" fmla="*/ 4971001 h 11328905"/>
                <a:gd name="connsiteX386" fmla="*/ 11178314 w 16097437"/>
                <a:gd name="connsiteY386" fmla="*/ 5067588 h 11328905"/>
                <a:gd name="connsiteX387" fmla="*/ 11133240 w 16097437"/>
                <a:gd name="connsiteY387" fmla="*/ 5144857 h 11328905"/>
                <a:gd name="connsiteX388" fmla="*/ 11081727 w 16097437"/>
                <a:gd name="connsiteY388" fmla="*/ 5222127 h 11328905"/>
                <a:gd name="connsiteX389" fmla="*/ 11030214 w 16097437"/>
                <a:gd name="connsiteY389" fmla="*/ 5273640 h 11328905"/>
                <a:gd name="connsiteX390" fmla="*/ 10985140 w 16097437"/>
                <a:gd name="connsiteY390" fmla="*/ 5312275 h 11328905"/>
                <a:gd name="connsiteX391" fmla="*/ 10965823 w 16097437"/>
                <a:gd name="connsiteY391" fmla="*/ 5325153 h 11328905"/>
                <a:gd name="connsiteX392" fmla="*/ 10965823 w 16097437"/>
                <a:gd name="connsiteY392" fmla="*/ 5325153 h 11328905"/>
                <a:gd name="connsiteX393" fmla="*/ 10289715 w 16097437"/>
                <a:gd name="connsiteY393" fmla="*/ 5492570 h 11328905"/>
                <a:gd name="connsiteX394" fmla="*/ 10238202 w 16097437"/>
                <a:gd name="connsiteY394" fmla="*/ 5466814 h 11328905"/>
                <a:gd name="connsiteX395" fmla="*/ 10206006 w 16097437"/>
                <a:gd name="connsiteY395" fmla="*/ 5441057 h 11328905"/>
                <a:gd name="connsiteX396" fmla="*/ 10199567 w 16097437"/>
                <a:gd name="connsiteY396" fmla="*/ 5402422 h 11328905"/>
                <a:gd name="connsiteX397" fmla="*/ 10218885 w 16097437"/>
                <a:gd name="connsiteY397" fmla="*/ 5331592 h 11328905"/>
                <a:gd name="connsiteX398" fmla="*/ 10289715 w 16097437"/>
                <a:gd name="connsiteY398" fmla="*/ 5305836 h 11328905"/>
                <a:gd name="connsiteX399" fmla="*/ 10321910 w 16097437"/>
                <a:gd name="connsiteY399" fmla="*/ 5318714 h 11328905"/>
                <a:gd name="connsiteX400" fmla="*/ 10347667 w 16097437"/>
                <a:gd name="connsiteY400" fmla="*/ 5338031 h 11328905"/>
                <a:gd name="connsiteX401" fmla="*/ 10373424 w 16097437"/>
                <a:gd name="connsiteY401" fmla="*/ 5395983 h 11328905"/>
                <a:gd name="connsiteX402" fmla="*/ 10386302 w 16097437"/>
                <a:gd name="connsiteY402" fmla="*/ 5434618 h 11328905"/>
                <a:gd name="connsiteX403" fmla="*/ 10379863 w 16097437"/>
                <a:gd name="connsiteY403" fmla="*/ 5447496 h 11328905"/>
                <a:gd name="connsiteX404" fmla="*/ 10379863 w 16097437"/>
                <a:gd name="connsiteY404" fmla="*/ 5460374 h 11328905"/>
                <a:gd name="connsiteX405" fmla="*/ 10379863 w 16097437"/>
                <a:gd name="connsiteY405" fmla="*/ 5473253 h 11328905"/>
                <a:gd name="connsiteX406" fmla="*/ 10379863 w 16097437"/>
                <a:gd name="connsiteY406" fmla="*/ 5486131 h 11328905"/>
                <a:gd name="connsiteX407" fmla="*/ 10379863 w 16097437"/>
                <a:gd name="connsiteY407" fmla="*/ 5492570 h 11328905"/>
                <a:gd name="connsiteX408" fmla="*/ 10379863 w 16097437"/>
                <a:gd name="connsiteY408" fmla="*/ 5492570 h 11328905"/>
                <a:gd name="connsiteX409" fmla="*/ 10373424 w 16097437"/>
                <a:gd name="connsiteY409" fmla="*/ 5492570 h 11328905"/>
                <a:gd name="connsiteX410" fmla="*/ 10360545 w 16097437"/>
                <a:gd name="connsiteY410" fmla="*/ 5499009 h 11328905"/>
                <a:gd name="connsiteX411" fmla="*/ 10289715 w 16097437"/>
                <a:gd name="connsiteY411" fmla="*/ 5492570 h 11328905"/>
                <a:gd name="connsiteX412" fmla="*/ 10656745 w 16097437"/>
                <a:gd name="connsiteY412" fmla="*/ 5711500 h 11328905"/>
                <a:gd name="connsiteX413" fmla="*/ 10643867 w 16097437"/>
                <a:gd name="connsiteY413" fmla="*/ 5685744 h 11328905"/>
                <a:gd name="connsiteX414" fmla="*/ 10630988 w 16097437"/>
                <a:gd name="connsiteY414" fmla="*/ 5647109 h 11328905"/>
                <a:gd name="connsiteX415" fmla="*/ 10630988 w 16097437"/>
                <a:gd name="connsiteY415" fmla="*/ 5634231 h 11328905"/>
                <a:gd name="connsiteX416" fmla="*/ 10630988 w 16097437"/>
                <a:gd name="connsiteY416" fmla="*/ 5627792 h 11328905"/>
                <a:gd name="connsiteX417" fmla="*/ 10643867 w 16097437"/>
                <a:gd name="connsiteY417" fmla="*/ 5556961 h 11328905"/>
                <a:gd name="connsiteX418" fmla="*/ 10682501 w 16097437"/>
                <a:gd name="connsiteY418" fmla="*/ 5492570 h 11328905"/>
                <a:gd name="connsiteX419" fmla="*/ 10727575 w 16097437"/>
                <a:gd name="connsiteY419" fmla="*/ 5447496 h 11328905"/>
                <a:gd name="connsiteX420" fmla="*/ 10772649 w 16097437"/>
                <a:gd name="connsiteY420" fmla="*/ 5434618 h 11328905"/>
                <a:gd name="connsiteX421" fmla="*/ 10785527 w 16097437"/>
                <a:gd name="connsiteY421" fmla="*/ 5434618 h 11328905"/>
                <a:gd name="connsiteX422" fmla="*/ 10804844 w 16097437"/>
                <a:gd name="connsiteY422" fmla="*/ 5434618 h 11328905"/>
                <a:gd name="connsiteX423" fmla="*/ 10830601 w 16097437"/>
                <a:gd name="connsiteY423" fmla="*/ 5441057 h 11328905"/>
                <a:gd name="connsiteX424" fmla="*/ 10824162 w 16097437"/>
                <a:gd name="connsiteY424" fmla="*/ 5453935 h 11328905"/>
                <a:gd name="connsiteX425" fmla="*/ 10817723 w 16097437"/>
                <a:gd name="connsiteY425" fmla="*/ 5460374 h 11328905"/>
                <a:gd name="connsiteX426" fmla="*/ 10817723 w 16097437"/>
                <a:gd name="connsiteY426" fmla="*/ 5466814 h 11328905"/>
                <a:gd name="connsiteX427" fmla="*/ 10791966 w 16097437"/>
                <a:gd name="connsiteY427" fmla="*/ 5531205 h 11328905"/>
                <a:gd name="connsiteX428" fmla="*/ 10759771 w 16097437"/>
                <a:gd name="connsiteY428" fmla="*/ 5602035 h 11328905"/>
                <a:gd name="connsiteX429" fmla="*/ 10727575 w 16097437"/>
                <a:gd name="connsiteY429" fmla="*/ 5666426 h 11328905"/>
                <a:gd name="connsiteX430" fmla="*/ 10682501 w 16097437"/>
                <a:gd name="connsiteY430" fmla="*/ 5717939 h 11328905"/>
                <a:gd name="connsiteX431" fmla="*/ 10676062 w 16097437"/>
                <a:gd name="connsiteY431" fmla="*/ 5724378 h 11328905"/>
                <a:gd name="connsiteX432" fmla="*/ 10656745 w 16097437"/>
                <a:gd name="connsiteY432" fmla="*/ 5711500 h 11328905"/>
                <a:gd name="connsiteX433" fmla="*/ 10212446 w 16097437"/>
                <a:gd name="connsiteY433" fmla="*/ 5866039 h 11328905"/>
                <a:gd name="connsiteX434" fmla="*/ 10186689 w 16097437"/>
                <a:gd name="connsiteY434" fmla="*/ 5853161 h 11328905"/>
                <a:gd name="connsiteX435" fmla="*/ 10180250 w 16097437"/>
                <a:gd name="connsiteY435" fmla="*/ 5833843 h 11328905"/>
                <a:gd name="connsiteX436" fmla="*/ 10193128 w 16097437"/>
                <a:gd name="connsiteY436" fmla="*/ 5724378 h 11328905"/>
                <a:gd name="connsiteX437" fmla="*/ 10225324 w 16097437"/>
                <a:gd name="connsiteY437" fmla="*/ 5640670 h 11328905"/>
                <a:gd name="connsiteX438" fmla="*/ 10270398 w 16097437"/>
                <a:gd name="connsiteY438" fmla="*/ 5582718 h 11328905"/>
                <a:gd name="connsiteX439" fmla="*/ 10296154 w 16097437"/>
                <a:gd name="connsiteY439" fmla="*/ 5563400 h 11328905"/>
                <a:gd name="connsiteX440" fmla="*/ 10321910 w 16097437"/>
                <a:gd name="connsiteY440" fmla="*/ 5556961 h 11328905"/>
                <a:gd name="connsiteX441" fmla="*/ 10347667 w 16097437"/>
                <a:gd name="connsiteY441" fmla="*/ 5550522 h 11328905"/>
                <a:gd name="connsiteX442" fmla="*/ 10360545 w 16097437"/>
                <a:gd name="connsiteY442" fmla="*/ 5550522 h 11328905"/>
                <a:gd name="connsiteX443" fmla="*/ 10366984 w 16097437"/>
                <a:gd name="connsiteY443" fmla="*/ 5556961 h 11328905"/>
                <a:gd name="connsiteX444" fmla="*/ 10366984 w 16097437"/>
                <a:gd name="connsiteY444" fmla="*/ 5582718 h 11328905"/>
                <a:gd name="connsiteX445" fmla="*/ 10366984 w 16097437"/>
                <a:gd name="connsiteY445" fmla="*/ 5608474 h 11328905"/>
                <a:gd name="connsiteX446" fmla="*/ 10366984 w 16097437"/>
                <a:gd name="connsiteY446" fmla="*/ 5614913 h 11328905"/>
                <a:gd name="connsiteX447" fmla="*/ 10366984 w 16097437"/>
                <a:gd name="connsiteY447" fmla="*/ 5621352 h 11328905"/>
                <a:gd name="connsiteX448" fmla="*/ 10366984 w 16097437"/>
                <a:gd name="connsiteY448" fmla="*/ 5634231 h 11328905"/>
                <a:gd name="connsiteX449" fmla="*/ 10354106 w 16097437"/>
                <a:gd name="connsiteY449" fmla="*/ 5666426 h 11328905"/>
                <a:gd name="connsiteX450" fmla="*/ 10347667 w 16097437"/>
                <a:gd name="connsiteY450" fmla="*/ 5692183 h 11328905"/>
                <a:gd name="connsiteX451" fmla="*/ 10328349 w 16097437"/>
                <a:gd name="connsiteY451" fmla="*/ 5743696 h 11328905"/>
                <a:gd name="connsiteX452" fmla="*/ 10289715 w 16097437"/>
                <a:gd name="connsiteY452" fmla="*/ 5808087 h 11328905"/>
                <a:gd name="connsiteX453" fmla="*/ 10270398 w 16097437"/>
                <a:gd name="connsiteY453" fmla="*/ 5827404 h 11328905"/>
                <a:gd name="connsiteX454" fmla="*/ 10257519 w 16097437"/>
                <a:gd name="connsiteY454" fmla="*/ 5853161 h 11328905"/>
                <a:gd name="connsiteX455" fmla="*/ 10244641 w 16097437"/>
                <a:gd name="connsiteY455" fmla="*/ 5859600 h 11328905"/>
                <a:gd name="connsiteX456" fmla="*/ 10225324 w 16097437"/>
                <a:gd name="connsiteY456" fmla="*/ 5866039 h 11328905"/>
                <a:gd name="connsiteX457" fmla="*/ 10225324 w 16097437"/>
                <a:gd name="connsiteY457" fmla="*/ 5866039 h 11328905"/>
                <a:gd name="connsiteX458" fmla="*/ 10212446 w 16097437"/>
                <a:gd name="connsiteY458" fmla="*/ 5866039 h 11328905"/>
                <a:gd name="connsiteX459" fmla="*/ 9671559 w 16097437"/>
                <a:gd name="connsiteY459" fmla="*/ 5949748 h 11328905"/>
                <a:gd name="connsiteX460" fmla="*/ 9697316 w 16097437"/>
                <a:gd name="connsiteY460" fmla="*/ 5930430 h 11328905"/>
                <a:gd name="connsiteX461" fmla="*/ 9729511 w 16097437"/>
                <a:gd name="connsiteY461" fmla="*/ 5885356 h 11328905"/>
                <a:gd name="connsiteX462" fmla="*/ 9742390 w 16097437"/>
                <a:gd name="connsiteY462" fmla="*/ 5866039 h 11328905"/>
                <a:gd name="connsiteX463" fmla="*/ 9748829 w 16097437"/>
                <a:gd name="connsiteY463" fmla="*/ 5872478 h 11328905"/>
                <a:gd name="connsiteX464" fmla="*/ 9755268 w 16097437"/>
                <a:gd name="connsiteY464" fmla="*/ 5866039 h 11328905"/>
                <a:gd name="connsiteX465" fmla="*/ 9755268 w 16097437"/>
                <a:gd name="connsiteY465" fmla="*/ 5872478 h 11328905"/>
                <a:gd name="connsiteX466" fmla="*/ 9755268 w 16097437"/>
                <a:gd name="connsiteY466" fmla="*/ 5878917 h 11328905"/>
                <a:gd name="connsiteX467" fmla="*/ 9755268 w 16097437"/>
                <a:gd name="connsiteY467" fmla="*/ 5878917 h 11328905"/>
                <a:gd name="connsiteX468" fmla="*/ 9755268 w 16097437"/>
                <a:gd name="connsiteY468" fmla="*/ 5891796 h 11328905"/>
                <a:gd name="connsiteX469" fmla="*/ 9748829 w 16097437"/>
                <a:gd name="connsiteY469" fmla="*/ 5898235 h 11328905"/>
                <a:gd name="connsiteX470" fmla="*/ 9748829 w 16097437"/>
                <a:gd name="connsiteY470" fmla="*/ 5891796 h 11328905"/>
                <a:gd name="connsiteX471" fmla="*/ 9742390 w 16097437"/>
                <a:gd name="connsiteY471" fmla="*/ 5885356 h 11328905"/>
                <a:gd name="connsiteX472" fmla="*/ 9742390 w 16097437"/>
                <a:gd name="connsiteY472" fmla="*/ 5891796 h 11328905"/>
                <a:gd name="connsiteX473" fmla="*/ 9742390 w 16097437"/>
                <a:gd name="connsiteY473" fmla="*/ 5891796 h 11328905"/>
                <a:gd name="connsiteX474" fmla="*/ 9748829 w 16097437"/>
                <a:gd name="connsiteY474" fmla="*/ 5911113 h 11328905"/>
                <a:gd name="connsiteX475" fmla="*/ 9742390 w 16097437"/>
                <a:gd name="connsiteY475" fmla="*/ 5949748 h 11328905"/>
                <a:gd name="connsiteX476" fmla="*/ 9735951 w 16097437"/>
                <a:gd name="connsiteY476" fmla="*/ 5981943 h 11328905"/>
                <a:gd name="connsiteX477" fmla="*/ 9735951 w 16097437"/>
                <a:gd name="connsiteY477" fmla="*/ 5988382 h 11328905"/>
                <a:gd name="connsiteX478" fmla="*/ 9723072 w 16097437"/>
                <a:gd name="connsiteY478" fmla="*/ 6027017 h 11328905"/>
                <a:gd name="connsiteX479" fmla="*/ 9729511 w 16097437"/>
                <a:gd name="connsiteY479" fmla="*/ 6033456 h 11328905"/>
                <a:gd name="connsiteX480" fmla="*/ 9723072 w 16097437"/>
                <a:gd name="connsiteY480" fmla="*/ 6046334 h 11328905"/>
                <a:gd name="connsiteX481" fmla="*/ 9716633 w 16097437"/>
                <a:gd name="connsiteY481" fmla="*/ 6059213 h 11328905"/>
                <a:gd name="connsiteX482" fmla="*/ 9716633 w 16097437"/>
                <a:gd name="connsiteY482" fmla="*/ 6078530 h 11328905"/>
                <a:gd name="connsiteX483" fmla="*/ 9710194 w 16097437"/>
                <a:gd name="connsiteY483" fmla="*/ 6072091 h 11328905"/>
                <a:gd name="connsiteX484" fmla="*/ 9703755 w 16097437"/>
                <a:gd name="connsiteY484" fmla="*/ 6104286 h 11328905"/>
                <a:gd name="connsiteX485" fmla="*/ 9697316 w 16097437"/>
                <a:gd name="connsiteY485" fmla="*/ 6130043 h 11328905"/>
                <a:gd name="connsiteX486" fmla="*/ 9703755 w 16097437"/>
                <a:gd name="connsiteY486" fmla="*/ 6136482 h 11328905"/>
                <a:gd name="connsiteX487" fmla="*/ 9697316 w 16097437"/>
                <a:gd name="connsiteY487" fmla="*/ 6162239 h 11328905"/>
                <a:gd name="connsiteX488" fmla="*/ 9690877 w 16097437"/>
                <a:gd name="connsiteY488" fmla="*/ 6142921 h 11328905"/>
                <a:gd name="connsiteX489" fmla="*/ 9658681 w 16097437"/>
                <a:gd name="connsiteY489" fmla="*/ 6265264 h 11328905"/>
                <a:gd name="connsiteX490" fmla="*/ 9639364 w 16097437"/>
                <a:gd name="connsiteY490" fmla="*/ 6323216 h 11328905"/>
                <a:gd name="connsiteX491" fmla="*/ 9613607 w 16097437"/>
                <a:gd name="connsiteY491" fmla="*/ 6374729 h 11328905"/>
                <a:gd name="connsiteX492" fmla="*/ 9613607 w 16097437"/>
                <a:gd name="connsiteY492" fmla="*/ 6374729 h 11328905"/>
                <a:gd name="connsiteX493" fmla="*/ 9594290 w 16097437"/>
                <a:gd name="connsiteY493" fmla="*/ 6394047 h 11328905"/>
                <a:gd name="connsiteX494" fmla="*/ 9581412 w 16097437"/>
                <a:gd name="connsiteY494" fmla="*/ 6413364 h 11328905"/>
                <a:gd name="connsiteX495" fmla="*/ 9568533 w 16097437"/>
                <a:gd name="connsiteY495" fmla="*/ 6432682 h 11328905"/>
                <a:gd name="connsiteX496" fmla="*/ 9536338 w 16097437"/>
                <a:gd name="connsiteY496" fmla="*/ 6439121 h 11328905"/>
                <a:gd name="connsiteX497" fmla="*/ 9504142 w 16097437"/>
                <a:gd name="connsiteY497" fmla="*/ 6432682 h 11328905"/>
                <a:gd name="connsiteX498" fmla="*/ 9471947 w 16097437"/>
                <a:gd name="connsiteY498" fmla="*/ 6413364 h 11328905"/>
                <a:gd name="connsiteX499" fmla="*/ 9452629 w 16097437"/>
                <a:gd name="connsiteY499" fmla="*/ 6387608 h 11328905"/>
                <a:gd name="connsiteX500" fmla="*/ 9446190 w 16097437"/>
                <a:gd name="connsiteY500" fmla="*/ 6355412 h 11328905"/>
                <a:gd name="connsiteX501" fmla="*/ 9452629 w 16097437"/>
                <a:gd name="connsiteY501" fmla="*/ 6284582 h 11328905"/>
                <a:gd name="connsiteX502" fmla="*/ 9471947 w 16097437"/>
                <a:gd name="connsiteY502" fmla="*/ 6239508 h 11328905"/>
                <a:gd name="connsiteX503" fmla="*/ 9497703 w 16097437"/>
                <a:gd name="connsiteY503" fmla="*/ 6200873 h 11328905"/>
                <a:gd name="connsiteX504" fmla="*/ 9497703 w 16097437"/>
                <a:gd name="connsiteY504" fmla="*/ 6200873 h 11328905"/>
                <a:gd name="connsiteX505" fmla="*/ 9510581 w 16097437"/>
                <a:gd name="connsiteY505" fmla="*/ 6168678 h 11328905"/>
                <a:gd name="connsiteX506" fmla="*/ 9529899 w 16097437"/>
                <a:gd name="connsiteY506" fmla="*/ 6142921 h 11328905"/>
                <a:gd name="connsiteX507" fmla="*/ 9562094 w 16097437"/>
                <a:gd name="connsiteY507" fmla="*/ 6104286 h 11328905"/>
                <a:gd name="connsiteX508" fmla="*/ 9587851 w 16097437"/>
                <a:gd name="connsiteY508" fmla="*/ 6059213 h 11328905"/>
                <a:gd name="connsiteX509" fmla="*/ 9587851 w 16097437"/>
                <a:gd name="connsiteY509" fmla="*/ 6059213 h 11328905"/>
                <a:gd name="connsiteX510" fmla="*/ 9581412 w 16097437"/>
                <a:gd name="connsiteY510" fmla="*/ 6052773 h 11328905"/>
                <a:gd name="connsiteX511" fmla="*/ 9600729 w 16097437"/>
                <a:gd name="connsiteY511" fmla="*/ 6046334 h 11328905"/>
                <a:gd name="connsiteX512" fmla="*/ 9607168 w 16097437"/>
                <a:gd name="connsiteY512" fmla="*/ 6039895 h 11328905"/>
                <a:gd name="connsiteX513" fmla="*/ 9607168 w 16097437"/>
                <a:gd name="connsiteY513" fmla="*/ 6039895 h 11328905"/>
                <a:gd name="connsiteX514" fmla="*/ 9607168 w 16097437"/>
                <a:gd name="connsiteY514" fmla="*/ 6033456 h 11328905"/>
                <a:gd name="connsiteX515" fmla="*/ 9620046 w 16097437"/>
                <a:gd name="connsiteY515" fmla="*/ 6014139 h 11328905"/>
                <a:gd name="connsiteX516" fmla="*/ 9620046 w 16097437"/>
                <a:gd name="connsiteY516" fmla="*/ 6014139 h 11328905"/>
                <a:gd name="connsiteX517" fmla="*/ 9613607 w 16097437"/>
                <a:gd name="connsiteY517" fmla="*/ 6001260 h 11328905"/>
                <a:gd name="connsiteX518" fmla="*/ 9632925 w 16097437"/>
                <a:gd name="connsiteY518" fmla="*/ 5975504 h 11328905"/>
                <a:gd name="connsiteX519" fmla="*/ 9645803 w 16097437"/>
                <a:gd name="connsiteY519" fmla="*/ 5962626 h 11328905"/>
                <a:gd name="connsiteX520" fmla="*/ 9652242 w 16097437"/>
                <a:gd name="connsiteY520" fmla="*/ 5962626 h 11328905"/>
                <a:gd name="connsiteX521" fmla="*/ 9652242 w 16097437"/>
                <a:gd name="connsiteY521" fmla="*/ 5962626 h 11328905"/>
                <a:gd name="connsiteX522" fmla="*/ 9671559 w 16097437"/>
                <a:gd name="connsiteY522" fmla="*/ 5949748 h 11328905"/>
                <a:gd name="connsiteX523" fmla="*/ 5479692 w 16097437"/>
                <a:gd name="connsiteY523" fmla="*/ 4842219 h 11328905"/>
                <a:gd name="connsiteX524" fmla="*/ 5466814 w 16097437"/>
                <a:gd name="connsiteY524" fmla="*/ 4861536 h 11328905"/>
                <a:gd name="connsiteX525" fmla="*/ 5473253 w 16097437"/>
                <a:gd name="connsiteY525" fmla="*/ 4867975 h 11328905"/>
                <a:gd name="connsiteX526" fmla="*/ 5466814 w 16097437"/>
                <a:gd name="connsiteY526" fmla="*/ 4874414 h 11328905"/>
                <a:gd name="connsiteX527" fmla="*/ 5453936 w 16097437"/>
                <a:gd name="connsiteY527" fmla="*/ 4880854 h 11328905"/>
                <a:gd name="connsiteX528" fmla="*/ 5453936 w 16097437"/>
                <a:gd name="connsiteY528" fmla="*/ 4880854 h 11328905"/>
                <a:gd name="connsiteX529" fmla="*/ 5460375 w 16097437"/>
                <a:gd name="connsiteY529" fmla="*/ 4893732 h 11328905"/>
                <a:gd name="connsiteX530" fmla="*/ 5453936 w 16097437"/>
                <a:gd name="connsiteY530" fmla="*/ 4893732 h 11328905"/>
                <a:gd name="connsiteX531" fmla="*/ 5453936 w 16097437"/>
                <a:gd name="connsiteY531" fmla="*/ 4913049 h 11328905"/>
                <a:gd name="connsiteX532" fmla="*/ 5453936 w 16097437"/>
                <a:gd name="connsiteY532" fmla="*/ 4932367 h 11328905"/>
                <a:gd name="connsiteX533" fmla="*/ 5453936 w 16097437"/>
                <a:gd name="connsiteY533" fmla="*/ 4951684 h 11328905"/>
                <a:gd name="connsiteX534" fmla="*/ 5453936 w 16097437"/>
                <a:gd name="connsiteY534" fmla="*/ 4977440 h 11328905"/>
                <a:gd name="connsiteX535" fmla="*/ 5453936 w 16097437"/>
                <a:gd name="connsiteY535" fmla="*/ 4983879 h 11328905"/>
                <a:gd name="connsiteX536" fmla="*/ 5453936 w 16097437"/>
                <a:gd name="connsiteY536" fmla="*/ 4990319 h 11328905"/>
                <a:gd name="connsiteX537" fmla="*/ 5453936 w 16097437"/>
                <a:gd name="connsiteY537" fmla="*/ 4996758 h 11328905"/>
                <a:gd name="connsiteX538" fmla="*/ 5453936 w 16097437"/>
                <a:gd name="connsiteY538" fmla="*/ 5022514 h 11328905"/>
                <a:gd name="connsiteX539" fmla="*/ 5447496 w 16097437"/>
                <a:gd name="connsiteY539" fmla="*/ 5048271 h 11328905"/>
                <a:gd name="connsiteX540" fmla="*/ 5453936 w 16097437"/>
                <a:gd name="connsiteY540" fmla="*/ 5048271 h 11328905"/>
                <a:gd name="connsiteX541" fmla="*/ 5447496 w 16097437"/>
                <a:gd name="connsiteY541" fmla="*/ 5067588 h 11328905"/>
                <a:gd name="connsiteX542" fmla="*/ 5441057 w 16097437"/>
                <a:gd name="connsiteY542" fmla="*/ 5086905 h 11328905"/>
                <a:gd name="connsiteX543" fmla="*/ 5441057 w 16097437"/>
                <a:gd name="connsiteY543" fmla="*/ 5099784 h 11328905"/>
                <a:gd name="connsiteX544" fmla="*/ 5441057 w 16097437"/>
                <a:gd name="connsiteY544" fmla="*/ 5106223 h 11328905"/>
                <a:gd name="connsiteX545" fmla="*/ 5434618 w 16097437"/>
                <a:gd name="connsiteY545" fmla="*/ 5119101 h 11328905"/>
                <a:gd name="connsiteX546" fmla="*/ 5441057 w 16097437"/>
                <a:gd name="connsiteY546" fmla="*/ 5119101 h 11328905"/>
                <a:gd name="connsiteX547" fmla="*/ 5434618 w 16097437"/>
                <a:gd name="connsiteY547" fmla="*/ 5131979 h 11328905"/>
                <a:gd name="connsiteX548" fmla="*/ 5434618 w 16097437"/>
                <a:gd name="connsiteY548" fmla="*/ 5144857 h 11328905"/>
                <a:gd name="connsiteX549" fmla="*/ 5441057 w 16097437"/>
                <a:gd name="connsiteY549" fmla="*/ 5151297 h 11328905"/>
                <a:gd name="connsiteX550" fmla="*/ 5434618 w 16097437"/>
                <a:gd name="connsiteY550" fmla="*/ 5164175 h 11328905"/>
                <a:gd name="connsiteX551" fmla="*/ 5428179 w 16097437"/>
                <a:gd name="connsiteY551" fmla="*/ 5177053 h 11328905"/>
                <a:gd name="connsiteX552" fmla="*/ 5428179 w 16097437"/>
                <a:gd name="connsiteY552" fmla="*/ 5189931 h 11328905"/>
                <a:gd name="connsiteX553" fmla="*/ 5428179 w 16097437"/>
                <a:gd name="connsiteY553" fmla="*/ 5196370 h 11328905"/>
                <a:gd name="connsiteX554" fmla="*/ 5428179 w 16097437"/>
                <a:gd name="connsiteY554" fmla="*/ 5202810 h 11328905"/>
                <a:gd name="connsiteX555" fmla="*/ 5434618 w 16097437"/>
                <a:gd name="connsiteY555" fmla="*/ 5209249 h 11328905"/>
                <a:gd name="connsiteX556" fmla="*/ 5428179 w 16097437"/>
                <a:gd name="connsiteY556" fmla="*/ 5222127 h 11328905"/>
                <a:gd name="connsiteX557" fmla="*/ 5421740 w 16097437"/>
                <a:gd name="connsiteY557" fmla="*/ 5235005 h 11328905"/>
                <a:gd name="connsiteX558" fmla="*/ 5421740 w 16097437"/>
                <a:gd name="connsiteY558" fmla="*/ 5254323 h 11328905"/>
                <a:gd name="connsiteX559" fmla="*/ 5421740 w 16097437"/>
                <a:gd name="connsiteY559" fmla="*/ 5260762 h 11328905"/>
                <a:gd name="connsiteX560" fmla="*/ 5408862 w 16097437"/>
                <a:gd name="connsiteY560" fmla="*/ 5286518 h 11328905"/>
                <a:gd name="connsiteX561" fmla="*/ 5402423 w 16097437"/>
                <a:gd name="connsiteY561" fmla="*/ 5305836 h 11328905"/>
                <a:gd name="connsiteX562" fmla="*/ 5408862 w 16097437"/>
                <a:gd name="connsiteY562" fmla="*/ 5312275 h 11328905"/>
                <a:gd name="connsiteX563" fmla="*/ 5408862 w 16097437"/>
                <a:gd name="connsiteY563" fmla="*/ 5318714 h 11328905"/>
                <a:gd name="connsiteX564" fmla="*/ 5408862 w 16097437"/>
                <a:gd name="connsiteY564" fmla="*/ 5325153 h 11328905"/>
                <a:gd name="connsiteX565" fmla="*/ 5402423 w 16097437"/>
                <a:gd name="connsiteY565" fmla="*/ 5331592 h 11328905"/>
                <a:gd name="connsiteX566" fmla="*/ 5395983 w 16097437"/>
                <a:gd name="connsiteY566" fmla="*/ 5344470 h 11328905"/>
                <a:gd name="connsiteX567" fmla="*/ 5395983 w 16097437"/>
                <a:gd name="connsiteY567" fmla="*/ 5344470 h 11328905"/>
                <a:gd name="connsiteX568" fmla="*/ 5395983 w 16097437"/>
                <a:gd name="connsiteY568" fmla="*/ 5344470 h 11328905"/>
                <a:gd name="connsiteX569" fmla="*/ 5402423 w 16097437"/>
                <a:gd name="connsiteY569" fmla="*/ 5350909 h 11328905"/>
                <a:gd name="connsiteX570" fmla="*/ 5389544 w 16097437"/>
                <a:gd name="connsiteY570" fmla="*/ 5363788 h 11328905"/>
                <a:gd name="connsiteX571" fmla="*/ 5389544 w 16097437"/>
                <a:gd name="connsiteY571" fmla="*/ 5363788 h 11328905"/>
                <a:gd name="connsiteX572" fmla="*/ 5389544 w 16097437"/>
                <a:gd name="connsiteY572" fmla="*/ 5370227 h 11328905"/>
                <a:gd name="connsiteX573" fmla="*/ 5389544 w 16097437"/>
                <a:gd name="connsiteY573" fmla="*/ 5370227 h 11328905"/>
                <a:gd name="connsiteX574" fmla="*/ 5389544 w 16097437"/>
                <a:gd name="connsiteY574" fmla="*/ 5376666 h 11328905"/>
                <a:gd name="connsiteX575" fmla="*/ 5389544 w 16097437"/>
                <a:gd name="connsiteY575" fmla="*/ 5383105 h 11328905"/>
                <a:gd name="connsiteX576" fmla="*/ 5383105 w 16097437"/>
                <a:gd name="connsiteY576" fmla="*/ 5395983 h 11328905"/>
                <a:gd name="connsiteX577" fmla="*/ 5383105 w 16097437"/>
                <a:gd name="connsiteY577" fmla="*/ 5402422 h 11328905"/>
                <a:gd name="connsiteX578" fmla="*/ 5383105 w 16097437"/>
                <a:gd name="connsiteY578" fmla="*/ 5402422 h 11328905"/>
                <a:gd name="connsiteX579" fmla="*/ 5376666 w 16097437"/>
                <a:gd name="connsiteY579" fmla="*/ 5402422 h 11328905"/>
                <a:gd name="connsiteX580" fmla="*/ 5376666 w 16097437"/>
                <a:gd name="connsiteY580" fmla="*/ 5408861 h 11328905"/>
                <a:gd name="connsiteX581" fmla="*/ 5383105 w 16097437"/>
                <a:gd name="connsiteY581" fmla="*/ 5408861 h 11328905"/>
                <a:gd name="connsiteX582" fmla="*/ 5383105 w 16097437"/>
                <a:gd name="connsiteY582" fmla="*/ 5408861 h 11328905"/>
                <a:gd name="connsiteX583" fmla="*/ 5376666 w 16097437"/>
                <a:gd name="connsiteY583" fmla="*/ 5415301 h 11328905"/>
                <a:gd name="connsiteX584" fmla="*/ 5370227 w 16097437"/>
                <a:gd name="connsiteY584" fmla="*/ 5421740 h 11328905"/>
                <a:gd name="connsiteX585" fmla="*/ 5376666 w 16097437"/>
                <a:gd name="connsiteY585" fmla="*/ 5428179 h 11328905"/>
                <a:gd name="connsiteX586" fmla="*/ 5376666 w 16097437"/>
                <a:gd name="connsiteY586" fmla="*/ 5434618 h 11328905"/>
                <a:gd name="connsiteX587" fmla="*/ 5370227 w 16097437"/>
                <a:gd name="connsiteY587" fmla="*/ 5447496 h 11328905"/>
                <a:gd name="connsiteX588" fmla="*/ 5370227 w 16097437"/>
                <a:gd name="connsiteY588" fmla="*/ 5447496 h 11328905"/>
                <a:gd name="connsiteX589" fmla="*/ 5363788 w 16097437"/>
                <a:gd name="connsiteY589" fmla="*/ 5466814 h 11328905"/>
                <a:gd name="connsiteX590" fmla="*/ 5357349 w 16097437"/>
                <a:gd name="connsiteY590" fmla="*/ 5486131 h 11328905"/>
                <a:gd name="connsiteX591" fmla="*/ 5363788 w 16097437"/>
                <a:gd name="connsiteY591" fmla="*/ 5492570 h 11328905"/>
                <a:gd name="connsiteX592" fmla="*/ 5350910 w 16097437"/>
                <a:gd name="connsiteY592" fmla="*/ 5505448 h 11328905"/>
                <a:gd name="connsiteX593" fmla="*/ 5344470 w 16097437"/>
                <a:gd name="connsiteY593" fmla="*/ 5531205 h 11328905"/>
                <a:gd name="connsiteX594" fmla="*/ 5344470 w 16097437"/>
                <a:gd name="connsiteY594" fmla="*/ 5531205 h 11328905"/>
                <a:gd name="connsiteX595" fmla="*/ 5338031 w 16097437"/>
                <a:gd name="connsiteY595" fmla="*/ 5544083 h 11328905"/>
                <a:gd name="connsiteX596" fmla="*/ 5331592 w 16097437"/>
                <a:gd name="connsiteY596" fmla="*/ 5556961 h 11328905"/>
                <a:gd name="connsiteX597" fmla="*/ 5338031 w 16097437"/>
                <a:gd name="connsiteY597" fmla="*/ 5556961 h 11328905"/>
                <a:gd name="connsiteX598" fmla="*/ 5331592 w 16097437"/>
                <a:gd name="connsiteY598" fmla="*/ 5569839 h 11328905"/>
                <a:gd name="connsiteX599" fmla="*/ 5325153 w 16097437"/>
                <a:gd name="connsiteY599" fmla="*/ 5589157 h 11328905"/>
                <a:gd name="connsiteX600" fmla="*/ 5325153 w 16097437"/>
                <a:gd name="connsiteY600" fmla="*/ 5595596 h 11328905"/>
                <a:gd name="connsiteX601" fmla="*/ 5318714 w 16097437"/>
                <a:gd name="connsiteY601" fmla="*/ 5608474 h 11328905"/>
                <a:gd name="connsiteX602" fmla="*/ 5305836 w 16097437"/>
                <a:gd name="connsiteY602" fmla="*/ 5627792 h 11328905"/>
                <a:gd name="connsiteX603" fmla="*/ 5305836 w 16097437"/>
                <a:gd name="connsiteY603" fmla="*/ 5627792 h 11328905"/>
                <a:gd name="connsiteX604" fmla="*/ 5299397 w 16097437"/>
                <a:gd name="connsiteY604" fmla="*/ 5640670 h 11328905"/>
                <a:gd name="connsiteX605" fmla="*/ 5286518 w 16097437"/>
                <a:gd name="connsiteY605" fmla="*/ 5692183 h 11328905"/>
                <a:gd name="connsiteX606" fmla="*/ 5286518 w 16097437"/>
                <a:gd name="connsiteY606" fmla="*/ 5692183 h 11328905"/>
                <a:gd name="connsiteX607" fmla="*/ 5267201 w 16097437"/>
                <a:gd name="connsiteY607" fmla="*/ 5730817 h 11328905"/>
                <a:gd name="connsiteX608" fmla="*/ 5267201 w 16097437"/>
                <a:gd name="connsiteY608" fmla="*/ 5737257 h 11328905"/>
                <a:gd name="connsiteX609" fmla="*/ 5267201 w 16097437"/>
                <a:gd name="connsiteY609" fmla="*/ 5743696 h 11328905"/>
                <a:gd name="connsiteX610" fmla="*/ 5260762 w 16097437"/>
                <a:gd name="connsiteY610" fmla="*/ 5750135 h 11328905"/>
                <a:gd name="connsiteX611" fmla="*/ 5260762 w 16097437"/>
                <a:gd name="connsiteY611" fmla="*/ 5750135 h 11328905"/>
                <a:gd name="connsiteX612" fmla="*/ 5222127 w 16097437"/>
                <a:gd name="connsiteY612" fmla="*/ 5833843 h 11328905"/>
                <a:gd name="connsiteX613" fmla="*/ 5215688 w 16097437"/>
                <a:gd name="connsiteY613" fmla="*/ 5866039 h 11328905"/>
                <a:gd name="connsiteX614" fmla="*/ 5215688 w 16097437"/>
                <a:gd name="connsiteY614" fmla="*/ 5872478 h 11328905"/>
                <a:gd name="connsiteX615" fmla="*/ 5209249 w 16097437"/>
                <a:gd name="connsiteY615" fmla="*/ 5885356 h 11328905"/>
                <a:gd name="connsiteX616" fmla="*/ 5183492 w 16097437"/>
                <a:gd name="connsiteY616" fmla="*/ 5911113 h 11328905"/>
                <a:gd name="connsiteX617" fmla="*/ 5157736 w 16097437"/>
                <a:gd name="connsiteY617" fmla="*/ 5930430 h 11328905"/>
                <a:gd name="connsiteX618" fmla="*/ 5119101 w 16097437"/>
                <a:gd name="connsiteY618" fmla="*/ 5943308 h 11328905"/>
                <a:gd name="connsiteX619" fmla="*/ 5093345 w 16097437"/>
                <a:gd name="connsiteY619" fmla="*/ 5956187 h 11328905"/>
                <a:gd name="connsiteX620" fmla="*/ 5093345 w 16097437"/>
                <a:gd name="connsiteY620" fmla="*/ 5956187 h 11328905"/>
                <a:gd name="connsiteX621" fmla="*/ 5086906 w 16097437"/>
                <a:gd name="connsiteY621" fmla="*/ 5949748 h 11328905"/>
                <a:gd name="connsiteX622" fmla="*/ 5022514 w 16097437"/>
                <a:gd name="connsiteY622" fmla="*/ 5981943 h 11328905"/>
                <a:gd name="connsiteX623" fmla="*/ 4958123 w 16097437"/>
                <a:gd name="connsiteY623" fmla="*/ 6020578 h 11328905"/>
                <a:gd name="connsiteX624" fmla="*/ 4958123 w 16097437"/>
                <a:gd name="connsiteY624" fmla="*/ 6020578 h 11328905"/>
                <a:gd name="connsiteX625" fmla="*/ 4945245 w 16097437"/>
                <a:gd name="connsiteY625" fmla="*/ 6027017 h 11328905"/>
                <a:gd name="connsiteX626" fmla="*/ 4932367 w 16097437"/>
                <a:gd name="connsiteY626" fmla="*/ 6039895 h 11328905"/>
                <a:gd name="connsiteX627" fmla="*/ 4932367 w 16097437"/>
                <a:gd name="connsiteY627" fmla="*/ 6033456 h 11328905"/>
                <a:gd name="connsiteX628" fmla="*/ 4906610 w 16097437"/>
                <a:gd name="connsiteY628" fmla="*/ 6052773 h 11328905"/>
                <a:gd name="connsiteX629" fmla="*/ 4880854 w 16097437"/>
                <a:gd name="connsiteY629" fmla="*/ 6078530 h 11328905"/>
                <a:gd name="connsiteX630" fmla="*/ 4880854 w 16097437"/>
                <a:gd name="connsiteY630" fmla="*/ 6078530 h 11328905"/>
                <a:gd name="connsiteX631" fmla="*/ 4861536 w 16097437"/>
                <a:gd name="connsiteY631" fmla="*/ 6097847 h 11328905"/>
                <a:gd name="connsiteX632" fmla="*/ 4842219 w 16097437"/>
                <a:gd name="connsiteY632" fmla="*/ 6110726 h 11328905"/>
                <a:gd name="connsiteX633" fmla="*/ 4835780 w 16097437"/>
                <a:gd name="connsiteY633" fmla="*/ 6110726 h 11328905"/>
                <a:gd name="connsiteX634" fmla="*/ 4835780 w 16097437"/>
                <a:gd name="connsiteY634" fmla="*/ 6117165 h 11328905"/>
                <a:gd name="connsiteX635" fmla="*/ 4842219 w 16097437"/>
                <a:gd name="connsiteY635" fmla="*/ 6117165 h 11328905"/>
                <a:gd name="connsiteX636" fmla="*/ 4835780 w 16097437"/>
                <a:gd name="connsiteY636" fmla="*/ 6117165 h 11328905"/>
                <a:gd name="connsiteX637" fmla="*/ 4842219 w 16097437"/>
                <a:gd name="connsiteY637" fmla="*/ 6130043 h 11328905"/>
                <a:gd name="connsiteX638" fmla="*/ 4835780 w 16097437"/>
                <a:gd name="connsiteY638" fmla="*/ 6142921 h 11328905"/>
                <a:gd name="connsiteX639" fmla="*/ 4835780 w 16097437"/>
                <a:gd name="connsiteY639" fmla="*/ 6155799 h 11328905"/>
                <a:gd name="connsiteX640" fmla="*/ 4829341 w 16097437"/>
                <a:gd name="connsiteY640" fmla="*/ 6155799 h 11328905"/>
                <a:gd name="connsiteX641" fmla="*/ 4829341 w 16097437"/>
                <a:gd name="connsiteY641" fmla="*/ 6155799 h 11328905"/>
                <a:gd name="connsiteX642" fmla="*/ 4835780 w 16097437"/>
                <a:gd name="connsiteY642" fmla="*/ 6155799 h 11328905"/>
                <a:gd name="connsiteX643" fmla="*/ 4829341 w 16097437"/>
                <a:gd name="connsiteY643" fmla="*/ 6162239 h 11328905"/>
                <a:gd name="connsiteX644" fmla="*/ 4842219 w 16097437"/>
                <a:gd name="connsiteY644" fmla="*/ 6187995 h 11328905"/>
                <a:gd name="connsiteX645" fmla="*/ 4867976 w 16097437"/>
                <a:gd name="connsiteY645" fmla="*/ 6207312 h 11328905"/>
                <a:gd name="connsiteX646" fmla="*/ 4867976 w 16097437"/>
                <a:gd name="connsiteY646" fmla="*/ 6207312 h 11328905"/>
                <a:gd name="connsiteX647" fmla="*/ 4925928 w 16097437"/>
                <a:gd name="connsiteY647" fmla="*/ 6220191 h 11328905"/>
                <a:gd name="connsiteX648" fmla="*/ 4990319 w 16097437"/>
                <a:gd name="connsiteY648" fmla="*/ 6220191 h 11328905"/>
                <a:gd name="connsiteX649" fmla="*/ 5022514 w 16097437"/>
                <a:gd name="connsiteY649" fmla="*/ 6213752 h 11328905"/>
                <a:gd name="connsiteX650" fmla="*/ 5067588 w 16097437"/>
                <a:gd name="connsiteY650" fmla="*/ 6194434 h 11328905"/>
                <a:gd name="connsiteX651" fmla="*/ 5112662 w 16097437"/>
                <a:gd name="connsiteY651" fmla="*/ 6175117 h 11328905"/>
                <a:gd name="connsiteX652" fmla="*/ 5125540 w 16097437"/>
                <a:gd name="connsiteY652" fmla="*/ 6162239 h 11328905"/>
                <a:gd name="connsiteX653" fmla="*/ 5119101 w 16097437"/>
                <a:gd name="connsiteY653" fmla="*/ 6162239 h 11328905"/>
                <a:gd name="connsiteX654" fmla="*/ 5112662 w 16097437"/>
                <a:gd name="connsiteY654" fmla="*/ 6162239 h 11328905"/>
                <a:gd name="connsiteX655" fmla="*/ 5119101 w 16097437"/>
                <a:gd name="connsiteY655" fmla="*/ 6149360 h 11328905"/>
                <a:gd name="connsiteX656" fmla="*/ 5131979 w 16097437"/>
                <a:gd name="connsiteY656" fmla="*/ 6142921 h 11328905"/>
                <a:gd name="connsiteX657" fmla="*/ 5138419 w 16097437"/>
                <a:gd name="connsiteY657" fmla="*/ 6142921 h 11328905"/>
                <a:gd name="connsiteX658" fmla="*/ 5138419 w 16097437"/>
                <a:gd name="connsiteY658" fmla="*/ 6142921 h 11328905"/>
                <a:gd name="connsiteX659" fmla="*/ 5144858 w 16097437"/>
                <a:gd name="connsiteY659" fmla="*/ 6142921 h 11328905"/>
                <a:gd name="connsiteX660" fmla="*/ 5144858 w 16097437"/>
                <a:gd name="connsiteY660" fmla="*/ 6136482 h 11328905"/>
                <a:gd name="connsiteX661" fmla="*/ 5138419 w 16097437"/>
                <a:gd name="connsiteY661" fmla="*/ 6136482 h 11328905"/>
                <a:gd name="connsiteX662" fmla="*/ 5157736 w 16097437"/>
                <a:gd name="connsiteY662" fmla="*/ 6123604 h 11328905"/>
                <a:gd name="connsiteX663" fmla="*/ 5157736 w 16097437"/>
                <a:gd name="connsiteY663" fmla="*/ 6123604 h 11328905"/>
                <a:gd name="connsiteX664" fmla="*/ 5170614 w 16097437"/>
                <a:gd name="connsiteY664" fmla="*/ 6110726 h 11328905"/>
                <a:gd name="connsiteX665" fmla="*/ 5164175 w 16097437"/>
                <a:gd name="connsiteY665" fmla="*/ 6110726 h 11328905"/>
                <a:gd name="connsiteX666" fmla="*/ 5183492 w 16097437"/>
                <a:gd name="connsiteY666" fmla="*/ 6097847 h 11328905"/>
                <a:gd name="connsiteX667" fmla="*/ 5183492 w 16097437"/>
                <a:gd name="connsiteY667" fmla="*/ 6097847 h 11328905"/>
                <a:gd name="connsiteX668" fmla="*/ 5222127 w 16097437"/>
                <a:gd name="connsiteY668" fmla="*/ 6033456 h 11328905"/>
                <a:gd name="connsiteX669" fmla="*/ 5228566 w 16097437"/>
                <a:gd name="connsiteY669" fmla="*/ 6020578 h 11328905"/>
                <a:gd name="connsiteX670" fmla="*/ 5228566 w 16097437"/>
                <a:gd name="connsiteY670" fmla="*/ 6014139 h 11328905"/>
                <a:gd name="connsiteX671" fmla="*/ 5241445 w 16097437"/>
                <a:gd name="connsiteY671" fmla="*/ 6001260 h 11328905"/>
                <a:gd name="connsiteX672" fmla="*/ 5254323 w 16097437"/>
                <a:gd name="connsiteY672" fmla="*/ 5969065 h 11328905"/>
                <a:gd name="connsiteX673" fmla="*/ 5292957 w 16097437"/>
                <a:gd name="connsiteY673" fmla="*/ 5956187 h 11328905"/>
                <a:gd name="connsiteX674" fmla="*/ 5331592 w 16097437"/>
                <a:gd name="connsiteY674" fmla="*/ 5949748 h 11328905"/>
                <a:gd name="connsiteX675" fmla="*/ 5376666 w 16097437"/>
                <a:gd name="connsiteY675" fmla="*/ 5949748 h 11328905"/>
                <a:gd name="connsiteX676" fmla="*/ 5486131 w 16097437"/>
                <a:gd name="connsiteY676" fmla="*/ 5956187 h 11328905"/>
                <a:gd name="connsiteX677" fmla="*/ 5589157 w 16097437"/>
                <a:gd name="connsiteY677" fmla="*/ 5975504 h 11328905"/>
                <a:gd name="connsiteX678" fmla="*/ 5640670 w 16097437"/>
                <a:gd name="connsiteY678" fmla="*/ 5988382 h 11328905"/>
                <a:gd name="connsiteX679" fmla="*/ 5698622 w 16097437"/>
                <a:gd name="connsiteY679" fmla="*/ 6014139 h 11328905"/>
                <a:gd name="connsiteX680" fmla="*/ 5743696 w 16097437"/>
                <a:gd name="connsiteY680" fmla="*/ 6033456 h 11328905"/>
                <a:gd name="connsiteX681" fmla="*/ 5795209 w 16097437"/>
                <a:gd name="connsiteY681" fmla="*/ 6039895 h 11328905"/>
                <a:gd name="connsiteX682" fmla="*/ 5808087 w 16097437"/>
                <a:gd name="connsiteY682" fmla="*/ 6027017 h 11328905"/>
                <a:gd name="connsiteX683" fmla="*/ 5801648 w 16097437"/>
                <a:gd name="connsiteY683" fmla="*/ 6020578 h 11328905"/>
                <a:gd name="connsiteX684" fmla="*/ 5795209 w 16097437"/>
                <a:gd name="connsiteY684" fmla="*/ 6014139 h 11328905"/>
                <a:gd name="connsiteX685" fmla="*/ 5801648 w 16097437"/>
                <a:gd name="connsiteY685" fmla="*/ 6014139 h 11328905"/>
                <a:gd name="connsiteX686" fmla="*/ 5743696 w 16097437"/>
                <a:gd name="connsiteY686" fmla="*/ 5956187 h 11328905"/>
                <a:gd name="connsiteX687" fmla="*/ 5743696 w 16097437"/>
                <a:gd name="connsiteY687" fmla="*/ 5956187 h 11328905"/>
                <a:gd name="connsiteX688" fmla="*/ 5743696 w 16097437"/>
                <a:gd name="connsiteY688" fmla="*/ 5956187 h 11328905"/>
                <a:gd name="connsiteX689" fmla="*/ 5743696 w 16097437"/>
                <a:gd name="connsiteY689" fmla="*/ 5956187 h 11328905"/>
                <a:gd name="connsiteX690" fmla="*/ 5737257 w 16097437"/>
                <a:gd name="connsiteY690" fmla="*/ 5956187 h 11328905"/>
                <a:gd name="connsiteX691" fmla="*/ 5730818 w 16097437"/>
                <a:gd name="connsiteY691" fmla="*/ 5956187 h 11328905"/>
                <a:gd name="connsiteX692" fmla="*/ 5724379 w 16097437"/>
                <a:gd name="connsiteY692" fmla="*/ 5956187 h 11328905"/>
                <a:gd name="connsiteX693" fmla="*/ 5717939 w 16097437"/>
                <a:gd name="connsiteY693" fmla="*/ 5956187 h 11328905"/>
                <a:gd name="connsiteX694" fmla="*/ 5711500 w 16097437"/>
                <a:gd name="connsiteY694" fmla="*/ 5956187 h 11328905"/>
                <a:gd name="connsiteX695" fmla="*/ 5614914 w 16097437"/>
                <a:gd name="connsiteY695" fmla="*/ 5936869 h 11328905"/>
                <a:gd name="connsiteX696" fmla="*/ 5518327 w 16097437"/>
                <a:gd name="connsiteY696" fmla="*/ 5917552 h 11328905"/>
                <a:gd name="connsiteX697" fmla="*/ 5421740 w 16097437"/>
                <a:gd name="connsiteY697" fmla="*/ 5904674 h 11328905"/>
                <a:gd name="connsiteX698" fmla="*/ 5305836 w 16097437"/>
                <a:gd name="connsiteY698" fmla="*/ 5898235 h 11328905"/>
                <a:gd name="connsiteX699" fmla="*/ 5305836 w 16097437"/>
                <a:gd name="connsiteY699" fmla="*/ 5904674 h 11328905"/>
                <a:gd name="connsiteX700" fmla="*/ 5299397 w 16097437"/>
                <a:gd name="connsiteY700" fmla="*/ 5904674 h 11328905"/>
                <a:gd name="connsiteX701" fmla="*/ 5280079 w 16097437"/>
                <a:gd name="connsiteY701" fmla="*/ 5891796 h 11328905"/>
                <a:gd name="connsiteX702" fmla="*/ 5286518 w 16097437"/>
                <a:gd name="connsiteY702" fmla="*/ 5885356 h 11328905"/>
                <a:gd name="connsiteX703" fmla="*/ 5286518 w 16097437"/>
                <a:gd name="connsiteY703" fmla="*/ 5885356 h 11328905"/>
                <a:gd name="connsiteX704" fmla="*/ 5305836 w 16097437"/>
                <a:gd name="connsiteY704" fmla="*/ 5853161 h 11328905"/>
                <a:gd name="connsiteX705" fmla="*/ 5312275 w 16097437"/>
                <a:gd name="connsiteY705" fmla="*/ 5846722 h 11328905"/>
                <a:gd name="connsiteX706" fmla="*/ 5299397 w 16097437"/>
                <a:gd name="connsiteY706" fmla="*/ 5840283 h 11328905"/>
                <a:gd name="connsiteX707" fmla="*/ 5325153 w 16097437"/>
                <a:gd name="connsiteY707" fmla="*/ 5814526 h 11328905"/>
                <a:gd name="connsiteX708" fmla="*/ 5338031 w 16097437"/>
                <a:gd name="connsiteY708" fmla="*/ 5788770 h 11328905"/>
                <a:gd name="connsiteX709" fmla="*/ 5331592 w 16097437"/>
                <a:gd name="connsiteY709" fmla="*/ 5782330 h 11328905"/>
                <a:gd name="connsiteX710" fmla="*/ 5325153 w 16097437"/>
                <a:gd name="connsiteY710" fmla="*/ 5763013 h 11328905"/>
                <a:gd name="connsiteX711" fmla="*/ 5331592 w 16097437"/>
                <a:gd name="connsiteY711" fmla="*/ 5775891 h 11328905"/>
                <a:gd name="connsiteX712" fmla="*/ 5357349 w 16097437"/>
                <a:gd name="connsiteY712" fmla="*/ 5750135 h 11328905"/>
                <a:gd name="connsiteX713" fmla="*/ 5357349 w 16097437"/>
                <a:gd name="connsiteY713" fmla="*/ 5743696 h 11328905"/>
                <a:gd name="connsiteX714" fmla="*/ 5357349 w 16097437"/>
                <a:gd name="connsiteY714" fmla="*/ 5743696 h 11328905"/>
                <a:gd name="connsiteX715" fmla="*/ 5363788 w 16097437"/>
                <a:gd name="connsiteY715" fmla="*/ 5724378 h 11328905"/>
                <a:gd name="connsiteX716" fmla="*/ 5370227 w 16097437"/>
                <a:gd name="connsiteY716" fmla="*/ 5705061 h 11328905"/>
                <a:gd name="connsiteX717" fmla="*/ 5363788 w 16097437"/>
                <a:gd name="connsiteY717" fmla="*/ 5698622 h 11328905"/>
                <a:gd name="connsiteX718" fmla="*/ 5363788 w 16097437"/>
                <a:gd name="connsiteY718" fmla="*/ 5692183 h 11328905"/>
                <a:gd name="connsiteX719" fmla="*/ 5370227 w 16097437"/>
                <a:gd name="connsiteY719" fmla="*/ 5692183 h 11328905"/>
                <a:gd name="connsiteX720" fmla="*/ 5370227 w 16097437"/>
                <a:gd name="connsiteY720" fmla="*/ 5692183 h 11328905"/>
                <a:gd name="connsiteX721" fmla="*/ 5383105 w 16097437"/>
                <a:gd name="connsiteY721" fmla="*/ 5672865 h 11328905"/>
                <a:gd name="connsiteX722" fmla="*/ 5376666 w 16097437"/>
                <a:gd name="connsiteY722" fmla="*/ 5672865 h 11328905"/>
                <a:gd name="connsiteX723" fmla="*/ 5395983 w 16097437"/>
                <a:gd name="connsiteY723" fmla="*/ 5640670 h 11328905"/>
                <a:gd name="connsiteX724" fmla="*/ 5389544 w 16097437"/>
                <a:gd name="connsiteY724" fmla="*/ 5640670 h 11328905"/>
                <a:gd name="connsiteX725" fmla="*/ 5389544 w 16097437"/>
                <a:gd name="connsiteY725" fmla="*/ 5634231 h 11328905"/>
                <a:gd name="connsiteX726" fmla="*/ 5402423 w 16097437"/>
                <a:gd name="connsiteY726" fmla="*/ 5614913 h 11328905"/>
                <a:gd name="connsiteX727" fmla="*/ 5402423 w 16097437"/>
                <a:gd name="connsiteY727" fmla="*/ 5608474 h 11328905"/>
                <a:gd name="connsiteX728" fmla="*/ 5395983 w 16097437"/>
                <a:gd name="connsiteY728" fmla="*/ 5608474 h 11328905"/>
                <a:gd name="connsiteX729" fmla="*/ 5408862 w 16097437"/>
                <a:gd name="connsiteY729" fmla="*/ 5602035 h 11328905"/>
                <a:gd name="connsiteX730" fmla="*/ 5402423 w 16097437"/>
                <a:gd name="connsiteY730" fmla="*/ 5595596 h 11328905"/>
                <a:gd name="connsiteX731" fmla="*/ 5402423 w 16097437"/>
                <a:gd name="connsiteY731" fmla="*/ 5595596 h 11328905"/>
                <a:gd name="connsiteX732" fmla="*/ 5402423 w 16097437"/>
                <a:gd name="connsiteY732" fmla="*/ 5589157 h 11328905"/>
                <a:gd name="connsiteX733" fmla="*/ 5408862 w 16097437"/>
                <a:gd name="connsiteY733" fmla="*/ 5595596 h 11328905"/>
                <a:gd name="connsiteX734" fmla="*/ 5408862 w 16097437"/>
                <a:gd name="connsiteY734" fmla="*/ 5595596 h 11328905"/>
                <a:gd name="connsiteX735" fmla="*/ 5402423 w 16097437"/>
                <a:gd name="connsiteY735" fmla="*/ 5589157 h 11328905"/>
                <a:gd name="connsiteX736" fmla="*/ 5408862 w 16097437"/>
                <a:gd name="connsiteY736" fmla="*/ 5576279 h 11328905"/>
                <a:gd name="connsiteX737" fmla="*/ 5408862 w 16097437"/>
                <a:gd name="connsiteY737" fmla="*/ 5576279 h 11328905"/>
                <a:gd name="connsiteX738" fmla="*/ 5421740 w 16097437"/>
                <a:gd name="connsiteY738" fmla="*/ 5563400 h 11328905"/>
                <a:gd name="connsiteX739" fmla="*/ 5415301 w 16097437"/>
                <a:gd name="connsiteY739" fmla="*/ 5563400 h 11328905"/>
                <a:gd name="connsiteX740" fmla="*/ 5415301 w 16097437"/>
                <a:gd name="connsiteY740" fmla="*/ 5563400 h 11328905"/>
                <a:gd name="connsiteX741" fmla="*/ 5421740 w 16097437"/>
                <a:gd name="connsiteY741" fmla="*/ 5556961 h 11328905"/>
                <a:gd name="connsiteX742" fmla="*/ 5421740 w 16097437"/>
                <a:gd name="connsiteY742" fmla="*/ 5550522 h 11328905"/>
                <a:gd name="connsiteX743" fmla="*/ 5434618 w 16097437"/>
                <a:gd name="connsiteY743" fmla="*/ 5524766 h 11328905"/>
                <a:gd name="connsiteX744" fmla="*/ 5441057 w 16097437"/>
                <a:gd name="connsiteY744" fmla="*/ 5492570 h 11328905"/>
                <a:gd name="connsiteX745" fmla="*/ 5441057 w 16097437"/>
                <a:gd name="connsiteY745" fmla="*/ 5492570 h 11328905"/>
                <a:gd name="connsiteX746" fmla="*/ 5441057 w 16097437"/>
                <a:gd name="connsiteY746" fmla="*/ 5486131 h 11328905"/>
                <a:gd name="connsiteX747" fmla="*/ 5447496 w 16097437"/>
                <a:gd name="connsiteY747" fmla="*/ 5479692 h 11328905"/>
                <a:gd name="connsiteX748" fmla="*/ 5447496 w 16097437"/>
                <a:gd name="connsiteY748" fmla="*/ 5473253 h 11328905"/>
                <a:gd name="connsiteX749" fmla="*/ 5441057 w 16097437"/>
                <a:gd name="connsiteY749" fmla="*/ 5466814 h 11328905"/>
                <a:gd name="connsiteX750" fmla="*/ 5453936 w 16097437"/>
                <a:gd name="connsiteY750" fmla="*/ 5453935 h 11328905"/>
                <a:gd name="connsiteX751" fmla="*/ 5453936 w 16097437"/>
                <a:gd name="connsiteY751" fmla="*/ 5447496 h 11328905"/>
                <a:gd name="connsiteX752" fmla="*/ 5453936 w 16097437"/>
                <a:gd name="connsiteY752" fmla="*/ 5447496 h 11328905"/>
                <a:gd name="connsiteX753" fmla="*/ 5460375 w 16097437"/>
                <a:gd name="connsiteY753" fmla="*/ 5434618 h 11328905"/>
                <a:gd name="connsiteX754" fmla="*/ 5460375 w 16097437"/>
                <a:gd name="connsiteY754" fmla="*/ 5428179 h 11328905"/>
                <a:gd name="connsiteX755" fmla="*/ 5473253 w 16097437"/>
                <a:gd name="connsiteY755" fmla="*/ 5383105 h 11328905"/>
                <a:gd name="connsiteX756" fmla="*/ 5473253 w 16097437"/>
                <a:gd name="connsiteY756" fmla="*/ 5376666 h 11328905"/>
                <a:gd name="connsiteX757" fmla="*/ 5486131 w 16097437"/>
                <a:gd name="connsiteY757" fmla="*/ 5338031 h 11328905"/>
                <a:gd name="connsiteX758" fmla="*/ 5505448 w 16097437"/>
                <a:gd name="connsiteY758" fmla="*/ 5267201 h 11328905"/>
                <a:gd name="connsiteX759" fmla="*/ 5511888 w 16097437"/>
                <a:gd name="connsiteY759" fmla="*/ 5177053 h 11328905"/>
                <a:gd name="connsiteX760" fmla="*/ 5518327 w 16097437"/>
                <a:gd name="connsiteY760" fmla="*/ 5074027 h 11328905"/>
                <a:gd name="connsiteX761" fmla="*/ 5524766 w 16097437"/>
                <a:gd name="connsiteY761" fmla="*/ 5009636 h 11328905"/>
                <a:gd name="connsiteX762" fmla="*/ 5524766 w 16097437"/>
                <a:gd name="connsiteY762" fmla="*/ 5003197 h 11328905"/>
                <a:gd name="connsiteX763" fmla="*/ 5524766 w 16097437"/>
                <a:gd name="connsiteY763" fmla="*/ 4996758 h 11328905"/>
                <a:gd name="connsiteX764" fmla="*/ 5531205 w 16097437"/>
                <a:gd name="connsiteY764" fmla="*/ 4945245 h 11328905"/>
                <a:gd name="connsiteX765" fmla="*/ 5531205 w 16097437"/>
                <a:gd name="connsiteY765" fmla="*/ 4900171 h 11328905"/>
                <a:gd name="connsiteX766" fmla="*/ 5524766 w 16097437"/>
                <a:gd name="connsiteY766" fmla="*/ 4887293 h 11328905"/>
                <a:gd name="connsiteX767" fmla="*/ 5518327 w 16097437"/>
                <a:gd name="connsiteY767" fmla="*/ 4861536 h 11328905"/>
                <a:gd name="connsiteX768" fmla="*/ 5505448 w 16097437"/>
                <a:gd name="connsiteY768" fmla="*/ 4842219 h 11328905"/>
                <a:gd name="connsiteX769" fmla="*/ 5492570 w 16097437"/>
                <a:gd name="connsiteY769" fmla="*/ 4835780 h 11328905"/>
                <a:gd name="connsiteX770" fmla="*/ 5479692 w 16097437"/>
                <a:gd name="connsiteY770" fmla="*/ 4842219 h 11328905"/>
                <a:gd name="connsiteX771" fmla="*/ 4906610 w 16097437"/>
                <a:gd name="connsiteY771" fmla="*/ 6168678 h 11328905"/>
                <a:gd name="connsiteX772" fmla="*/ 4900171 w 16097437"/>
                <a:gd name="connsiteY772" fmla="*/ 6162239 h 11328905"/>
                <a:gd name="connsiteX773" fmla="*/ 4906610 w 16097437"/>
                <a:gd name="connsiteY773" fmla="*/ 6162239 h 11328905"/>
                <a:gd name="connsiteX774" fmla="*/ 4945245 w 16097437"/>
                <a:gd name="connsiteY774" fmla="*/ 6104286 h 11328905"/>
                <a:gd name="connsiteX775" fmla="*/ 5003197 w 16097437"/>
                <a:gd name="connsiteY775" fmla="*/ 6059213 h 11328905"/>
                <a:gd name="connsiteX776" fmla="*/ 5035393 w 16097437"/>
                <a:gd name="connsiteY776" fmla="*/ 6039895 h 11328905"/>
                <a:gd name="connsiteX777" fmla="*/ 5086906 w 16097437"/>
                <a:gd name="connsiteY777" fmla="*/ 6014139 h 11328905"/>
                <a:gd name="connsiteX778" fmla="*/ 5144858 w 16097437"/>
                <a:gd name="connsiteY778" fmla="*/ 5994821 h 11328905"/>
                <a:gd name="connsiteX779" fmla="*/ 5138419 w 16097437"/>
                <a:gd name="connsiteY779" fmla="*/ 6014139 h 11328905"/>
                <a:gd name="connsiteX780" fmla="*/ 5131979 w 16097437"/>
                <a:gd name="connsiteY780" fmla="*/ 6033456 h 11328905"/>
                <a:gd name="connsiteX781" fmla="*/ 5125540 w 16097437"/>
                <a:gd name="connsiteY781" fmla="*/ 6039895 h 11328905"/>
                <a:gd name="connsiteX782" fmla="*/ 5099784 w 16097437"/>
                <a:gd name="connsiteY782" fmla="*/ 6084969 h 11328905"/>
                <a:gd name="connsiteX783" fmla="*/ 5086906 w 16097437"/>
                <a:gd name="connsiteY783" fmla="*/ 6091408 h 11328905"/>
                <a:gd name="connsiteX784" fmla="*/ 5080467 w 16097437"/>
                <a:gd name="connsiteY784" fmla="*/ 6091408 h 11328905"/>
                <a:gd name="connsiteX785" fmla="*/ 5080467 w 16097437"/>
                <a:gd name="connsiteY785" fmla="*/ 6104286 h 11328905"/>
                <a:gd name="connsiteX786" fmla="*/ 5074027 w 16097437"/>
                <a:gd name="connsiteY786" fmla="*/ 6110726 h 11328905"/>
                <a:gd name="connsiteX787" fmla="*/ 5067588 w 16097437"/>
                <a:gd name="connsiteY787" fmla="*/ 6110726 h 11328905"/>
                <a:gd name="connsiteX788" fmla="*/ 5067588 w 16097437"/>
                <a:gd name="connsiteY788" fmla="*/ 6104286 h 11328905"/>
                <a:gd name="connsiteX789" fmla="*/ 5048271 w 16097437"/>
                <a:gd name="connsiteY789" fmla="*/ 6117165 h 11328905"/>
                <a:gd name="connsiteX790" fmla="*/ 5048271 w 16097437"/>
                <a:gd name="connsiteY790" fmla="*/ 6123604 h 11328905"/>
                <a:gd name="connsiteX791" fmla="*/ 5054710 w 16097437"/>
                <a:gd name="connsiteY791" fmla="*/ 6123604 h 11328905"/>
                <a:gd name="connsiteX792" fmla="*/ 5041832 w 16097437"/>
                <a:gd name="connsiteY792" fmla="*/ 6130043 h 11328905"/>
                <a:gd name="connsiteX793" fmla="*/ 5041832 w 16097437"/>
                <a:gd name="connsiteY793" fmla="*/ 6130043 h 11328905"/>
                <a:gd name="connsiteX794" fmla="*/ 5035393 w 16097437"/>
                <a:gd name="connsiteY794" fmla="*/ 6130043 h 11328905"/>
                <a:gd name="connsiteX795" fmla="*/ 5022514 w 16097437"/>
                <a:gd name="connsiteY795" fmla="*/ 6142921 h 11328905"/>
                <a:gd name="connsiteX796" fmla="*/ 5022514 w 16097437"/>
                <a:gd name="connsiteY796" fmla="*/ 6142921 h 11328905"/>
                <a:gd name="connsiteX797" fmla="*/ 5022514 w 16097437"/>
                <a:gd name="connsiteY797" fmla="*/ 6142921 h 11328905"/>
                <a:gd name="connsiteX798" fmla="*/ 5022514 w 16097437"/>
                <a:gd name="connsiteY798" fmla="*/ 6142921 h 11328905"/>
                <a:gd name="connsiteX799" fmla="*/ 5022514 w 16097437"/>
                <a:gd name="connsiteY799" fmla="*/ 6142921 h 11328905"/>
                <a:gd name="connsiteX800" fmla="*/ 5016075 w 16097437"/>
                <a:gd name="connsiteY800" fmla="*/ 6142921 h 11328905"/>
                <a:gd name="connsiteX801" fmla="*/ 4977441 w 16097437"/>
                <a:gd name="connsiteY801" fmla="*/ 6162239 h 11328905"/>
                <a:gd name="connsiteX802" fmla="*/ 4919488 w 16097437"/>
                <a:gd name="connsiteY802" fmla="*/ 6168678 h 11328905"/>
                <a:gd name="connsiteX803" fmla="*/ 4913049 w 16097437"/>
                <a:gd name="connsiteY803" fmla="*/ 6168678 h 11328905"/>
                <a:gd name="connsiteX804" fmla="*/ 4913049 w 16097437"/>
                <a:gd name="connsiteY804" fmla="*/ 6168678 h 11328905"/>
                <a:gd name="connsiteX805" fmla="*/ 4906610 w 16097437"/>
                <a:gd name="connsiteY805" fmla="*/ 6168678 h 11328905"/>
                <a:gd name="connsiteX806" fmla="*/ 11062409 w 16097437"/>
                <a:gd name="connsiteY806" fmla="*/ 4887293 h 11328905"/>
                <a:gd name="connsiteX807" fmla="*/ 11068848 w 16097437"/>
                <a:gd name="connsiteY807" fmla="*/ 4880854 h 11328905"/>
                <a:gd name="connsiteX808" fmla="*/ 11062409 w 16097437"/>
                <a:gd name="connsiteY808" fmla="*/ 4887293 h 11328905"/>
                <a:gd name="connsiteX809" fmla="*/ 7224694 w 16097437"/>
                <a:gd name="connsiteY809" fmla="*/ 5003197 h 11328905"/>
                <a:gd name="connsiteX810" fmla="*/ 7153863 w 16097437"/>
                <a:gd name="connsiteY810" fmla="*/ 5074027 h 11328905"/>
                <a:gd name="connsiteX811" fmla="*/ 7128107 w 16097437"/>
                <a:gd name="connsiteY811" fmla="*/ 5106223 h 11328905"/>
                <a:gd name="connsiteX812" fmla="*/ 7128107 w 16097437"/>
                <a:gd name="connsiteY812" fmla="*/ 5112662 h 11328905"/>
                <a:gd name="connsiteX813" fmla="*/ 7128107 w 16097437"/>
                <a:gd name="connsiteY813" fmla="*/ 5119101 h 11328905"/>
                <a:gd name="connsiteX814" fmla="*/ 7121668 w 16097437"/>
                <a:gd name="connsiteY814" fmla="*/ 5125540 h 11328905"/>
                <a:gd name="connsiteX815" fmla="*/ 7128107 w 16097437"/>
                <a:gd name="connsiteY815" fmla="*/ 5119101 h 11328905"/>
                <a:gd name="connsiteX816" fmla="*/ 7121668 w 16097437"/>
                <a:gd name="connsiteY816" fmla="*/ 5125540 h 11328905"/>
                <a:gd name="connsiteX817" fmla="*/ 7121668 w 16097437"/>
                <a:gd name="connsiteY817" fmla="*/ 5125540 h 11328905"/>
                <a:gd name="connsiteX818" fmla="*/ 7095911 w 16097437"/>
                <a:gd name="connsiteY818" fmla="*/ 5164175 h 11328905"/>
                <a:gd name="connsiteX819" fmla="*/ 7095911 w 16097437"/>
                <a:gd name="connsiteY819" fmla="*/ 5164175 h 11328905"/>
                <a:gd name="connsiteX820" fmla="*/ 7076594 w 16097437"/>
                <a:gd name="connsiteY820" fmla="*/ 5209249 h 11328905"/>
                <a:gd name="connsiteX821" fmla="*/ 7076594 w 16097437"/>
                <a:gd name="connsiteY821" fmla="*/ 5209249 h 11328905"/>
                <a:gd name="connsiteX822" fmla="*/ 7031520 w 16097437"/>
                <a:gd name="connsiteY822" fmla="*/ 5344470 h 11328905"/>
                <a:gd name="connsiteX823" fmla="*/ 6973568 w 16097437"/>
                <a:gd name="connsiteY823" fmla="*/ 5524766 h 11328905"/>
                <a:gd name="connsiteX824" fmla="*/ 6960690 w 16097437"/>
                <a:gd name="connsiteY824" fmla="*/ 5544083 h 11328905"/>
                <a:gd name="connsiteX825" fmla="*/ 6947812 w 16097437"/>
                <a:gd name="connsiteY825" fmla="*/ 5550522 h 11328905"/>
                <a:gd name="connsiteX826" fmla="*/ 6947812 w 16097437"/>
                <a:gd name="connsiteY826" fmla="*/ 5550522 h 11328905"/>
                <a:gd name="connsiteX827" fmla="*/ 6934933 w 16097437"/>
                <a:gd name="connsiteY827" fmla="*/ 5563400 h 11328905"/>
                <a:gd name="connsiteX828" fmla="*/ 6934933 w 16097437"/>
                <a:gd name="connsiteY828" fmla="*/ 5556961 h 11328905"/>
                <a:gd name="connsiteX829" fmla="*/ 6928494 w 16097437"/>
                <a:gd name="connsiteY829" fmla="*/ 5563400 h 11328905"/>
                <a:gd name="connsiteX830" fmla="*/ 6922055 w 16097437"/>
                <a:gd name="connsiteY830" fmla="*/ 5563400 h 11328905"/>
                <a:gd name="connsiteX831" fmla="*/ 6915616 w 16097437"/>
                <a:gd name="connsiteY831" fmla="*/ 5569839 h 11328905"/>
                <a:gd name="connsiteX832" fmla="*/ 6909177 w 16097437"/>
                <a:gd name="connsiteY832" fmla="*/ 5576279 h 11328905"/>
                <a:gd name="connsiteX833" fmla="*/ 6915616 w 16097437"/>
                <a:gd name="connsiteY833" fmla="*/ 5576279 h 11328905"/>
                <a:gd name="connsiteX834" fmla="*/ 6883420 w 16097437"/>
                <a:gd name="connsiteY834" fmla="*/ 5602035 h 11328905"/>
                <a:gd name="connsiteX835" fmla="*/ 6870542 w 16097437"/>
                <a:gd name="connsiteY835" fmla="*/ 5627792 h 11328905"/>
                <a:gd name="connsiteX836" fmla="*/ 6883420 w 16097437"/>
                <a:gd name="connsiteY836" fmla="*/ 5614913 h 11328905"/>
                <a:gd name="connsiteX837" fmla="*/ 6864103 w 16097437"/>
                <a:gd name="connsiteY837" fmla="*/ 5640670 h 11328905"/>
                <a:gd name="connsiteX838" fmla="*/ 6851225 w 16097437"/>
                <a:gd name="connsiteY838" fmla="*/ 5653548 h 11328905"/>
                <a:gd name="connsiteX839" fmla="*/ 6851225 w 16097437"/>
                <a:gd name="connsiteY839" fmla="*/ 5653548 h 11328905"/>
                <a:gd name="connsiteX840" fmla="*/ 6851225 w 16097437"/>
                <a:gd name="connsiteY840" fmla="*/ 5653548 h 11328905"/>
                <a:gd name="connsiteX841" fmla="*/ 6851225 w 16097437"/>
                <a:gd name="connsiteY841" fmla="*/ 5653548 h 11328905"/>
                <a:gd name="connsiteX842" fmla="*/ 6851225 w 16097437"/>
                <a:gd name="connsiteY842" fmla="*/ 5653548 h 11328905"/>
                <a:gd name="connsiteX843" fmla="*/ 6825468 w 16097437"/>
                <a:gd name="connsiteY843" fmla="*/ 5685744 h 11328905"/>
                <a:gd name="connsiteX844" fmla="*/ 6799712 w 16097437"/>
                <a:gd name="connsiteY844" fmla="*/ 5717939 h 11328905"/>
                <a:gd name="connsiteX845" fmla="*/ 6806151 w 16097437"/>
                <a:gd name="connsiteY845" fmla="*/ 5724378 h 11328905"/>
                <a:gd name="connsiteX846" fmla="*/ 6799712 w 16097437"/>
                <a:gd name="connsiteY846" fmla="*/ 5724378 h 11328905"/>
                <a:gd name="connsiteX847" fmla="*/ 6799712 w 16097437"/>
                <a:gd name="connsiteY847" fmla="*/ 5717939 h 11328905"/>
                <a:gd name="connsiteX848" fmla="*/ 6728881 w 16097437"/>
                <a:gd name="connsiteY848" fmla="*/ 5814526 h 11328905"/>
                <a:gd name="connsiteX849" fmla="*/ 6664490 w 16097437"/>
                <a:gd name="connsiteY849" fmla="*/ 5885356 h 11328905"/>
                <a:gd name="connsiteX850" fmla="*/ 6664490 w 16097437"/>
                <a:gd name="connsiteY850" fmla="*/ 5872478 h 11328905"/>
                <a:gd name="connsiteX851" fmla="*/ 6658051 w 16097437"/>
                <a:gd name="connsiteY851" fmla="*/ 5853161 h 11328905"/>
                <a:gd name="connsiteX852" fmla="*/ 6664490 w 16097437"/>
                <a:gd name="connsiteY852" fmla="*/ 5775891 h 11328905"/>
                <a:gd name="connsiteX853" fmla="*/ 6677368 w 16097437"/>
                <a:gd name="connsiteY853" fmla="*/ 5711500 h 11328905"/>
                <a:gd name="connsiteX854" fmla="*/ 6696686 w 16097437"/>
                <a:gd name="connsiteY854" fmla="*/ 5659987 h 11328905"/>
                <a:gd name="connsiteX855" fmla="*/ 6709564 w 16097437"/>
                <a:gd name="connsiteY855" fmla="*/ 5640670 h 11328905"/>
                <a:gd name="connsiteX856" fmla="*/ 6716003 w 16097437"/>
                <a:gd name="connsiteY856" fmla="*/ 5582718 h 11328905"/>
                <a:gd name="connsiteX857" fmla="*/ 6735321 w 16097437"/>
                <a:gd name="connsiteY857" fmla="*/ 5531205 h 11328905"/>
                <a:gd name="connsiteX858" fmla="*/ 6748199 w 16097437"/>
                <a:gd name="connsiteY858" fmla="*/ 5479692 h 11328905"/>
                <a:gd name="connsiteX859" fmla="*/ 6761077 w 16097437"/>
                <a:gd name="connsiteY859" fmla="*/ 5421740 h 11328905"/>
                <a:gd name="connsiteX860" fmla="*/ 6773955 w 16097437"/>
                <a:gd name="connsiteY860" fmla="*/ 5363788 h 11328905"/>
                <a:gd name="connsiteX861" fmla="*/ 6773955 w 16097437"/>
                <a:gd name="connsiteY861" fmla="*/ 5325153 h 11328905"/>
                <a:gd name="connsiteX862" fmla="*/ 6773955 w 16097437"/>
                <a:gd name="connsiteY862" fmla="*/ 5267201 h 11328905"/>
                <a:gd name="connsiteX863" fmla="*/ 6761077 w 16097437"/>
                <a:gd name="connsiteY863" fmla="*/ 5222127 h 11328905"/>
                <a:gd name="connsiteX864" fmla="*/ 6741760 w 16097437"/>
                <a:gd name="connsiteY864" fmla="*/ 5189931 h 11328905"/>
                <a:gd name="connsiteX865" fmla="*/ 6709564 w 16097437"/>
                <a:gd name="connsiteY865" fmla="*/ 5177053 h 11328905"/>
                <a:gd name="connsiteX866" fmla="*/ 6658051 w 16097437"/>
                <a:gd name="connsiteY866" fmla="*/ 5196370 h 11328905"/>
                <a:gd name="connsiteX867" fmla="*/ 6600099 w 16097437"/>
                <a:gd name="connsiteY867" fmla="*/ 5241444 h 11328905"/>
                <a:gd name="connsiteX868" fmla="*/ 6555025 w 16097437"/>
                <a:gd name="connsiteY868" fmla="*/ 5286518 h 11328905"/>
                <a:gd name="connsiteX869" fmla="*/ 6535708 w 16097437"/>
                <a:gd name="connsiteY869" fmla="*/ 5325153 h 11328905"/>
                <a:gd name="connsiteX870" fmla="*/ 6535708 w 16097437"/>
                <a:gd name="connsiteY870" fmla="*/ 5325153 h 11328905"/>
                <a:gd name="connsiteX871" fmla="*/ 6529269 w 16097437"/>
                <a:gd name="connsiteY871" fmla="*/ 5338031 h 11328905"/>
                <a:gd name="connsiteX872" fmla="*/ 6497073 w 16097437"/>
                <a:gd name="connsiteY872" fmla="*/ 5383105 h 11328905"/>
                <a:gd name="connsiteX873" fmla="*/ 6451999 w 16097437"/>
                <a:gd name="connsiteY873" fmla="*/ 5479692 h 11328905"/>
                <a:gd name="connsiteX874" fmla="*/ 6439121 w 16097437"/>
                <a:gd name="connsiteY874" fmla="*/ 5486131 h 11328905"/>
                <a:gd name="connsiteX875" fmla="*/ 6432682 w 16097437"/>
                <a:gd name="connsiteY875" fmla="*/ 5466814 h 11328905"/>
                <a:gd name="connsiteX876" fmla="*/ 6419804 w 16097437"/>
                <a:gd name="connsiteY876" fmla="*/ 5421740 h 11328905"/>
                <a:gd name="connsiteX877" fmla="*/ 6394047 w 16097437"/>
                <a:gd name="connsiteY877" fmla="*/ 5383105 h 11328905"/>
                <a:gd name="connsiteX878" fmla="*/ 6348973 w 16097437"/>
                <a:gd name="connsiteY878" fmla="*/ 5363788 h 11328905"/>
                <a:gd name="connsiteX879" fmla="*/ 6310339 w 16097437"/>
                <a:gd name="connsiteY879" fmla="*/ 5376666 h 11328905"/>
                <a:gd name="connsiteX880" fmla="*/ 6278143 w 16097437"/>
                <a:gd name="connsiteY880" fmla="*/ 5408861 h 11328905"/>
                <a:gd name="connsiteX881" fmla="*/ 6252386 w 16097437"/>
                <a:gd name="connsiteY881" fmla="*/ 5447496 h 11328905"/>
                <a:gd name="connsiteX882" fmla="*/ 6207313 w 16097437"/>
                <a:gd name="connsiteY882" fmla="*/ 5531205 h 11328905"/>
                <a:gd name="connsiteX883" fmla="*/ 6162239 w 16097437"/>
                <a:gd name="connsiteY883" fmla="*/ 5589157 h 11328905"/>
                <a:gd name="connsiteX884" fmla="*/ 6123604 w 16097437"/>
                <a:gd name="connsiteY884" fmla="*/ 5640670 h 11328905"/>
                <a:gd name="connsiteX885" fmla="*/ 6091408 w 16097437"/>
                <a:gd name="connsiteY885" fmla="*/ 5659987 h 11328905"/>
                <a:gd name="connsiteX886" fmla="*/ 6084969 w 16097437"/>
                <a:gd name="connsiteY886" fmla="*/ 5659987 h 11328905"/>
                <a:gd name="connsiteX887" fmla="*/ 6084969 w 16097437"/>
                <a:gd name="connsiteY887" fmla="*/ 5659987 h 11328905"/>
                <a:gd name="connsiteX888" fmla="*/ 6072091 w 16097437"/>
                <a:gd name="connsiteY888" fmla="*/ 5614913 h 11328905"/>
                <a:gd name="connsiteX889" fmla="*/ 6084969 w 16097437"/>
                <a:gd name="connsiteY889" fmla="*/ 5524766 h 11328905"/>
                <a:gd name="connsiteX890" fmla="*/ 6110726 w 16097437"/>
                <a:gd name="connsiteY890" fmla="*/ 5453935 h 11328905"/>
                <a:gd name="connsiteX891" fmla="*/ 6142921 w 16097437"/>
                <a:gd name="connsiteY891" fmla="*/ 5389544 h 11328905"/>
                <a:gd name="connsiteX892" fmla="*/ 6136482 w 16097437"/>
                <a:gd name="connsiteY892" fmla="*/ 5370227 h 11328905"/>
                <a:gd name="connsiteX893" fmla="*/ 6123604 w 16097437"/>
                <a:gd name="connsiteY893" fmla="*/ 5350909 h 11328905"/>
                <a:gd name="connsiteX894" fmla="*/ 6104287 w 16097437"/>
                <a:gd name="connsiteY894" fmla="*/ 5331592 h 11328905"/>
                <a:gd name="connsiteX895" fmla="*/ 6091408 w 16097437"/>
                <a:gd name="connsiteY895" fmla="*/ 5325153 h 11328905"/>
                <a:gd name="connsiteX896" fmla="*/ 6084969 w 16097437"/>
                <a:gd name="connsiteY896" fmla="*/ 5331592 h 11328905"/>
                <a:gd name="connsiteX897" fmla="*/ 6078530 w 16097437"/>
                <a:gd name="connsiteY897" fmla="*/ 5338031 h 11328905"/>
                <a:gd name="connsiteX898" fmla="*/ 6072091 w 16097437"/>
                <a:gd name="connsiteY898" fmla="*/ 5338031 h 11328905"/>
                <a:gd name="connsiteX899" fmla="*/ 6065652 w 16097437"/>
                <a:gd name="connsiteY899" fmla="*/ 5350909 h 11328905"/>
                <a:gd name="connsiteX900" fmla="*/ 6027017 w 16097437"/>
                <a:gd name="connsiteY900" fmla="*/ 5421740 h 11328905"/>
                <a:gd name="connsiteX901" fmla="*/ 6014139 w 16097437"/>
                <a:gd name="connsiteY901" fmla="*/ 5447496 h 11328905"/>
                <a:gd name="connsiteX902" fmla="*/ 6001261 w 16097437"/>
                <a:gd name="connsiteY902" fmla="*/ 5473253 h 11328905"/>
                <a:gd name="connsiteX903" fmla="*/ 5994822 w 16097437"/>
                <a:gd name="connsiteY903" fmla="*/ 5518326 h 11328905"/>
                <a:gd name="connsiteX904" fmla="*/ 5969065 w 16097437"/>
                <a:gd name="connsiteY904" fmla="*/ 5556961 h 11328905"/>
                <a:gd name="connsiteX905" fmla="*/ 5943309 w 16097437"/>
                <a:gd name="connsiteY905" fmla="*/ 5595596 h 11328905"/>
                <a:gd name="connsiteX906" fmla="*/ 5943309 w 16097437"/>
                <a:gd name="connsiteY906" fmla="*/ 5582718 h 11328905"/>
                <a:gd name="connsiteX907" fmla="*/ 5930430 w 16097437"/>
                <a:gd name="connsiteY907" fmla="*/ 5608474 h 11328905"/>
                <a:gd name="connsiteX908" fmla="*/ 5930430 w 16097437"/>
                <a:gd name="connsiteY908" fmla="*/ 5614913 h 11328905"/>
                <a:gd name="connsiteX909" fmla="*/ 5923991 w 16097437"/>
                <a:gd name="connsiteY909" fmla="*/ 5627792 h 11328905"/>
                <a:gd name="connsiteX910" fmla="*/ 5859600 w 16097437"/>
                <a:gd name="connsiteY910" fmla="*/ 5711500 h 11328905"/>
                <a:gd name="connsiteX911" fmla="*/ 5859600 w 16097437"/>
                <a:gd name="connsiteY911" fmla="*/ 5711500 h 11328905"/>
                <a:gd name="connsiteX912" fmla="*/ 5859600 w 16097437"/>
                <a:gd name="connsiteY912" fmla="*/ 5711500 h 11328905"/>
                <a:gd name="connsiteX913" fmla="*/ 5827405 w 16097437"/>
                <a:gd name="connsiteY913" fmla="*/ 5763013 h 11328905"/>
                <a:gd name="connsiteX914" fmla="*/ 5808087 w 16097437"/>
                <a:gd name="connsiteY914" fmla="*/ 5782330 h 11328905"/>
                <a:gd name="connsiteX915" fmla="*/ 5795209 w 16097437"/>
                <a:gd name="connsiteY915" fmla="*/ 5795209 h 11328905"/>
                <a:gd name="connsiteX916" fmla="*/ 5788770 w 16097437"/>
                <a:gd name="connsiteY916" fmla="*/ 5788770 h 11328905"/>
                <a:gd name="connsiteX917" fmla="*/ 5782331 w 16097437"/>
                <a:gd name="connsiteY917" fmla="*/ 5775891 h 11328905"/>
                <a:gd name="connsiteX918" fmla="*/ 5782331 w 16097437"/>
                <a:gd name="connsiteY918" fmla="*/ 5763013 h 11328905"/>
                <a:gd name="connsiteX919" fmla="*/ 5782331 w 16097437"/>
                <a:gd name="connsiteY919" fmla="*/ 5763013 h 11328905"/>
                <a:gd name="connsiteX920" fmla="*/ 5782331 w 16097437"/>
                <a:gd name="connsiteY920" fmla="*/ 5756574 h 11328905"/>
                <a:gd name="connsiteX921" fmla="*/ 5788770 w 16097437"/>
                <a:gd name="connsiteY921" fmla="*/ 5743696 h 11328905"/>
                <a:gd name="connsiteX922" fmla="*/ 5788770 w 16097437"/>
                <a:gd name="connsiteY922" fmla="*/ 5730817 h 11328905"/>
                <a:gd name="connsiteX923" fmla="*/ 5795209 w 16097437"/>
                <a:gd name="connsiteY923" fmla="*/ 5685744 h 11328905"/>
                <a:gd name="connsiteX924" fmla="*/ 5808087 w 16097437"/>
                <a:gd name="connsiteY924" fmla="*/ 5634231 h 11328905"/>
                <a:gd name="connsiteX925" fmla="*/ 5859600 w 16097437"/>
                <a:gd name="connsiteY925" fmla="*/ 5492570 h 11328905"/>
                <a:gd name="connsiteX926" fmla="*/ 5866039 w 16097437"/>
                <a:gd name="connsiteY926" fmla="*/ 5447496 h 11328905"/>
                <a:gd name="connsiteX927" fmla="*/ 5866039 w 16097437"/>
                <a:gd name="connsiteY927" fmla="*/ 5434618 h 11328905"/>
                <a:gd name="connsiteX928" fmla="*/ 5820965 w 16097437"/>
                <a:gd name="connsiteY928" fmla="*/ 5415301 h 11328905"/>
                <a:gd name="connsiteX929" fmla="*/ 5801648 w 16097437"/>
                <a:gd name="connsiteY929" fmla="*/ 5428179 h 11328905"/>
                <a:gd name="connsiteX930" fmla="*/ 5763013 w 16097437"/>
                <a:gd name="connsiteY930" fmla="*/ 5460374 h 11328905"/>
                <a:gd name="connsiteX931" fmla="*/ 5769452 w 16097437"/>
                <a:gd name="connsiteY931" fmla="*/ 5453935 h 11328905"/>
                <a:gd name="connsiteX932" fmla="*/ 5763013 w 16097437"/>
                <a:gd name="connsiteY932" fmla="*/ 5441057 h 11328905"/>
                <a:gd name="connsiteX933" fmla="*/ 5737257 w 16097437"/>
                <a:gd name="connsiteY933" fmla="*/ 5421740 h 11328905"/>
                <a:gd name="connsiteX934" fmla="*/ 5737257 w 16097437"/>
                <a:gd name="connsiteY934" fmla="*/ 5421740 h 11328905"/>
                <a:gd name="connsiteX935" fmla="*/ 5730818 w 16097437"/>
                <a:gd name="connsiteY935" fmla="*/ 5421740 h 11328905"/>
                <a:gd name="connsiteX936" fmla="*/ 5730818 w 16097437"/>
                <a:gd name="connsiteY936" fmla="*/ 5428179 h 11328905"/>
                <a:gd name="connsiteX937" fmla="*/ 5705061 w 16097437"/>
                <a:gd name="connsiteY937" fmla="*/ 5421740 h 11328905"/>
                <a:gd name="connsiteX938" fmla="*/ 5659987 w 16097437"/>
                <a:gd name="connsiteY938" fmla="*/ 5428179 h 11328905"/>
                <a:gd name="connsiteX939" fmla="*/ 5634231 w 16097437"/>
                <a:gd name="connsiteY939" fmla="*/ 5434618 h 11328905"/>
                <a:gd name="connsiteX940" fmla="*/ 5614914 w 16097437"/>
                <a:gd name="connsiteY940" fmla="*/ 5441057 h 11328905"/>
                <a:gd name="connsiteX941" fmla="*/ 5608474 w 16097437"/>
                <a:gd name="connsiteY941" fmla="*/ 5447496 h 11328905"/>
                <a:gd name="connsiteX942" fmla="*/ 5569840 w 16097437"/>
                <a:gd name="connsiteY942" fmla="*/ 5473253 h 11328905"/>
                <a:gd name="connsiteX943" fmla="*/ 5544083 w 16097437"/>
                <a:gd name="connsiteY943" fmla="*/ 5505448 h 11328905"/>
                <a:gd name="connsiteX944" fmla="*/ 5518327 w 16097437"/>
                <a:gd name="connsiteY944" fmla="*/ 5550522 h 11328905"/>
                <a:gd name="connsiteX945" fmla="*/ 5518327 w 16097437"/>
                <a:gd name="connsiteY945" fmla="*/ 5550522 h 11328905"/>
                <a:gd name="connsiteX946" fmla="*/ 5518327 w 16097437"/>
                <a:gd name="connsiteY946" fmla="*/ 5569839 h 11328905"/>
                <a:gd name="connsiteX947" fmla="*/ 5511888 w 16097437"/>
                <a:gd name="connsiteY947" fmla="*/ 5582718 h 11328905"/>
                <a:gd name="connsiteX948" fmla="*/ 5531205 w 16097437"/>
                <a:gd name="connsiteY948" fmla="*/ 5621352 h 11328905"/>
                <a:gd name="connsiteX949" fmla="*/ 5537644 w 16097437"/>
                <a:gd name="connsiteY949" fmla="*/ 5614913 h 11328905"/>
                <a:gd name="connsiteX950" fmla="*/ 5544083 w 16097437"/>
                <a:gd name="connsiteY950" fmla="*/ 5640670 h 11328905"/>
                <a:gd name="connsiteX951" fmla="*/ 5563401 w 16097437"/>
                <a:gd name="connsiteY951" fmla="*/ 5653548 h 11328905"/>
                <a:gd name="connsiteX952" fmla="*/ 5582718 w 16097437"/>
                <a:gd name="connsiteY952" fmla="*/ 5659987 h 11328905"/>
                <a:gd name="connsiteX953" fmla="*/ 5602035 w 16097437"/>
                <a:gd name="connsiteY953" fmla="*/ 5659987 h 11328905"/>
                <a:gd name="connsiteX954" fmla="*/ 5634231 w 16097437"/>
                <a:gd name="connsiteY954" fmla="*/ 5653548 h 11328905"/>
                <a:gd name="connsiteX955" fmla="*/ 5666426 w 16097437"/>
                <a:gd name="connsiteY955" fmla="*/ 5634231 h 11328905"/>
                <a:gd name="connsiteX956" fmla="*/ 5705061 w 16097437"/>
                <a:gd name="connsiteY956" fmla="*/ 5602035 h 11328905"/>
                <a:gd name="connsiteX957" fmla="*/ 5730818 w 16097437"/>
                <a:gd name="connsiteY957" fmla="*/ 5569839 h 11328905"/>
                <a:gd name="connsiteX958" fmla="*/ 5756574 w 16097437"/>
                <a:gd name="connsiteY958" fmla="*/ 5544083 h 11328905"/>
                <a:gd name="connsiteX959" fmla="*/ 5756574 w 16097437"/>
                <a:gd name="connsiteY959" fmla="*/ 5589157 h 11328905"/>
                <a:gd name="connsiteX960" fmla="*/ 5730818 w 16097437"/>
                <a:gd name="connsiteY960" fmla="*/ 5679304 h 11328905"/>
                <a:gd name="connsiteX961" fmla="*/ 5724379 w 16097437"/>
                <a:gd name="connsiteY961" fmla="*/ 5730817 h 11328905"/>
                <a:gd name="connsiteX962" fmla="*/ 5724379 w 16097437"/>
                <a:gd name="connsiteY962" fmla="*/ 5775891 h 11328905"/>
                <a:gd name="connsiteX963" fmla="*/ 5730818 w 16097437"/>
                <a:gd name="connsiteY963" fmla="*/ 5808087 h 11328905"/>
                <a:gd name="connsiteX964" fmla="*/ 5743696 w 16097437"/>
                <a:gd name="connsiteY964" fmla="*/ 5833843 h 11328905"/>
                <a:gd name="connsiteX965" fmla="*/ 5775892 w 16097437"/>
                <a:gd name="connsiteY965" fmla="*/ 5846722 h 11328905"/>
                <a:gd name="connsiteX966" fmla="*/ 5814526 w 16097437"/>
                <a:gd name="connsiteY966" fmla="*/ 5833843 h 11328905"/>
                <a:gd name="connsiteX967" fmla="*/ 5846722 w 16097437"/>
                <a:gd name="connsiteY967" fmla="*/ 5808087 h 11328905"/>
                <a:gd name="connsiteX968" fmla="*/ 5878918 w 16097437"/>
                <a:gd name="connsiteY968" fmla="*/ 5769452 h 11328905"/>
                <a:gd name="connsiteX969" fmla="*/ 5878918 w 16097437"/>
                <a:gd name="connsiteY969" fmla="*/ 5763013 h 11328905"/>
                <a:gd name="connsiteX970" fmla="*/ 5878918 w 16097437"/>
                <a:gd name="connsiteY970" fmla="*/ 5763013 h 11328905"/>
                <a:gd name="connsiteX971" fmla="*/ 5962626 w 16097437"/>
                <a:gd name="connsiteY971" fmla="*/ 5621352 h 11328905"/>
                <a:gd name="connsiteX972" fmla="*/ 5988383 w 16097437"/>
                <a:gd name="connsiteY972" fmla="*/ 5582718 h 11328905"/>
                <a:gd name="connsiteX973" fmla="*/ 5994822 w 16097437"/>
                <a:gd name="connsiteY973" fmla="*/ 5627792 h 11328905"/>
                <a:gd name="connsiteX974" fmla="*/ 6007700 w 16097437"/>
                <a:gd name="connsiteY974" fmla="*/ 5666426 h 11328905"/>
                <a:gd name="connsiteX975" fmla="*/ 6039895 w 16097437"/>
                <a:gd name="connsiteY975" fmla="*/ 5705061 h 11328905"/>
                <a:gd name="connsiteX976" fmla="*/ 6097848 w 16097437"/>
                <a:gd name="connsiteY976" fmla="*/ 5717939 h 11328905"/>
                <a:gd name="connsiteX977" fmla="*/ 6130043 w 16097437"/>
                <a:gd name="connsiteY977" fmla="*/ 5705061 h 11328905"/>
                <a:gd name="connsiteX978" fmla="*/ 6162239 w 16097437"/>
                <a:gd name="connsiteY978" fmla="*/ 5679304 h 11328905"/>
                <a:gd name="connsiteX979" fmla="*/ 6200874 w 16097437"/>
                <a:gd name="connsiteY979" fmla="*/ 5634231 h 11328905"/>
                <a:gd name="connsiteX980" fmla="*/ 6233069 w 16097437"/>
                <a:gd name="connsiteY980" fmla="*/ 5582718 h 11328905"/>
                <a:gd name="connsiteX981" fmla="*/ 6271704 w 16097437"/>
                <a:gd name="connsiteY981" fmla="*/ 5524766 h 11328905"/>
                <a:gd name="connsiteX982" fmla="*/ 6303899 w 16097437"/>
                <a:gd name="connsiteY982" fmla="*/ 5466814 h 11328905"/>
                <a:gd name="connsiteX983" fmla="*/ 6342534 w 16097437"/>
                <a:gd name="connsiteY983" fmla="*/ 5428179 h 11328905"/>
                <a:gd name="connsiteX984" fmla="*/ 6348973 w 16097437"/>
                <a:gd name="connsiteY984" fmla="*/ 5479692 h 11328905"/>
                <a:gd name="connsiteX985" fmla="*/ 6342534 w 16097437"/>
                <a:gd name="connsiteY985" fmla="*/ 5518326 h 11328905"/>
                <a:gd name="connsiteX986" fmla="*/ 6342534 w 16097437"/>
                <a:gd name="connsiteY986" fmla="*/ 5556961 h 11328905"/>
                <a:gd name="connsiteX987" fmla="*/ 6342534 w 16097437"/>
                <a:gd name="connsiteY987" fmla="*/ 5595596 h 11328905"/>
                <a:gd name="connsiteX988" fmla="*/ 6348973 w 16097437"/>
                <a:gd name="connsiteY988" fmla="*/ 5627792 h 11328905"/>
                <a:gd name="connsiteX989" fmla="*/ 6374730 w 16097437"/>
                <a:gd name="connsiteY989" fmla="*/ 5653548 h 11328905"/>
                <a:gd name="connsiteX990" fmla="*/ 6413365 w 16097437"/>
                <a:gd name="connsiteY990" fmla="*/ 5659987 h 11328905"/>
                <a:gd name="connsiteX991" fmla="*/ 6432682 w 16097437"/>
                <a:gd name="connsiteY991" fmla="*/ 5659987 h 11328905"/>
                <a:gd name="connsiteX992" fmla="*/ 6445560 w 16097437"/>
                <a:gd name="connsiteY992" fmla="*/ 5627792 h 11328905"/>
                <a:gd name="connsiteX993" fmla="*/ 6458438 w 16097437"/>
                <a:gd name="connsiteY993" fmla="*/ 5595596 h 11328905"/>
                <a:gd name="connsiteX994" fmla="*/ 6458438 w 16097437"/>
                <a:gd name="connsiteY994" fmla="*/ 5595596 h 11328905"/>
                <a:gd name="connsiteX995" fmla="*/ 6464878 w 16097437"/>
                <a:gd name="connsiteY995" fmla="*/ 5569839 h 11328905"/>
                <a:gd name="connsiteX996" fmla="*/ 6477756 w 16097437"/>
                <a:gd name="connsiteY996" fmla="*/ 5531205 h 11328905"/>
                <a:gd name="connsiteX997" fmla="*/ 6516390 w 16097437"/>
                <a:gd name="connsiteY997" fmla="*/ 5460374 h 11328905"/>
                <a:gd name="connsiteX998" fmla="*/ 6548586 w 16097437"/>
                <a:gd name="connsiteY998" fmla="*/ 5395983 h 11328905"/>
                <a:gd name="connsiteX999" fmla="*/ 6593660 w 16097437"/>
                <a:gd name="connsiteY999" fmla="*/ 5325153 h 11328905"/>
                <a:gd name="connsiteX1000" fmla="*/ 6645173 w 16097437"/>
                <a:gd name="connsiteY1000" fmla="*/ 5267201 h 11328905"/>
                <a:gd name="connsiteX1001" fmla="*/ 6696686 w 16097437"/>
                <a:gd name="connsiteY1001" fmla="*/ 5241444 h 11328905"/>
                <a:gd name="connsiteX1002" fmla="*/ 6703125 w 16097437"/>
                <a:gd name="connsiteY1002" fmla="*/ 5254323 h 11328905"/>
                <a:gd name="connsiteX1003" fmla="*/ 6703125 w 16097437"/>
                <a:gd name="connsiteY1003" fmla="*/ 5273640 h 11328905"/>
                <a:gd name="connsiteX1004" fmla="*/ 6683807 w 16097437"/>
                <a:gd name="connsiteY1004" fmla="*/ 5395983 h 11328905"/>
                <a:gd name="connsiteX1005" fmla="*/ 6645173 w 16097437"/>
                <a:gd name="connsiteY1005" fmla="*/ 5531205 h 11328905"/>
                <a:gd name="connsiteX1006" fmla="*/ 6606538 w 16097437"/>
                <a:gd name="connsiteY1006" fmla="*/ 5672865 h 11328905"/>
                <a:gd name="connsiteX1007" fmla="*/ 6587221 w 16097437"/>
                <a:gd name="connsiteY1007" fmla="*/ 5814526 h 11328905"/>
                <a:gd name="connsiteX1008" fmla="*/ 6593660 w 16097437"/>
                <a:gd name="connsiteY1008" fmla="*/ 5866039 h 11328905"/>
                <a:gd name="connsiteX1009" fmla="*/ 6606538 w 16097437"/>
                <a:gd name="connsiteY1009" fmla="*/ 5917552 h 11328905"/>
                <a:gd name="connsiteX1010" fmla="*/ 6632295 w 16097437"/>
                <a:gd name="connsiteY1010" fmla="*/ 5949748 h 11328905"/>
                <a:gd name="connsiteX1011" fmla="*/ 6670929 w 16097437"/>
                <a:gd name="connsiteY1011" fmla="*/ 5962626 h 11328905"/>
                <a:gd name="connsiteX1012" fmla="*/ 6703125 w 16097437"/>
                <a:gd name="connsiteY1012" fmla="*/ 5943308 h 11328905"/>
                <a:gd name="connsiteX1013" fmla="*/ 6754638 w 16097437"/>
                <a:gd name="connsiteY1013" fmla="*/ 5885356 h 11328905"/>
                <a:gd name="connsiteX1014" fmla="*/ 6806151 w 16097437"/>
                <a:gd name="connsiteY1014" fmla="*/ 5801648 h 11328905"/>
                <a:gd name="connsiteX1015" fmla="*/ 6915616 w 16097437"/>
                <a:gd name="connsiteY1015" fmla="*/ 5640670 h 11328905"/>
                <a:gd name="connsiteX1016" fmla="*/ 6960690 w 16097437"/>
                <a:gd name="connsiteY1016" fmla="*/ 5582718 h 11328905"/>
                <a:gd name="connsiteX1017" fmla="*/ 6928494 w 16097437"/>
                <a:gd name="connsiteY1017" fmla="*/ 5685744 h 11328905"/>
                <a:gd name="connsiteX1018" fmla="*/ 6922055 w 16097437"/>
                <a:gd name="connsiteY1018" fmla="*/ 5756574 h 11328905"/>
                <a:gd name="connsiteX1019" fmla="*/ 6928494 w 16097437"/>
                <a:gd name="connsiteY1019" fmla="*/ 5795209 h 11328905"/>
                <a:gd name="connsiteX1020" fmla="*/ 6967129 w 16097437"/>
                <a:gd name="connsiteY1020" fmla="*/ 5814526 h 11328905"/>
                <a:gd name="connsiteX1021" fmla="*/ 6986446 w 16097437"/>
                <a:gd name="connsiteY1021" fmla="*/ 5808087 h 11328905"/>
                <a:gd name="connsiteX1022" fmla="*/ 7005764 w 16097437"/>
                <a:gd name="connsiteY1022" fmla="*/ 5788770 h 11328905"/>
                <a:gd name="connsiteX1023" fmla="*/ 7037959 w 16097437"/>
                <a:gd name="connsiteY1023" fmla="*/ 5737257 h 11328905"/>
                <a:gd name="connsiteX1024" fmla="*/ 7076594 w 16097437"/>
                <a:gd name="connsiteY1024" fmla="*/ 5679304 h 11328905"/>
                <a:gd name="connsiteX1025" fmla="*/ 7134546 w 16097437"/>
                <a:gd name="connsiteY1025" fmla="*/ 5614913 h 11328905"/>
                <a:gd name="connsiteX1026" fmla="*/ 7186059 w 16097437"/>
                <a:gd name="connsiteY1026" fmla="*/ 5556961 h 11328905"/>
                <a:gd name="connsiteX1027" fmla="*/ 7224694 w 16097437"/>
                <a:gd name="connsiteY1027" fmla="*/ 5537644 h 11328905"/>
                <a:gd name="connsiteX1028" fmla="*/ 7250450 w 16097437"/>
                <a:gd name="connsiteY1028" fmla="*/ 5556961 h 11328905"/>
                <a:gd name="connsiteX1029" fmla="*/ 7269768 w 16097437"/>
                <a:gd name="connsiteY1029" fmla="*/ 5602035 h 11328905"/>
                <a:gd name="connsiteX1030" fmla="*/ 7276207 w 16097437"/>
                <a:gd name="connsiteY1030" fmla="*/ 5659987 h 11328905"/>
                <a:gd name="connsiteX1031" fmla="*/ 7276207 w 16097437"/>
                <a:gd name="connsiteY1031" fmla="*/ 5672865 h 11328905"/>
                <a:gd name="connsiteX1032" fmla="*/ 7276207 w 16097437"/>
                <a:gd name="connsiteY1032" fmla="*/ 5679304 h 11328905"/>
                <a:gd name="connsiteX1033" fmla="*/ 7276207 w 16097437"/>
                <a:gd name="connsiteY1033" fmla="*/ 5685744 h 11328905"/>
                <a:gd name="connsiteX1034" fmla="*/ 7276207 w 16097437"/>
                <a:gd name="connsiteY1034" fmla="*/ 5685744 h 11328905"/>
                <a:gd name="connsiteX1035" fmla="*/ 7205376 w 16097437"/>
                <a:gd name="connsiteY1035" fmla="*/ 5737257 h 11328905"/>
                <a:gd name="connsiteX1036" fmla="*/ 7166742 w 16097437"/>
                <a:gd name="connsiteY1036" fmla="*/ 5775891 h 11328905"/>
                <a:gd name="connsiteX1037" fmla="*/ 7134546 w 16097437"/>
                <a:gd name="connsiteY1037" fmla="*/ 5814526 h 11328905"/>
                <a:gd name="connsiteX1038" fmla="*/ 7134546 w 16097437"/>
                <a:gd name="connsiteY1038" fmla="*/ 5820965 h 11328905"/>
                <a:gd name="connsiteX1039" fmla="*/ 7128107 w 16097437"/>
                <a:gd name="connsiteY1039" fmla="*/ 5820965 h 11328905"/>
                <a:gd name="connsiteX1040" fmla="*/ 7134546 w 16097437"/>
                <a:gd name="connsiteY1040" fmla="*/ 5814526 h 11328905"/>
                <a:gd name="connsiteX1041" fmla="*/ 7121668 w 16097437"/>
                <a:gd name="connsiteY1041" fmla="*/ 5820965 h 11328905"/>
                <a:gd name="connsiteX1042" fmla="*/ 7128107 w 16097437"/>
                <a:gd name="connsiteY1042" fmla="*/ 5820965 h 11328905"/>
                <a:gd name="connsiteX1043" fmla="*/ 7128107 w 16097437"/>
                <a:gd name="connsiteY1043" fmla="*/ 5827404 h 11328905"/>
                <a:gd name="connsiteX1044" fmla="*/ 7128107 w 16097437"/>
                <a:gd name="connsiteY1044" fmla="*/ 5827404 h 11328905"/>
                <a:gd name="connsiteX1045" fmla="*/ 7121668 w 16097437"/>
                <a:gd name="connsiteY1045" fmla="*/ 5833843 h 11328905"/>
                <a:gd name="connsiteX1046" fmla="*/ 7102350 w 16097437"/>
                <a:gd name="connsiteY1046" fmla="*/ 5859600 h 11328905"/>
                <a:gd name="connsiteX1047" fmla="*/ 7083033 w 16097437"/>
                <a:gd name="connsiteY1047" fmla="*/ 5885356 h 11328905"/>
                <a:gd name="connsiteX1048" fmla="*/ 7083033 w 16097437"/>
                <a:gd name="connsiteY1048" fmla="*/ 5917552 h 11328905"/>
                <a:gd name="connsiteX1049" fmla="*/ 7076594 w 16097437"/>
                <a:gd name="connsiteY1049" fmla="*/ 5930430 h 11328905"/>
                <a:gd name="connsiteX1050" fmla="*/ 7089472 w 16097437"/>
                <a:gd name="connsiteY1050" fmla="*/ 5969065 h 11328905"/>
                <a:gd name="connsiteX1051" fmla="*/ 7089472 w 16097437"/>
                <a:gd name="connsiteY1051" fmla="*/ 5975504 h 11328905"/>
                <a:gd name="connsiteX1052" fmla="*/ 7095911 w 16097437"/>
                <a:gd name="connsiteY1052" fmla="*/ 5994821 h 11328905"/>
                <a:gd name="connsiteX1053" fmla="*/ 7121668 w 16097437"/>
                <a:gd name="connsiteY1053" fmla="*/ 6007700 h 11328905"/>
                <a:gd name="connsiteX1054" fmla="*/ 7153863 w 16097437"/>
                <a:gd name="connsiteY1054" fmla="*/ 6020578 h 11328905"/>
                <a:gd name="connsiteX1055" fmla="*/ 7173181 w 16097437"/>
                <a:gd name="connsiteY1055" fmla="*/ 6027017 h 11328905"/>
                <a:gd name="connsiteX1056" fmla="*/ 7205376 w 16097437"/>
                <a:gd name="connsiteY1056" fmla="*/ 6020578 h 11328905"/>
                <a:gd name="connsiteX1057" fmla="*/ 7231133 w 16097437"/>
                <a:gd name="connsiteY1057" fmla="*/ 6001260 h 11328905"/>
                <a:gd name="connsiteX1058" fmla="*/ 7231133 w 16097437"/>
                <a:gd name="connsiteY1058" fmla="*/ 6007700 h 11328905"/>
                <a:gd name="connsiteX1059" fmla="*/ 7256889 w 16097437"/>
                <a:gd name="connsiteY1059" fmla="*/ 5975504 h 11328905"/>
                <a:gd name="connsiteX1060" fmla="*/ 7308402 w 16097437"/>
                <a:gd name="connsiteY1060" fmla="*/ 5904674 h 11328905"/>
                <a:gd name="connsiteX1061" fmla="*/ 7314841 w 16097437"/>
                <a:gd name="connsiteY1061" fmla="*/ 5885356 h 11328905"/>
                <a:gd name="connsiteX1062" fmla="*/ 7334159 w 16097437"/>
                <a:gd name="connsiteY1062" fmla="*/ 5827404 h 11328905"/>
                <a:gd name="connsiteX1063" fmla="*/ 7347037 w 16097437"/>
                <a:gd name="connsiteY1063" fmla="*/ 5782330 h 11328905"/>
                <a:gd name="connsiteX1064" fmla="*/ 7353476 w 16097437"/>
                <a:gd name="connsiteY1064" fmla="*/ 5743696 h 11328905"/>
                <a:gd name="connsiteX1065" fmla="*/ 7353476 w 16097437"/>
                <a:gd name="connsiteY1065" fmla="*/ 5737257 h 11328905"/>
                <a:gd name="connsiteX1066" fmla="*/ 7353476 w 16097437"/>
                <a:gd name="connsiteY1066" fmla="*/ 5692183 h 11328905"/>
                <a:gd name="connsiteX1067" fmla="*/ 7366354 w 16097437"/>
                <a:gd name="connsiteY1067" fmla="*/ 5659987 h 11328905"/>
                <a:gd name="connsiteX1068" fmla="*/ 7411428 w 16097437"/>
                <a:gd name="connsiteY1068" fmla="*/ 5621352 h 11328905"/>
                <a:gd name="connsiteX1069" fmla="*/ 7533771 w 16097437"/>
                <a:gd name="connsiteY1069" fmla="*/ 5531205 h 11328905"/>
                <a:gd name="connsiteX1070" fmla="*/ 7578845 w 16097437"/>
                <a:gd name="connsiteY1070" fmla="*/ 5492570 h 11328905"/>
                <a:gd name="connsiteX1071" fmla="*/ 7591724 w 16097437"/>
                <a:gd name="connsiteY1071" fmla="*/ 5460374 h 11328905"/>
                <a:gd name="connsiteX1072" fmla="*/ 7578845 w 16097437"/>
                <a:gd name="connsiteY1072" fmla="*/ 5453935 h 11328905"/>
                <a:gd name="connsiteX1073" fmla="*/ 7572406 w 16097437"/>
                <a:gd name="connsiteY1073" fmla="*/ 5453935 h 11328905"/>
                <a:gd name="connsiteX1074" fmla="*/ 7527332 w 16097437"/>
                <a:gd name="connsiteY1074" fmla="*/ 5486131 h 11328905"/>
                <a:gd name="connsiteX1075" fmla="*/ 7501576 w 16097437"/>
                <a:gd name="connsiteY1075" fmla="*/ 5511887 h 11328905"/>
                <a:gd name="connsiteX1076" fmla="*/ 7482259 w 16097437"/>
                <a:gd name="connsiteY1076" fmla="*/ 5524766 h 11328905"/>
                <a:gd name="connsiteX1077" fmla="*/ 7475820 w 16097437"/>
                <a:gd name="connsiteY1077" fmla="*/ 5531205 h 11328905"/>
                <a:gd name="connsiteX1078" fmla="*/ 7475820 w 16097437"/>
                <a:gd name="connsiteY1078" fmla="*/ 5531205 h 11328905"/>
                <a:gd name="connsiteX1079" fmla="*/ 7475820 w 16097437"/>
                <a:gd name="connsiteY1079" fmla="*/ 5531205 h 11328905"/>
                <a:gd name="connsiteX1080" fmla="*/ 7462941 w 16097437"/>
                <a:gd name="connsiteY1080" fmla="*/ 5537644 h 11328905"/>
                <a:gd name="connsiteX1081" fmla="*/ 7469380 w 16097437"/>
                <a:gd name="connsiteY1081" fmla="*/ 5544083 h 11328905"/>
                <a:gd name="connsiteX1082" fmla="*/ 7469380 w 16097437"/>
                <a:gd name="connsiteY1082" fmla="*/ 5544083 h 11328905"/>
                <a:gd name="connsiteX1083" fmla="*/ 7430746 w 16097437"/>
                <a:gd name="connsiteY1083" fmla="*/ 5576279 h 11328905"/>
                <a:gd name="connsiteX1084" fmla="*/ 7417867 w 16097437"/>
                <a:gd name="connsiteY1084" fmla="*/ 5589157 h 11328905"/>
                <a:gd name="connsiteX1085" fmla="*/ 7417867 w 16097437"/>
                <a:gd name="connsiteY1085" fmla="*/ 5582718 h 11328905"/>
                <a:gd name="connsiteX1086" fmla="*/ 7404989 w 16097437"/>
                <a:gd name="connsiteY1086" fmla="*/ 5595596 h 11328905"/>
                <a:gd name="connsiteX1087" fmla="*/ 7411428 w 16097437"/>
                <a:gd name="connsiteY1087" fmla="*/ 5595596 h 11328905"/>
                <a:gd name="connsiteX1088" fmla="*/ 7398550 w 16097437"/>
                <a:gd name="connsiteY1088" fmla="*/ 5602035 h 11328905"/>
                <a:gd name="connsiteX1089" fmla="*/ 7392111 w 16097437"/>
                <a:gd name="connsiteY1089" fmla="*/ 5608474 h 11328905"/>
                <a:gd name="connsiteX1090" fmla="*/ 7392111 w 16097437"/>
                <a:gd name="connsiteY1090" fmla="*/ 5608474 h 11328905"/>
                <a:gd name="connsiteX1091" fmla="*/ 7359915 w 16097437"/>
                <a:gd name="connsiteY1091" fmla="*/ 5627792 h 11328905"/>
                <a:gd name="connsiteX1092" fmla="*/ 7353476 w 16097437"/>
                <a:gd name="connsiteY1092" fmla="*/ 5634231 h 11328905"/>
                <a:gd name="connsiteX1093" fmla="*/ 7353476 w 16097437"/>
                <a:gd name="connsiteY1093" fmla="*/ 5634231 h 11328905"/>
                <a:gd name="connsiteX1094" fmla="*/ 7334159 w 16097437"/>
                <a:gd name="connsiteY1094" fmla="*/ 5582718 h 11328905"/>
                <a:gd name="connsiteX1095" fmla="*/ 7301963 w 16097437"/>
                <a:gd name="connsiteY1095" fmla="*/ 5537644 h 11328905"/>
                <a:gd name="connsiteX1096" fmla="*/ 7269768 w 16097437"/>
                <a:gd name="connsiteY1096" fmla="*/ 5511887 h 11328905"/>
                <a:gd name="connsiteX1097" fmla="*/ 7244011 w 16097437"/>
                <a:gd name="connsiteY1097" fmla="*/ 5499009 h 11328905"/>
                <a:gd name="connsiteX1098" fmla="*/ 7237572 w 16097437"/>
                <a:gd name="connsiteY1098" fmla="*/ 5499009 h 11328905"/>
                <a:gd name="connsiteX1099" fmla="*/ 7237572 w 16097437"/>
                <a:gd name="connsiteY1099" fmla="*/ 5499009 h 11328905"/>
                <a:gd name="connsiteX1100" fmla="*/ 7218255 w 16097437"/>
                <a:gd name="connsiteY1100" fmla="*/ 5499009 h 11328905"/>
                <a:gd name="connsiteX1101" fmla="*/ 7198937 w 16097437"/>
                <a:gd name="connsiteY1101" fmla="*/ 5505448 h 11328905"/>
                <a:gd name="connsiteX1102" fmla="*/ 7166742 w 16097437"/>
                <a:gd name="connsiteY1102" fmla="*/ 5518326 h 11328905"/>
                <a:gd name="connsiteX1103" fmla="*/ 7134546 w 16097437"/>
                <a:gd name="connsiteY1103" fmla="*/ 5537644 h 11328905"/>
                <a:gd name="connsiteX1104" fmla="*/ 7115229 w 16097437"/>
                <a:gd name="connsiteY1104" fmla="*/ 5556961 h 11328905"/>
                <a:gd name="connsiteX1105" fmla="*/ 7115229 w 16097437"/>
                <a:gd name="connsiteY1105" fmla="*/ 5556961 h 11328905"/>
                <a:gd name="connsiteX1106" fmla="*/ 7095911 w 16097437"/>
                <a:gd name="connsiteY1106" fmla="*/ 5569839 h 11328905"/>
                <a:gd name="connsiteX1107" fmla="*/ 7070155 w 16097437"/>
                <a:gd name="connsiteY1107" fmla="*/ 5595596 h 11328905"/>
                <a:gd name="connsiteX1108" fmla="*/ 7057276 w 16097437"/>
                <a:gd name="connsiteY1108" fmla="*/ 5621352 h 11328905"/>
                <a:gd name="connsiteX1109" fmla="*/ 7044398 w 16097437"/>
                <a:gd name="connsiteY1109" fmla="*/ 5640670 h 11328905"/>
                <a:gd name="connsiteX1110" fmla="*/ 7031520 w 16097437"/>
                <a:gd name="connsiteY1110" fmla="*/ 5659987 h 11328905"/>
                <a:gd name="connsiteX1111" fmla="*/ 7031520 w 16097437"/>
                <a:gd name="connsiteY1111" fmla="*/ 5653548 h 11328905"/>
                <a:gd name="connsiteX1112" fmla="*/ 7031520 w 16097437"/>
                <a:gd name="connsiteY1112" fmla="*/ 5653548 h 11328905"/>
                <a:gd name="connsiteX1113" fmla="*/ 7037959 w 16097437"/>
                <a:gd name="connsiteY1113" fmla="*/ 5595596 h 11328905"/>
                <a:gd name="connsiteX1114" fmla="*/ 7063716 w 16097437"/>
                <a:gd name="connsiteY1114" fmla="*/ 5524766 h 11328905"/>
                <a:gd name="connsiteX1115" fmla="*/ 7089472 w 16097437"/>
                <a:gd name="connsiteY1115" fmla="*/ 5460374 h 11328905"/>
                <a:gd name="connsiteX1116" fmla="*/ 7108790 w 16097437"/>
                <a:gd name="connsiteY1116" fmla="*/ 5428179 h 11328905"/>
                <a:gd name="connsiteX1117" fmla="*/ 7153863 w 16097437"/>
                <a:gd name="connsiteY1117" fmla="*/ 5415301 h 11328905"/>
                <a:gd name="connsiteX1118" fmla="*/ 7198937 w 16097437"/>
                <a:gd name="connsiteY1118" fmla="*/ 5389544 h 11328905"/>
                <a:gd name="connsiteX1119" fmla="*/ 7231133 w 16097437"/>
                <a:gd name="connsiteY1119" fmla="*/ 5350909 h 11328905"/>
                <a:gd name="connsiteX1120" fmla="*/ 7256889 w 16097437"/>
                <a:gd name="connsiteY1120" fmla="*/ 5318714 h 11328905"/>
                <a:gd name="connsiteX1121" fmla="*/ 7301963 w 16097437"/>
                <a:gd name="connsiteY1121" fmla="*/ 5254323 h 11328905"/>
                <a:gd name="connsiteX1122" fmla="*/ 7340598 w 16097437"/>
                <a:gd name="connsiteY1122" fmla="*/ 5189931 h 11328905"/>
                <a:gd name="connsiteX1123" fmla="*/ 7359915 w 16097437"/>
                <a:gd name="connsiteY1123" fmla="*/ 5119101 h 11328905"/>
                <a:gd name="connsiteX1124" fmla="*/ 7366354 w 16097437"/>
                <a:gd name="connsiteY1124" fmla="*/ 5048271 h 11328905"/>
                <a:gd name="connsiteX1125" fmla="*/ 7347037 w 16097437"/>
                <a:gd name="connsiteY1125" fmla="*/ 4996758 h 11328905"/>
                <a:gd name="connsiteX1126" fmla="*/ 7282646 w 16097437"/>
                <a:gd name="connsiteY1126" fmla="*/ 4977440 h 11328905"/>
                <a:gd name="connsiteX1127" fmla="*/ 7224694 w 16097437"/>
                <a:gd name="connsiteY1127" fmla="*/ 5003197 h 11328905"/>
                <a:gd name="connsiteX1128" fmla="*/ 7147424 w 16097437"/>
                <a:gd name="connsiteY1128" fmla="*/ 5254323 h 11328905"/>
                <a:gd name="connsiteX1129" fmla="*/ 7198937 w 16097437"/>
                <a:gd name="connsiteY1129" fmla="*/ 5138418 h 11328905"/>
                <a:gd name="connsiteX1130" fmla="*/ 7244011 w 16097437"/>
                <a:gd name="connsiteY1130" fmla="*/ 5067588 h 11328905"/>
                <a:gd name="connsiteX1131" fmla="*/ 7276207 w 16097437"/>
                <a:gd name="connsiteY1131" fmla="*/ 5035392 h 11328905"/>
                <a:gd name="connsiteX1132" fmla="*/ 7301963 w 16097437"/>
                <a:gd name="connsiteY1132" fmla="*/ 5016075 h 11328905"/>
                <a:gd name="connsiteX1133" fmla="*/ 7314841 w 16097437"/>
                <a:gd name="connsiteY1133" fmla="*/ 5022514 h 11328905"/>
                <a:gd name="connsiteX1134" fmla="*/ 7321280 w 16097437"/>
                <a:gd name="connsiteY1134" fmla="*/ 5041832 h 11328905"/>
                <a:gd name="connsiteX1135" fmla="*/ 7321280 w 16097437"/>
                <a:gd name="connsiteY1135" fmla="*/ 5048271 h 11328905"/>
                <a:gd name="connsiteX1136" fmla="*/ 7321280 w 16097437"/>
                <a:gd name="connsiteY1136" fmla="*/ 5061149 h 11328905"/>
                <a:gd name="connsiteX1137" fmla="*/ 7321280 w 16097437"/>
                <a:gd name="connsiteY1137" fmla="*/ 5086905 h 11328905"/>
                <a:gd name="connsiteX1138" fmla="*/ 7308402 w 16097437"/>
                <a:gd name="connsiteY1138" fmla="*/ 5157736 h 11328905"/>
                <a:gd name="connsiteX1139" fmla="*/ 7256889 w 16097437"/>
                <a:gd name="connsiteY1139" fmla="*/ 5247883 h 11328905"/>
                <a:gd name="connsiteX1140" fmla="*/ 7256889 w 16097437"/>
                <a:gd name="connsiteY1140" fmla="*/ 5247883 h 11328905"/>
                <a:gd name="connsiteX1141" fmla="*/ 7250450 w 16097437"/>
                <a:gd name="connsiteY1141" fmla="*/ 5254323 h 11328905"/>
                <a:gd name="connsiteX1142" fmla="*/ 7250450 w 16097437"/>
                <a:gd name="connsiteY1142" fmla="*/ 5254323 h 11328905"/>
                <a:gd name="connsiteX1143" fmla="*/ 7244011 w 16097437"/>
                <a:gd name="connsiteY1143" fmla="*/ 5260762 h 11328905"/>
                <a:gd name="connsiteX1144" fmla="*/ 7237572 w 16097437"/>
                <a:gd name="connsiteY1144" fmla="*/ 5267201 h 11328905"/>
                <a:gd name="connsiteX1145" fmla="*/ 7237572 w 16097437"/>
                <a:gd name="connsiteY1145" fmla="*/ 5273640 h 11328905"/>
                <a:gd name="connsiteX1146" fmla="*/ 7179620 w 16097437"/>
                <a:gd name="connsiteY1146" fmla="*/ 5344470 h 11328905"/>
                <a:gd name="connsiteX1147" fmla="*/ 7147424 w 16097437"/>
                <a:gd name="connsiteY1147" fmla="*/ 5370227 h 11328905"/>
                <a:gd name="connsiteX1148" fmla="*/ 7115229 w 16097437"/>
                <a:gd name="connsiteY1148" fmla="*/ 5383105 h 11328905"/>
                <a:gd name="connsiteX1149" fmla="*/ 7147424 w 16097437"/>
                <a:gd name="connsiteY1149" fmla="*/ 5254323 h 11328905"/>
                <a:gd name="connsiteX1150" fmla="*/ 5595596 w 16097437"/>
                <a:gd name="connsiteY1150" fmla="*/ 5621352 h 11328905"/>
                <a:gd name="connsiteX1151" fmla="*/ 5582718 w 16097437"/>
                <a:gd name="connsiteY1151" fmla="*/ 5589157 h 11328905"/>
                <a:gd name="connsiteX1152" fmla="*/ 5602035 w 16097437"/>
                <a:gd name="connsiteY1152" fmla="*/ 5544083 h 11328905"/>
                <a:gd name="connsiteX1153" fmla="*/ 5640670 w 16097437"/>
                <a:gd name="connsiteY1153" fmla="*/ 5492570 h 11328905"/>
                <a:gd name="connsiteX1154" fmla="*/ 5692183 w 16097437"/>
                <a:gd name="connsiteY1154" fmla="*/ 5466814 h 11328905"/>
                <a:gd name="connsiteX1155" fmla="*/ 5743696 w 16097437"/>
                <a:gd name="connsiteY1155" fmla="*/ 5473253 h 11328905"/>
                <a:gd name="connsiteX1156" fmla="*/ 5756574 w 16097437"/>
                <a:gd name="connsiteY1156" fmla="*/ 5479692 h 11328905"/>
                <a:gd name="connsiteX1157" fmla="*/ 5763013 w 16097437"/>
                <a:gd name="connsiteY1157" fmla="*/ 5486131 h 11328905"/>
                <a:gd name="connsiteX1158" fmla="*/ 5756574 w 16097437"/>
                <a:gd name="connsiteY1158" fmla="*/ 5486131 h 11328905"/>
                <a:gd name="connsiteX1159" fmla="*/ 5756574 w 16097437"/>
                <a:gd name="connsiteY1159" fmla="*/ 5492570 h 11328905"/>
                <a:gd name="connsiteX1160" fmla="*/ 5750135 w 16097437"/>
                <a:gd name="connsiteY1160" fmla="*/ 5492570 h 11328905"/>
                <a:gd name="connsiteX1161" fmla="*/ 5750135 w 16097437"/>
                <a:gd name="connsiteY1161" fmla="*/ 5492570 h 11328905"/>
                <a:gd name="connsiteX1162" fmla="*/ 5724379 w 16097437"/>
                <a:gd name="connsiteY1162" fmla="*/ 5537644 h 11328905"/>
                <a:gd name="connsiteX1163" fmla="*/ 5698622 w 16097437"/>
                <a:gd name="connsiteY1163" fmla="*/ 5556961 h 11328905"/>
                <a:gd name="connsiteX1164" fmla="*/ 5659987 w 16097437"/>
                <a:gd name="connsiteY1164" fmla="*/ 5589157 h 11328905"/>
                <a:gd name="connsiteX1165" fmla="*/ 5627792 w 16097437"/>
                <a:gd name="connsiteY1165" fmla="*/ 5614913 h 11328905"/>
                <a:gd name="connsiteX1166" fmla="*/ 5602035 w 16097437"/>
                <a:gd name="connsiteY1166" fmla="*/ 5627792 h 11328905"/>
                <a:gd name="connsiteX1167" fmla="*/ 5595596 w 16097437"/>
                <a:gd name="connsiteY1167" fmla="*/ 5621352 h 11328905"/>
                <a:gd name="connsiteX1168" fmla="*/ 6922055 w 16097437"/>
                <a:gd name="connsiteY1168" fmla="*/ 5595596 h 11328905"/>
                <a:gd name="connsiteX1169" fmla="*/ 6934933 w 16097437"/>
                <a:gd name="connsiteY1169" fmla="*/ 5582718 h 11328905"/>
                <a:gd name="connsiteX1170" fmla="*/ 6941372 w 16097437"/>
                <a:gd name="connsiteY1170" fmla="*/ 5582718 h 11328905"/>
                <a:gd name="connsiteX1171" fmla="*/ 6941372 w 16097437"/>
                <a:gd name="connsiteY1171" fmla="*/ 5582718 h 11328905"/>
                <a:gd name="connsiteX1172" fmla="*/ 6941372 w 16097437"/>
                <a:gd name="connsiteY1172" fmla="*/ 5589157 h 11328905"/>
                <a:gd name="connsiteX1173" fmla="*/ 6934933 w 16097437"/>
                <a:gd name="connsiteY1173" fmla="*/ 5595596 h 11328905"/>
                <a:gd name="connsiteX1174" fmla="*/ 6928494 w 16097437"/>
                <a:gd name="connsiteY1174" fmla="*/ 5589157 h 11328905"/>
                <a:gd name="connsiteX1175" fmla="*/ 6928494 w 16097437"/>
                <a:gd name="connsiteY1175" fmla="*/ 5595596 h 11328905"/>
                <a:gd name="connsiteX1176" fmla="*/ 6922055 w 16097437"/>
                <a:gd name="connsiteY1176" fmla="*/ 5602035 h 11328905"/>
                <a:gd name="connsiteX1177" fmla="*/ 6922055 w 16097437"/>
                <a:gd name="connsiteY1177" fmla="*/ 5595596 h 11328905"/>
                <a:gd name="connsiteX1178" fmla="*/ 7134546 w 16097437"/>
                <a:gd name="connsiteY1178" fmla="*/ 5962626 h 11328905"/>
                <a:gd name="connsiteX1179" fmla="*/ 7128107 w 16097437"/>
                <a:gd name="connsiteY1179" fmla="*/ 5936869 h 11328905"/>
                <a:gd name="connsiteX1180" fmla="*/ 7147424 w 16097437"/>
                <a:gd name="connsiteY1180" fmla="*/ 5885356 h 11328905"/>
                <a:gd name="connsiteX1181" fmla="*/ 7192498 w 16097437"/>
                <a:gd name="connsiteY1181" fmla="*/ 5827404 h 11328905"/>
                <a:gd name="connsiteX1182" fmla="*/ 7237572 w 16097437"/>
                <a:gd name="connsiteY1182" fmla="*/ 5775891 h 11328905"/>
                <a:gd name="connsiteX1183" fmla="*/ 7276207 w 16097437"/>
                <a:gd name="connsiteY1183" fmla="*/ 5743696 h 11328905"/>
                <a:gd name="connsiteX1184" fmla="*/ 7276207 w 16097437"/>
                <a:gd name="connsiteY1184" fmla="*/ 5750135 h 11328905"/>
                <a:gd name="connsiteX1185" fmla="*/ 7269768 w 16097437"/>
                <a:gd name="connsiteY1185" fmla="*/ 5756574 h 11328905"/>
                <a:gd name="connsiteX1186" fmla="*/ 7269768 w 16097437"/>
                <a:gd name="connsiteY1186" fmla="*/ 5769452 h 11328905"/>
                <a:gd name="connsiteX1187" fmla="*/ 7269768 w 16097437"/>
                <a:gd name="connsiteY1187" fmla="*/ 5763013 h 11328905"/>
                <a:gd name="connsiteX1188" fmla="*/ 7244011 w 16097437"/>
                <a:gd name="connsiteY1188" fmla="*/ 5866039 h 11328905"/>
                <a:gd name="connsiteX1189" fmla="*/ 7224694 w 16097437"/>
                <a:gd name="connsiteY1189" fmla="*/ 5911113 h 11328905"/>
                <a:gd name="connsiteX1190" fmla="*/ 7205376 w 16097437"/>
                <a:gd name="connsiteY1190" fmla="*/ 5943308 h 11328905"/>
                <a:gd name="connsiteX1191" fmla="*/ 7205376 w 16097437"/>
                <a:gd name="connsiteY1191" fmla="*/ 5949748 h 11328905"/>
                <a:gd name="connsiteX1192" fmla="*/ 7198937 w 16097437"/>
                <a:gd name="connsiteY1192" fmla="*/ 5949748 h 11328905"/>
                <a:gd name="connsiteX1193" fmla="*/ 7198937 w 16097437"/>
                <a:gd name="connsiteY1193" fmla="*/ 5956187 h 11328905"/>
                <a:gd name="connsiteX1194" fmla="*/ 7198937 w 16097437"/>
                <a:gd name="connsiteY1194" fmla="*/ 5949748 h 11328905"/>
                <a:gd name="connsiteX1195" fmla="*/ 7179620 w 16097437"/>
                <a:gd name="connsiteY1195" fmla="*/ 5969065 h 11328905"/>
                <a:gd name="connsiteX1196" fmla="*/ 7160302 w 16097437"/>
                <a:gd name="connsiteY1196" fmla="*/ 5975504 h 11328905"/>
                <a:gd name="connsiteX1197" fmla="*/ 7134546 w 16097437"/>
                <a:gd name="connsiteY1197" fmla="*/ 5962626 h 11328905"/>
                <a:gd name="connsiteX1198" fmla="*/ 8699252 w 16097437"/>
                <a:gd name="connsiteY1198" fmla="*/ 5041832 h 11328905"/>
                <a:gd name="connsiteX1199" fmla="*/ 8647739 w 16097437"/>
                <a:gd name="connsiteY1199" fmla="*/ 5054710 h 11328905"/>
                <a:gd name="connsiteX1200" fmla="*/ 8641300 w 16097437"/>
                <a:gd name="connsiteY1200" fmla="*/ 5054710 h 11328905"/>
                <a:gd name="connsiteX1201" fmla="*/ 8602665 w 16097437"/>
                <a:gd name="connsiteY1201" fmla="*/ 5086905 h 11328905"/>
                <a:gd name="connsiteX1202" fmla="*/ 8615544 w 16097437"/>
                <a:gd name="connsiteY1202" fmla="*/ 5086905 h 11328905"/>
                <a:gd name="connsiteX1203" fmla="*/ 8486761 w 16097437"/>
                <a:gd name="connsiteY1203" fmla="*/ 5202810 h 11328905"/>
                <a:gd name="connsiteX1204" fmla="*/ 8396614 w 16097437"/>
                <a:gd name="connsiteY1204" fmla="*/ 5344470 h 11328905"/>
                <a:gd name="connsiteX1205" fmla="*/ 8345101 w 16097437"/>
                <a:gd name="connsiteY1205" fmla="*/ 5466814 h 11328905"/>
                <a:gd name="connsiteX1206" fmla="*/ 8312905 w 16097437"/>
                <a:gd name="connsiteY1206" fmla="*/ 5486131 h 11328905"/>
                <a:gd name="connsiteX1207" fmla="*/ 8293588 w 16097437"/>
                <a:gd name="connsiteY1207" fmla="*/ 5486131 h 11328905"/>
                <a:gd name="connsiteX1208" fmla="*/ 8287149 w 16097437"/>
                <a:gd name="connsiteY1208" fmla="*/ 5486131 h 11328905"/>
                <a:gd name="connsiteX1209" fmla="*/ 8216318 w 16097437"/>
                <a:gd name="connsiteY1209" fmla="*/ 5499009 h 11328905"/>
                <a:gd name="connsiteX1210" fmla="*/ 8151927 w 16097437"/>
                <a:gd name="connsiteY1210" fmla="*/ 5505448 h 11328905"/>
                <a:gd name="connsiteX1211" fmla="*/ 8145488 w 16097437"/>
                <a:gd name="connsiteY1211" fmla="*/ 5499009 h 11328905"/>
                <a:gd name="connsiteX1212" fmla="*/ 8145488 w 16097437"/>
                <a:gd name="connsiteY1212" fmla="*/ 5466814 h 11328905"/>
                <a:gd name="connsiteX1213" fmla="*/ 8145488 w 16097437"/>
                <a:gd name="connsiteY1213" fmla="*/ 5460374 h 11328905"/>
                <a:gd name="connsiteX1214" fmla="*/ 8145488 w 16097437"/>
                <a:gd name="connsiteY1214" fmla="*/ 5447496 h 11328905"/>
                <a:gd name="connsiteX1215" fmla="*/ 8145488 w 16097437"/>
                <a:gd name="connsiteY1215" fmla="*/ 5441057 h 11328905"/>
                <a:gd name="connsiteX1216" fmla="*/ 8132610 w 16097437"/>
                <a:gd name="connsiteY1216" fmla="*/ 5376666 h 11328905"/>
                <a:gd name="connsiteX1217" fmla="*/ 8106853 w 16097437"/>
                <a:gd name="connsiteY1217" fmla="*/ 5318714 h 11328905"/>
                <a:gd name="connsiteX1218" fmla="*/ 8055340 w 16097437"/>
                <a:gd name="connsiteY1218" fmla="*/ 5280079 h 11328905"/>
                <a:gd name="connsiteX1219" fmla="*/ 7997388 w 16097437"/>
                <a:gd name="connsiteY1219" fmla="*/ 5260762 h 11328905"/>
                <a:gd name="connsiteX1220" fmla="*/ 7945875 w 16097437"/>
                <a:gd name="connsiteY1220" fmla="*/ 5267201 h 11328905"/>
                <a:gd name="connsiteX1221" fmla="*/ 7900801 w 16097437"/>
                <a:gd name="connsiteY1221" fmla="*/ 5292957 h 11328905"/>
                <a:gd name="connsiteX1222" fmla="*/ 7862167 w 16097437"/>
                <a:gd name="connsiteY1222" fmla="*/ 5325153 h 11328905"/>
                <a:gd name="connsiteX1223" fmla="*/ 7842849 w 16097437"/>
                <a:gd name="connsiteY1223" fmla="*/ 5357348 h 11328905"/>
                <a:gd name="connsiteX1224" fmla="*/ 7842849 w 16097437"/>
                <a:gd name="connsiteY1224" fmla="*/ 5370227 h 11328905"/>
                <a:gd name="connsiteX1225" fmla="*/ 7842849 w 16097437"/>
                <a:gd name="connsiteY1225" fmla="*/ 5383105 h 11328905"/>
                <a:gd name="connsiteX1226" fmla="*/ 7855728 w 16097437"/>
                <a:gd name="connsiteY1226" fmla="*/ 5447496 h 11328905"/>
                <a:gd name="connsiteX1227" fmla="*/ 7887923 w 16097437"/>
                <a:gd name="connsiteY1227" fmla="*/ 5479692 h 11328905"/>
                <a:gd name="connsiteX1228" fmla="*/ 7978071 w 16097437"/>
                <a:gd name="connsiteY1228" fmla="*/ 5524766 h 11328905"/>
                <a:gd name="connsiteX1229" fmla="*/ 7984510 w 16097437"/>
                <a:gd name="connsiteY1229" fmla="*/ 5531205 h 11328905"/>
                <a:gd name="connsiteX1230" fmla="*/ 7978071 w 16097437"/>
                <a:gd name="connsiteY1230" fmla="*/ 5531205 h 11328905"/>
                <a:gd name="connsiteX1231" fmla="*/ 7939436 w 16097437"/>
                <a:gd name="connsiteY1231" fmla="*/ 5537644 h 11328905"/>
                <a:gd name="connsiteX1232" fmla="*/ 7894362 w 16097437"/>
                <a:gd name="connsiteY1232" fmla="*/ 5576279 h 11328905"/>
                <a:gd name="connsiteX1233" fmla="*/ 7862167 w 16097437"/>
                <a:gd name="connsiteY1233" fmla="*/ 5627792 h 11328905"/>
                <a:gd name="connsiteX1234" fmla="*/ 7836410 w 16097437"/>
                <a:gd name="connsiteY1234" fmla="*/ 5679304 h 11328905"/>
                <a:gd name="connsiteX1235" fmla="*/ 7823532 w 16097437"/>
                <a:gd name="connsiteY1235" fmla="*/ 5730817 h 11328905"/>
                <a:gd name="connsiteX1236" fmla="*/ 7823532 w 16097437"/>
                <a:gd name="connsiteY1236" fmla="*/ 5795209 h 11328905"/>
                <a:gd name="connsiteX1237" fmla="*/ 7836410 w 16097437"/>
                <a:gd name="connsiteY1237" fmla="*/ 5853161 h 11328905"/>
                <a:gd name="connsiteX1238" fmla="*/ 7875045 w 16097437"/>
                <a:gd name="connsiteY1238" fmla="*/ 5917552 h 11328905"/>
                <a:gd name="connsiteX1239" fmla="*/ 7913680 w 16097437"/>
                <a:gd name="connsiteY1239" fmla="*/ 5923991 h 11328905"/>
                <a:gd name="connsiteX1240" fmla="*/ 7945875 w 16097437"/>
                <a:gd name="connsiteY1240" fmla="*/ 5923991 h 11328905"/>
                <a:gd name="connsiteX1241" fmla="*/ 7984510 w 16097437"/>
                <a:gd name="connsiteY1241" fmla="*/ 5911113 h 11328905"/>
                <a:gd name="connsiteX1242" fmla="*/ 8023145 w 16097437"/>
                <a:gd name="connsiteY1242" fmla="*/ 5872478 h 11328905"/>
                <a:gd name="connsiteX1243" fmla="*/ 8068219 w 16097437"/>
                <a:gd name="connsiteY1243" fmla="*/ 5808087 h 11328905"/>
                <a:gd name="connsiteX1244" fmla="*/ 8106853 w 16097437"/>
                <a:gd name="connsiteY1244" fmla="*/ 5730817 h 11328905"/>
                <a:gd name="connsiteX1245" fmla="*/ 8119731 w 16097437"/>
                <a:gd name="connsiteY1245" fmla="*/ 5679304 h 11328905"/>
                <a:gd name="connsiteX1246" fmla="*/ 8132610 w 16097437"/>
                <a:gd name="connsiteY1246" fmla="*/ 5614913 h 11328905"/>
                <a:gd name="connsiteX1247" fmla="*/ 8145488 w 16097437"/>
                <a:gd name="connsiteY1247" fmla="*/ 5563400 h 11328905"/>
                <a:gd name="connsiteX1248" fmla="*/ 8171244 w 16097437"/>
                <a:gd name="connsiteY1248" fmla="*/ 5537644 h 11328905"/>
                <a:gd name="connsiteX1249" fmla="*/ 8235636 w 16097437"/>
                <a:gd name="connsiteY1249" fmla="*/ 5531205 h 11328905"/>
                <a:gd name="connsiteX1250" fmla="*/ 8300027 w 16097437"/>
                <a:gd name="connsiteY1250" fmla="*/ 5518326 h 11328905"/>
                <a:gd name="connsiteX1251" fmla="*/ 8332223 w 16097437"/>
                <a:gd name="connsiteY1251" fmla="*/ 5511887 h 11328905"/>
                <a:gd name="connsiteX1252" fmla="*/ 8287149 w 16097437"/>
                <a:gd name="connsiteY1252" fmla="*/ 5672865 h 11328905"/>
                <a:gd name="connsiteX1253" fmla="*/ 8280710 w 16097437"/>
                <a:gd name="connsiteY1253" fmla="*/ 5698622 h 11328905"/>
                <a:gd name="connsiteX1254" fmla="*/ 8216318 w 16097437"/>
                <a:gd name="connsiteY1254" fmla="*/ 5711500 h 11328905"/>
                <a:gd name="connsiteX1255" fmla="*/ 8197001 w 16097437"/>
                <a:gd name="connsiteY1255" fmla="*/ 5724378 h 11328905"/>
                <a:gd name="connsiteX1256" fmla="*/ 8190562 w 16097437"/>
                <a:gd name="connsiteY1256" fmla="*/ 5737257 h 11328905"/>
                <a:gd name="connsiteX1257" fmla="*/ 8203440 w 16097437"/>
                <a:gd name="connsiteY1257" fmla="*/ 5750135 h 11328905"/>
                <a:gd name="connsiteX1258" fmla="*/ 8254953 w 16097437"/>
                <a:gd name="connsiteY1258" fmla="*/ 5756574 h 11328905"/>
                <a:gd name="connsiteX1259" fmla="*/ 8267831 w 16097437"/>
                <a:gd name="connsiteY1259" fmla="*/ 5769452 h 11328905"/>
                <a:gd name="connsiteX1260" fmla="*/ 8248514 w 16097437"/>
                <a:gd name="connsiteY1260" fmla="*/ 6027017 h 11328905"/>
                <a:gd name="connsiteX1261" fmla="*/ 8254953 w 16097437"/>
                <a:gd name="connsiteY1261" fmla="*/ 6123604 h 11328905"/>
                <a:gd name="connsiteX1262" fmla="*/ 8287149 w 16097437"/>
                <a:gd name="connsiteY1262" fmla="*/ 6226630 h 11328905"/>
                <a:gd name="connsiteX1263" fmla="*/ 8338662 w 16097437"/>
                <a:gd name="connsiteY1263" fmla="*/ 6303899 h 11328905"/>
                <a:gd name="connsiteX1264" fmla="*/ 8428809 w 16097437"/>
                <a:gd name="connsiteY1264" fmla="*/ 6336095 h 11328905"/>
                <a:gd name="connsiteX1265" fmla="*/ 8467444 w 16097437"/>
                <a:gd name="connsiteY1265" fmla="*/ 6329656 h 11328905"/>
                <a:gd name="connsiteX1266" fmla="*/ 8493200 w 16097437"/>
                <a:gd name="connsiteY1266" fmla="*/ 6310338 h 11328905"/>
                <a:gd name="connsiteX1267" fmla="*/ 8518957 w 16097437"/>
                <a:gd name="connsiteY1267" fmla="*/ 6284582 h 11328905"/>
                <a:gd name="connsiteX1268" fmla="*/ 8531835 w 16097437"/>
                <a:gd name="connsiteY1268" fmla="*/ 6258825 h 11328905"/>
                <a:gd name="connsiteX1269" fmla="*/ 8570470 w 16097437"/>
                <a:gd name="connsiteY1269" fmla="*/ 6162239 h 11328905"/>
                <a:gd name="connsiteX1270" fmla="*/ 8589787 w 16097437"/>
                <a:gd name="connsiteY1270" fmla="*/ 6059213 h 11328905"/>
                <a:gd name="connsiteX1271" fmla="*/ 8576909 w 16097437"/>
                <a:gd name="connsiteY1271" fmla="*/ 5936869 h 11328905"/>
                <a:gd name="connsiteX1272" fmla="*/ 8531835 w 16097437"/>
                <a:gd name="connsiteY1272" fmla="*/ 5833843 h 11328905"/>
                <a:gd name="connsiteX1273" fmla="*/ 8467444 w 16097437"/>
                <a:gd name="connsiteY1273" fmla="*/ 5769452 h 11328905"/>
                <a:gd name="connsiteX1274" fmla="*/ 8383735 w 16097437"/>
                <a:gd name="connsiteY1274" fmla="*/ 5730817 h 11328905"/>
                <a:gd name="connsiteX1275" fmla="*/ 8370857 w 16097437"/>
                <a:gd name="connsiteY1275" fmla="*/ 5730817 h 11328905"/>
                <a:gd name="connsiteX1276" fmla="*/ 8403053 w 16097437"/>
                <a:gd name="connsiteY1276" fmla="*/ 5711500 h 11328905"/>
                <a:gd name="connsiteX1277" fmla="*/ 8435248 w 16097437"/>
                <a:gd name="connsiteY1277" fmla="*/ 5692183 h 11328905"/>
                <a:gd name="connsiteX1278" fmla="*/ 8480322 w 16097437"/>
                <a:gd name="connsiteY1278" fmla="*/ 5679304 h 11328905"/>
                <a:gd name="connsiteX1279" fmla="*/ 8518957 w 16097437"/>
                <a:gd name="connsiteY1279" fmla="*/ 5659987 h 11328905"/>
                <a:gd name="connsiteX1280" fmla="*/ 8647739 w 16097437"/>
                <a:gd name="connsiteY1280" fmla="*/ 5595596 h 11328905"/>
                <a:gd name="connsiteX1281" fmla="*/ 8776521 w 16097437"/>
                <a:gd name="connsiteY1281" fmla="*/ 5524766 h 11328905"/>
                <a:gd name="connsiteX1282" fmla="*/ 8815156 w 16097437"/>
                <a:gd name="connsiteY1282" fmla="*/ 5492570 h 11328905"/>
                <a:gd name="connsiteX1283" fmla="*/ 8834474 w 16097437"/>
                <a:gd name="connsiteY1283" fmla="*/ 5479692 h 11328905"/>
                <a:gd name="connsiteX1284" fmla="*/ 8840913 w 16097437"/>
                <a:gd name="connsiteY1284" fmla="*/ 5460374 h 11328905"/>
                <a:gd name="connsiteX1285" fmla="*/ 8834474 w 16097437"/>
                <a:gd name="connsiteY1285" fmla="*/ 5453935 h 11328905"/>
                <a:gd name="connsiteX1286" fmla="*/ 8770082 w 16097437"/>
                <a:gd name="connsiteY1286" fmla="*/ 5473253 h 11328905"/>
                <a:gd name="connsiteX1287" fmla="*/ 8686374 w 16097437"/>
                <a:gd name="connsiteY1287" fmla="*/ 5511887 h 11328905"/>
                <a:gd name="connsiteX1288" fmla="*/ 8609105 w 16097437"/>
                <a:gd name="connsiteY1288" fmla="*/ 5556961 h 11328905"/>
                <a:gd name="connsiteX1289" fmla="*/ 8557591 w 16097437"/>
                <a:gd name="connsiteY1289" fmla="*/ 5582718 h 11328905"/>
                <a:gd name="connsiteX1290" fmla="*/ 8551152 w 16097437"/>
                <a:gd name="connsiteY1290" fmla="*/ 5589157 h 11328905"/>
                <a:gd name="connsiteX1291" fmla="*/ 8557591 w 16097437"/>
                <a:gd name="connsiteY1291" fmla="*/ 5589157 h 11328905"/>
                <a:gd name="connsiteX1292" fmla="*/ 8544713 w 16097437"/>
                <a:gd name="connsiteY1292" fmla="*/ 5589157 h 11328905"/>
                <a:gd name="connsiteX1293" fmla="*/ 8467444 w 16097437"/>
                <a:gd name="connsiteY1293" fmla="*/ 5634231 h 11328905"/>
                <a:gd name="connsiteX1294" fmla="*/ 8383735 w 16097437"/>
                <a:gd name="connsiteY1294" fmla="*/ 5666426 h 11328905"/>
                <a:gd name="connsiteX1295" fmla="*/ 8377296 w 16097437"/>
                <a:gd name="connsiteY1295" fmla="*/ 5672865 h 11328905"/>
                <a:gd name="connsiteX1296" fmla="*/ 8370857 w 16097437"/>
                <a:gd name="connsiteY1296" fmla="*/ 5666426 h 11328905"/>
                <a:gd name="connsiteX1297" fmla="*/ 8396614 w 16097437"/>
                <a:gd name="connsiteY1297" fmla="*/ 5563400 h 11328905"/>
                <a:gd name="connsiteX1298" fmla="*/ 8396614 w 16097437"/>
                <a:gd name="connsiteY1298" fmla="*/ 5563400 h 11328905"/>
                <a:gd name="connsiteX1299" fmla="*/ 8396614 w 16097437"/>
                <a:gd name="connsiteY1299" fmla="*/ 5556961 h 11328905"/>
                <a:gd name="connsiteX1300" fmla="*/ 8409492 w 16097437"/>
                <a:gd name="connsiteY1300" fmla="*/ 5544083 h 11328905"/>
                <a:gd name="connsiteX1301" fmla="*/ 8415931 w 16097437"/>
                <a:gd name="connsiteY1301" fmla="*/ 5511887 h 11328905"/>
                <a:gd name="connsiteX1302" fmla="*/ 8428809 w 16097437"/>
                <a:gd name="connsiteY1302" fmla="*/ 5499009 h 11328905"/>
                <a:gd name="connsiteX1303" fmla="*/ 8473883 w 16097437"/>
                <a:gd name="connsiteY1303" fmla="*/ 5466814 h 11328905"/>
                <a:gd name="connsiteX1304" fmla="*/ 8551152 w 16097437"/>
                <a:gd name="connsiteY1304" fmla="*/ 5421740 h 11328905"/>
                <a:gd name="connsiteX1305" fmla="*/ 8583348 w 16097437"/>
                <a:gd name="connsiteY1305" fmla="*/ 5395983 h 11328905"/>
                <a:gd name="connsiteX1306" fmla="*/ 8615544 w 16097437"/>
                <a:gd name="connsiteY1306" fmla="*/ 5370227 h 11328905"/>
                <a:gd name="connsiteX1307" fmla="*/ 8692813 w 16097437"/>
                <a:gd name="connsiteY1307" fmla="*/ 5292957 h 11328905"/>
                <a:gd name="connsiteX1308" fmla="*/ 8737887 w 16097437"/>
                <a:gd name="connsiteY1308" fmla="*/ 5241444 h 11328905"/>
                <a:gd name="connsiteX1309" fmla="*/ 8776521 w 16097437"/>
                <a:gd name="connsiteY1309" fmla="*/ 5183492 h 11328905"/>
                <a:gd name="connsiteX1310" fmla="*/ 8795839 w 16097437"/>
                <a:gd name="connsiteY1310" fmla="*/ 5125540 h 11328905"/>
                <a:gd name="connsiteX1311" fmla="*/ 8789400 w 16097437"/>
                <a:gd name="connsiteY1311" fmla="*/ 5093345 h 11328905"/>
                <a:gd name="connsiteX1312" fmla="*/ 8776521 w 16097437"/>
                <a:gd name="connsiteY1312" fmla="*/ 5067588 h 11328905"/>
                <a:gd name="connsiteX1313" fmla="*/ 8750765 w 16097437"/>
                <a:gd name="connsiteY1313" fmla="*/ 5048271 h 11328905"/>
                <a:gd name="connsiteX1314" fmla="*/ 8725009 w 16097437"/>
                <a:gd name="connsiteY1314" fmla="*/ 5041832 h 11328905"/>
                <a:gd name="connsiteX1315" fmla="*/ 8699252 w 16097437"/>
                <a:gd name="connsiteY1315" fmla="*/ 5041832 h 11328905"/>
                <a:gd name="connsiteX1316" fmla="*/ 8525396 w 16097437"/>
                <a:gd name="connsiteY1316" fmla="*/ 5318714 h 11328905"/>
                <a:gd name="connsiteX1317" fmla="*/ 8576909 w 16097437"/>
                <a:gd name="connsiteY1317" fmla="*/ 5235005 h 11328905"/>
                <a:gd name="connsiteX1318" fmla="*/ 8647739 w 16097437"/>
                <a:gd name="connsiteY1318" fmla="*/ 5157736 h 11328905"/>
                <a:gd name="connsiteX1319" fmla="*/ 8725009 w 16097437"/>
                <a:gd name="connsiteY1319" fmla="*/ 5093345 h 11328905"/>
                <a:gd name="connsiteX1320" fmla="*/ 8731448 w 16097437"/>
                <a:gd name="connsiteY1320" fmla="*/ 5086905 h 11328905"/>
                <a:gd name="connsiteX1321" fmla="*/ 8744326 w 16097437"/>
                <a:gd name="connsiteY1321" fmla="*/ 5099784 h 11328905"/>
                <a:gd name="connsiteX1322" fmla="*/ 8744326 w 16097437"/>
                <a:gd name="connsiteY1322" fmla="*/ 5112662 h 11328905"/>
                <a:gd name="connsiteX1323" fmla="*/ 8731448 w 16097437"/>
                <a:gd name="connsiteY1323" fmla="*/ 5151297 h 11328905"/>
                <a:gd name="connsiteX1324" fmla="*/ 8712130 w 16097437"/>
                <a:gd name="connsiteY1324" fmla="*/ 5189931 h 11328905"/>
                <a:gd name="connsiteX1325" fmla="*/ 8679935 w 16097437"/>
                <a:gd name="connsiteY1325" fmla="*/ 5228566 h 11328905"/>
                <a:gd name="connsiteX1326" fmla="*/ 8609105 w 16097437"/>
                <a:gd name="connsiteY1326" fmla="*/ 5299396 h 11328905"/>
                <a:gd name="connsiteX1327" fmla="*/ 8544713 w 16097437"/>
                <a:gd name="connsiteY1327" fmla="*/ 5357348 h 11328905"/>
                <a:gd name="connsiteX1328" fmla="*/ 8506078 w 16097437"/>
                <a:gd name="connsiteY1328" fmla="*/ 5389544 h 11328905"/>
                <a:gd name="connsiteX1329" fmla="*/ 8480322 w 16097437"/>
                <a:gd name="connsiteY1329" fmla="*/ 5402422 h 11328905"/>
                <a:gd name="connsiteX1330" fmla="*/ 8525396 w 16097437"/>
                <a:gd name="connsiteY1330" fmla="*/ 5318714 h 11328905"/>
                <a:gd name="connsiteX1331" fmla="*/ 8016706 w 16097437"/>
                <a:gd name="connsiteY1331" fmla="*/ 5492570 h 11328905"/>
                <a:gd name="connsiteX1332" fmla="*/ 7965193 w 16097437"/>
                <a:gd name="connsiteY1332" fmla="*/ 5466814 h 11328905"/>
                <a:gd name="connsiteX1333" fmla="*/ 7926558 w 16097437"/>
                <a:gd name="connsiteY1333" fmla="*/ 5441057 h 11328905"/>
                <a:gd name="connsiteX1334" fmla="*/ 7920119 w 16097437"/>
                <a:gd name="connsiteY1334" fmla="*/ 5402422 h 11328905"/>
                <a:gd name="connsiteX1335" fmla="*/ 7945875 w 16097437"/>
                <a:gd name="connsiteY1335" fmla="*/ 5331592 h 11328905"/>
                <a:gd name="connsiteX1336" fmla="*/ 8010266 w 16097437"/>
                <a:gd name="connsiteY1336" fmla="*/ 5305836 h 11328905"/>
                <a:gd name="connsiteX1337" fmla="*/ 8042462 w 16097437"/>
                <a:gd name="connsiteY1337" fmla="*/ 5318714 h 11328905"/>
                <a:gd name="connsiteX1338" fmla="*/ 8068219 w 16097437"/>
                <a:gd name="connsiteY1338" fmla="*/ 5338031 h 11328905"/>
                <a:gd name="connsiteX1339" fmla="*/ 8093975 w 16097437"/>
                <a:gd name="connsiteY1339" fmla="*/ 5395983 h 11328905"/>
                <a:gd name="connsiteX1340" fmla="*/ 8106853 w 16097437"/>
                <a:gd name="connsiteY1340" fmla="*/ 5434618 h 11328905"/>
                <a:gd name="connsiteX1341" fmla="*/ 8100414 w 16097437"/>
                <a:gd name="connsiteY1341" fmla="*/ 5447496 h 11328905"/>
                <a:gd name="connsiteX1342" fmla="*/ 8100414 w 16097437"/>
                <a:gd name="connsiteY1342" fmla="*/ 5460374 h 11328905"/>
                <a:gd name="connsiteX1343" fmla="*/ 8100414 w 16097437"/>
                <a:gd name="connsiteY1343" fmla="*/ 5473253 h 11328905"/>
                <a:gd name="connsiteX1344" fmla="*/ 8100414 w 16097437"/>
                <a:gd name="connsiteY1344" fmla="*/ 5486131 h 11328905"/>
                <a:gd name="connsiteX1345" fmla="*/ 8100414 w 16097437"/>
                <a:gd name="connsiteY1345" fmla="*/ 5492570 h 11328905"/>
                <a:gd name="connsiteX1346" fmla="*/ 8100414 w 16097437"/>
                <a:gd name="connsiteY1346" fmla="*/ 5492570 h 11328905"/>
                <a:gd name="connsiteX1347" fmla="*/ 8093975 w 16097437"/>
                <a:gd name="connsiteY1347" fmla="*/ 5492570 h 11328905"/>
                <a:gd name="connsiteX1348" fmla="*/ 8087536 w 16097437"/>
                <a:gd name="connsiteY1348" fmla="*/ 5499009 h 11328905"/>
                <a:gd name="connsiteX1349" fmla="*/ 8016706 w 16097437"/>
                <a:gd name="connsiteY1349" fmla="*/ 5492570 h 11328905"/>
                <a:gd name="connsiteX1350" fmla="*/ 7932997 w 16097437"/>
                <a:gd name="connsiteY1350" fmla="*/ 5866039 h 11328905"/>
                <a:gd name="connsiteX1351" fmla="*/ 7913680 w 16097437"/>
                <a:gd name="connsiteY1351" fmla="*/ 5853161 h 11328905"/>
                <a:gd name="connsiteX1352" fmla="*/ 7900801 w 16097437"/>
                <a:gd name="connsiteY1352" fmla="*/ 5833843 h 11328905"/>
                <a:gd name="connsiteX1353" fmla="*/ 7913680 w 16097437"/>
                <a:gd name="connsiteY1353" fmla="*/ 5724378 h 11328905"/>
                <a:gd name="connsiteX1354" fmla="*/ 7952314 w 16097437"/>
                <a:gd name="connsiteY1354" fmla="*/ 5640670 h 11328905"/>
                <a:gd name="connsiteX1355" fmla="*/ 7990949 w 16097437"/>
                <a:gd name="connsiteY1355" fmla="*/ 5582718 h 11328905"/>
                <a:gd name="connsiteX1356" fmla="*/ 8023145 w 16097437"/>
                <a:gd name="connsiteY1356" fmla="*/ 5563400 h 11328905"/>
                <a:gd name="connsiteX1357" fmla="*/ 8042462 w 16097437"/>
                <a:gd name="connsiteY1357" fmla="*/ 5556961 h 11328905"/>
                <a:gd name="connsiteX1358" fmla="*/ 8068219 w 16097437"/>
                <a:gd name="connsiteY1358" fmla="*/ 5550522 h 11328905"/>
                <a:gd name="connsiteX1359" fmla="*/ 8087536 w 16097437"/>
                <a:gd name="connsiteY1359" fmla="*/ 5550522 h 11328905"/>
                <a:gd name="connsiteX1360" fmla="*/ 8093975 w 16097437"/>
                <a:gd name="connsiteY1360" fmla="*/ 5556961 h 11328905"/>
                <a:gd name="connsiteX1361" fmla="*/ 8093975 w 16097437"/>
                <a:gd name="connsiteY1361" fmla="*/ 5582718 h 11328905"/>
                <a:gd name="connsiteX1362" fmla="*/ 8093975 w 16097437"/>
                <a:gd name="connsiteY1362" fmla="*/ 5608474 h 11328905"/>
                <a:gd name="connsiteX1363" fmla="*/ 8087536 w 16097437"/>
                <a:gd name="connsiteY1363" fmla="*/ 5614913 h 11328905"/>
                <a:gd name="connsiteX1364" fmla="*/ 8087536 w 16097437"/>
                <a:gd name="connsiteY1364" fmla="*/ 5621352 h 11328905"/>
                <a:gd name="connsiteX1365" fmla="*/ 8087536 w 16097437"/>
                <a:gd name="connsiteY1365" fmla="*/ 5634231 h 11328905"/>
                <a:gd name="connsiteX1366" fmla="*/ 8074658 w 16097437"/>
                <a:gd name="connsiteY1366" fmla="*/ 5666426 h 11328905"/>
                <a:gd name="connsiteX1367" fmla="*/ 8074658 w 16097437"/>
                <a:gd name="connsiteY1367" fmla="*/ 5692183 h 11328905"/>
                <a:gd name="connsiteX1368" fmla="*/ 8048901 w 16097437"/>
                <a:gd name="connsiteY1368" fmla="*/ 5743696 h 11328905"/>
                <a:gd name="connsiteX1369" fmla="*/ 8010266 w 16097437"/>
                <a:gd name="connsiteY1369" fmla="*/ 5808087 h 11328905"/>
                <a:gd name="connsiteX1370" fmla="*/ 7997388 w 16097437"/>
                <a:gd name="connsiteY1370" fmla="*/ 5827404 h 11328905"/>
                <a:gd name="connsiteX1371" fmla="*/ 7978071 w 16097437"/>
                <a:gd name="connsiteY1371" fmla="*/ 5853161 h 11328905"/>
                <a:gd name="connsiteX1372" fmla="*/ 7965193 w 16097437"/>
                <a:gd name="connsiteY1372" fmla="*/ 5859600 h 11328905"/>
                <a:gd name="connsiteX1373" fmla="*/ 7952314 w 16097437"/>
                <a:gd name="connsiteY1373" fmla="*/ 5866039 h 11328905"/>
                <a:gd name="connsiteX1374" fmla="*/ 7945875 w 16097437"/>
                <a:gd name="connsiteY1374" fmla="*/ 5866039 h 11328905"/>
                <a:gd name="connsiteX1375" fmla="*/ 7932997 w 16097437"/>
                <a:gd name="connsiteY1375" fmla="*/ 5866039 h 11328905"/>
                <a:gd name="connsiteX1376" fmla="*/ 8364418 w 16097437"/>
                <a:gd name="connsiteY1376" fmla="*/ 6258825 h 11328905"/>
                <a:gd name="connsiteX1377" fmla="*/ 8338662 w 16097437"/>
                <a:gd name="connsiteY1377" fmla="*/ 6194434 h 11328905"/>
                <a:gd name="connsiteX1378" fmla="*/ 8325783 w 16097437"/>
                <a:gd name="connsiteY1378" fmla="*/ 6130043 h 11328905"/>
                <a:gd name="connsiteX1379" fmla="*/ 8325783 w 16097437"/>
                <a:gd name="connsiteY1379" fmla="*/ 6084969 h 11328905"/>
                <a:gd name="connsiteX1380" fmla="*/ 8319344 w 16097437"/>
                <a:gd name="connsiteY1380" fmla="*/ 6059213 h 11328905"/>
                <a:gd name="connsiteX1381" fmla="*/ 8319344 w 16097437"/>
                <a:gd name="connsiteY1381" fmla="*/ 6027017 h 11328905"/>
                <a:gd name="connsiteX1382" fmla="*/ 8325783 w 16097437"/>
                <a:gd name="connsiteY1382" fmla="*/ 5936869 h 11328905"/>
                <a:gd name="connsiteX1383" fmla="*/ 8332223 w 16097437"/>
                <a:gd name="connsiteY1383" fmla="*/ 5878917 h 11328905"/>
                <a:gd name="connsiteX1384" fmla="*/ 8338662 w 16097437"/>
                <a:gd name="connsiteY1384" fmla="*/ 5820965 h 11328905"/>
                <a:gd name="connsiteX1385" fmla="*/ 8345101 w 16097437"/>
                <a:gd name="connsiteY1385" fmla="*/ 5782330 h 11328905"/>
                <a:gd name="connsiteX1386" fmla="*/ 8357979 w 16097437"/>
                <a:gd name="connsiteY1386" fmla="*/ 5769452 h 11328905"/>
                <a:gd name="connsiteX1387" fmla="*/ 8390174 w 16097437"/>
                <a:gd name="connsiteY1387" fmla="*/ 5769452 h 11328905"/>
                <a:gd name="connsiteX1388" fmla="*/ 8422370 w 16097437"/>
                <a:gd name="connsiteY1388" fmla="*/ 5782330 h 11328905"/>
                <a:gd name="connsiteX1389" fmla="*/ 8454566 w 16097437"/>
                <a:gd name="connsiteY1389" fmla="*/ 5801648 h 11328905"/>
                <a:gd name="connsiteX1390" fmla="*/ 8467444 w 16097437"/>
                <a:gd name="connsiteY1390" fmla="*/ 5814526 h 11328905"/>
                <a:gd name="connsiteX1391" fmla="*/ 8467444 w 16097437"/>
                <a:gd name="connsiteY1391" fmla="*/ 5820965 h 11328905"/>
                <a:gd name="connsiteX1392" fmla="*/ 8467444 w 16097437"/>
                <a:gd name="connsiteY1392" fmla="*/ 5820965 h 11328905"/>
                <a:gd name="connsiteX1393" fmla="*/ 8486761 w 16097437"/>
                <a:gd name="connsiteY1393" fmla="*/ 5840283 h 11328905"/>
                <a:gd name="connsiteX1394" fmla="*/ 8506078 w 16097437"/>
                <a:gd name="connsiteY1394" fmla="*/ 5859600 h 11328905"/>
                <a:gd name="connsiteX1395" fmla="*/ 8506078 w 16097437"/>
                <a:gd name="connsiteY1395" fmla="*/ 5853161 h 11328905"/>
                <a:gd name="connsiteX1396" fmla="*/ 8512518 w 16097437"/>
                <a:gd name="connsiteY1396" fmla="*/ 5859600 h 11328905"/>
                <a:gd name="connsiteX1397" fmla="*/ 8512518 w 16097437"/>
                <a:gd name="connsiteY1397" fmla="*/ 5866039 h 11328905"/>
                <a:gd name="connsiteX1398" fmla="*/ 8512518 w 16097437"/>
                <a:gd name="connsiteY1398" fmla="*/ 5866039 h 11328905"/>
                <a:gd name="connsiteX1399" fmla="*/ 8506078 w 16097437"/>
                <a:gd name="connsiteY1399" fmla="*/ 5866039 h 11328905"/>
                <a:gd name="connsiteX1400" fmla="*/ 8512518 w 16097437"/>
                <a:gd name="connsiteY1400" fmla="*/ 5885356 h 11328905"/>
                <a:gd name="connsiteX1401" fmla="*/ 8518957 w 16097437"/>
                <a:gd name="connsiteY1401" fmla="*/ 5891796 h 11328905"/>
                <a:gd name="connsiteX1402" fmla="*/ 8525396 w 16097437"/>
                <a:gd name="connsiteY1402" fmla="*/ 5878917 h 11328905"/>
                <a:gd name="connsiteX1403" fmla="*/ 8538274 w 16097437"/>
                <a:gd name="connsiteY1403" fmla="*/ 5930430 h 11328905"/>
                <a:gd name="connsiteX1404" fmla="*/ 8544713 w 16097437"/>
                <a:gd name="connsiteY1404" fmla="*/ 5975504 h 11328905"/>
                <a:gd name="connsiteX1405" fmla="*/ 8531835 w 16097437"/>
                <a:gd name="connsiteY1405" fmla="*/ 5943308 h 11328905"/>
                <a:gd name="connsiteX1406" fmla="*/ 8531835 w 16097437"/>
                <a:gd name="connsiteY1406" fmla="*/ 5943308 h 11328905"/>
                <a:gd name="connsiteX1407" fmla="*/ 8531835 w 16097437"/>
                <a:gd name="connsiteY1407" fmla="*/ 5949748 h 11328905"/>
                <a:gd name="connsiteX1408" fmla="*/ 8538274 w 16097437"/>
                <a:gd name="connsiteY1408" fmla="*/ 5969065 h 11328905"/>
                <a:gd name="connsiteX1409" fmla="*/ 8538274 w 16097437"/>
                <a:gd name="connsiteY1409" fmla="*/ 5994821 h 11328905"/>
                <a:gd name="connsiteX1410" fmla="*/ 8551152 w 16097437"/>
                <a:gd name="connsiteY1410" fmla="*/ 6052773 h 11328905"/>
                <a:gd name="connsiteX1411" fmla="*/ 8544713 w 16097437"/>
                <a:gd name="connsiteY1411" fmla="*/ 6059213 h 11328905"/>
                <a:gd name="connsiteX1412" fmla="*/ 8544713 w 16097437"/>
                <a:gd name="connsiteY1412" fmla="*/ 6065652 h 11328905"/>
                <a:gd name="connsiteX1413" fmla="*/ 8544713 w 16097437"/>
                <a:gd name="connsiteY1413" fmla="*/ 6065652 h 11328905"/>
                <a:gd name="connsiteX1414" fmla="*/ 8544713 w 16097437"/>
                <a:gd name="connsiteY1414" fmla="*/ 6065652 h 11328905"/>
                <a:gd name="connsiteX1415" fmla="*/ 8544713 w 16097437"/>
                <a:gd name="connsiteY1415" fmla="*/ 6065652 h 11328905"/>
                <a:gd name="connsiteX1416" fmla="*/ 8538274 w 16097437"/>
                <a:gd name="connsiteY1416" fmla="*/ 6078530 h 11328905"/>
                <a:gd name="connsiteX1417" fmla="*/ 8544713 w 16097437"/>
                <a:gd name="connsiteY1417" fmla="*/ 6091408 h 11328905"/>
                <a:gd name="connsiteX1418" fmla="*/ 8531835 w 16097437"/>
                <a:gd name="connsiteY1418" fmla="*/ 6130043 h 11328905"/>
                <a:gd name="connsiteX1419" fmla="*/ 8506078 w 16097437"/>
                <a:gd name="connsiteY1419" fmla="*/ 6194434 h 11328905"/>
                <a:gd name="connsiteX1420" fmla="*/ 8473883 w 16097437"/>
                <a:gd name="connsiteY1420" fmla="*/ 6252386 h 11328905"/>
                <a:gd name="connsiteX1421" fmla="*/ 8441687 w 16097437"/>
                <a:gd name="connsiteY1421" fmla="*/ 6271704 h 11328905"/>
                <a:gd name="connsiteX1422" fmla="*/ 8441687 w 16097437"/>
                <a:gd name="connsiteY1422" fmla="*/ 6271704 h 11328905"/>
                <a:gd name="connsiteX1423" fmla="*/ 8428809 w 16097437"/>
                <a:gd name="connsiteY1423" fmla="*/ 6278143 h 11328905"/>
                <a:gd name="connsiteX1424" fmla="*/ 8415931 w 16097437"/>
                <a:gd name="connsiteY1424" fmla="*/ 6284582 h 11328905"/>
                <a:gd name="connsiteX1425" fmla="*/ 8364418 w 16097437"/>
                <a:gd name="connsiteY1425" fmla="*/ 6258825 h 11328905"/>
                <a:gd name="connsiteX1426" fmla="*/ 7244011 w 16097437"/>
                <a:gd name="connsiteY1426" fmla="*/ 5260762 h 11328905"/>
                <a:gd name="connsiteX1427" fmla="*/ 7244011 w 16097437"/>
                <a:gd name="connsiteY1427" fmla="*/ 5260762 h 11328905"/>
                <a:gd name="connsiteX1428" fmla="*/ 7244011 w 16097437"/>
                <a:gd name="connsiteY1428" fmla="*/ 5260762 h 11328905"/>
                <a:gd name="connsiteX1429" fmla="*/ 7237572 w 16097437"/>
                <a:gd name="connsiteY1429" fmla="*/ 5267201 h 11328905"/>
                <a:gd name="connsiteX1430" fmla="*/ 7237572 w 16097437"/>
                <a:gd name="connsiteY1430" fmla="*/ 5267201 h 11328905"/>
                <a:gd name="connsiteX1431" fmla="*/ 7237572 w 16097437"/>
                <a:gd name="connsiteY1431" fmla="*/ 5267201 h 11328905"/>
                <a:gd name="connsiteX1432" fmla="*/ 10373424 w 16097437"/>
                <a:gd name="connsiteY1432" fmla="*/ 5492570 h 11328905"/>
                <a:gd name="connsiteX1433" fmla="*/ 10373424 w 16097437"/>
                <a:gd name="connsiteY1433" fmla="*/ 5492570 h 11328905"/>
                <a:gd name="connsiteX1434" fmla="*/ 10373424 w 16097437"/>
                <a:gd name="connsiteY1434" fmla="*/ 5492570 h 11328905"/>
                <a:gd name="connsiteX1435" fmla="*/ 8093975 w 16097437"/>
                <a:gd name="connsiteY1435" fmla="*/ 5492570 h 11328905"/>
                <a:gd name="connsiteX1436" fmla="*/ 8093975 w 16097437"/>
                <a:gd name="connsiteY1436" fmla="*/ 5492570 h 11328905"/>
                <a:gd name="connsiteX1437" fmla="*/ 8093975 w 16097437"/>
                <a:gd name="connsiteY1437" fmla="*/ 5492570 h 11328905"/>
                <a:gd name="connsiteX1438" fmla="*/ 10373424 w 16097437"/>
                <a:gd name="connsiteY1438" fmla="*/ 5492570 h 11328905"/>
                <a:gd name="connsiteX1439" fmla="*/ 10373424 w 16097437"/>
                <a:gd name="connsiteY1439" fmla="*/ 5492570 h 11328905"/>
                <a:gd name="connsiteX1440" fmla="*/ 10373424 w 16097437"/>
                <a:gd name="connsiteY1440" fmla="*/ 5492570 h 11328905"/>
                <a:gd name="connsiteX1441" fmla="*/ 8093975 w 16097437"/>
                <a:gd name="connsiteY1441" fmla="*/ 5492570 h 11328905"/>
                <a:gd name="connsiteX1442" fmla="*/ 8093975 w 16097437"/>
                <a:gd name="connsiteY1442" fmla="*/ 5492570 h 11328905"/>
                <a:gd name="connsiteX1443" fmla="*/ 8093975 w 16097437"/>
                <a:gd name="connsiteY1443" fmla="*/ 5492570 h 11328905"/>
                <a:gd name="connsiteX1444" fmla="*/ 5170614 w 16097437"/>
                <a:gd name="connsiteY1444" fmla="*/ 6110726 h 11328905"/>
                <a:gd name="connsiteX1445" fmla="*/ 5170614 w 16097437"/>
                <a:gd name="connsiteY1445" fmla="*/ 6110726 h 11328905"/>
                <a:gd name="connsiteX1446" fmla="*/ 5170614 w 16097437"/>
                <a:gd name="connsiteY1446" fmla="*/ 6110726 h 1132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Lst>
              <a:rect l="l" t="t" r="r" b="b"/>
              <a:pathLst>
                <a:path w="16097437" h="11328905">
                  <a:moveTo>
                    <a:pt x="11139679" y="4842219"/>
                  </a:moveTo>
                  <a:cubicBezTo>
                    <a:pt x="11120362" y="4848658"/>
                    <a:pt x="11094605" y="4861536"/>
                    <a:pt x="11068848" y="4880854"/>
                  </a:cubicBezTo>
                  <a:lnTo>
                    <a:pt x="11081727" y="4880854"/>
                  </a:lnTo>
                  <a:cubicBezTo>
                    <a:pt x="11081727" y="4880854"/>
                    <a:pt x="11081727" y="4880854"/>
                    <a:pt x="11081727" y="4880854"/>
                  </a:cubicBezTo>
                  <a:cubicBezTo>
                    <a:pt x="11081727" y="4887293"/>
                    <a:pt x="11075288" y="4887293"/>
                    <a:pt x="11075288" y="4900171"/>
                  </a:cubicBezTo>
                  <a:lnTo>
                    <a:pt x="11030214" y="4958123"/>
                  </a:lnTo>
                  <a:cubicBezTo>
                    <a:pt x="11023775" y="4971001"/>
                    <a:pt x="11017336" y="4977440"/>
                    <a:pt x="11010896" y="4983879"/>
                  </a:cubicBezTo>
                  <a:cubicBezTo>
                    <a:pt x="11010896" y="4990319"/>
                    <a:pt x="11010896" y="4990319"/>
                    <a:pt x="11010896" y="4990319"/>
                  </a:cubicBezTo>
                  <a:cubicBezTo>
                    <a:pt x="11017336" y="4990319"/>
                    <a:pt x="11017336" y="4983879"/>
                    <a:pt x="11023775" y="4983879"/>
                  </a:cubicBezTo>
                  <a:lnTo>
                    <a:pt x="11036653" y="4951684"/>
                  </a:lnTo>
                  <a:cubicBezTo>
                    <a:pt x="11030214" y="4977440"/>
                    <a:pt x="11017336" y="5003197"/>
                    <a:pt x="11004457" y="5028953"/>
                  </a:cubicBezTo>
                  <a:cubicBezTo>
                    <a:pt x="10991579" y="5054710"/>
                    <a:pt x="10978701" y="5080466"/>
                    <a:pt x="10965823" y="5106223"/>
                  </a:cubicBezTo>
                  <a:cubicBezTo>
                    <a:pt x="10946505" y="5151297"/>
                    <a:pt x="10933627" y="5202810"/>
                    <a:pt x="10920749" y="5247883"/>
                  </a:cubicBezTo>
                  <a:cubicBezTo>
                    <a:pt x="10907871" y="5292957"/>
                    <a:pt x="10894992" y="5344470"/>
                    <a:pt x="10882114" y="5402422"/>
                  </a:cubicBezTo>
                  <a:cubicBezTo>
                    <a:pt x="10875675" y="5402422"/>
                    <a:pt x="10875675" y="5402422"/>
                    <a:pt x="10869236" y="5402422"/>
                  </a:cubicBezTo>
                  <a:lnTo>
                    <a:pt x="10875675" y="5395983"/>
                  </a:lnTo>
                  <a:cubicBezTo>
                    <a:pt x="10875675" y="5395983"/>
                    <a:pt x="10869236" y="5395983"/>
                    <a:pt x="10869236" y="5402422"/>
                  </a:cubicBezTo>
                  <a:cubicBezTo>
                    <a:pt x="10869236" y="5402422"/>
                    <a:pt x="10869236" y="5402422"/>
                    <a:pt x="10869236" y="5402422"/>
                  </a:cubicBezTo>
                  <a:cubicBezTo>
                    <a:pt x="10862797" y="5402422"/>
                    <a:pt x="10856357" y="5402422"/>
                    <a:pt x="10849918" y="5402422"/>
                  </a:cubicBezTo>
                  <a:cubicBezTo>
                    <a:pt x="10843479" y="5395983"/>
                    <a:pt x="10837040" y="5395983"/>
                    <a:pt x="10830601" y="5395983"/>
                  </a:cubicBezTo>
                  <a:cubicBezTo>
                    <a:pt x="10830601" y="5395983"/>
                    <a:pt x="10830601" y="5395983"/>
                    <a:pt x="10830601" y="5395983"/>
                  </a:cubicBezTo>
                  <a:lnTo>
                    <a:pt x="10779088" y="5389544"/>
                  </a:lnTo>
                  <a:cubicBezTo>
                    <a:pt x="10766210" y="5389544"/>
                    <a:pt x="10759771" y="5389544"/>
                    <a:pt x="10746893" y="5389544"/>
                  </a:cubicBezTo>
                  <a:lnTo>
                    <a:pt x="10682501" y="5402422"/>
                  </a:lnTo>
                  <a:lnTo>
                    <a:pt x="10663184" y="5415301"/>
                  </a:lnTo>
                  <a:lnTo>
                    <a:pt x="10630988" y="5441057"/>
                  </a:lnTo>
                  <a:cubicBezTo>
                    <a:pt x="10630988" y="5441057"/>
                    <a:pt x="10630988" y="5441057"/>
                    <a:pt x="10624549" y="5441057"/>
                  </a:cubicBezTo>
                  <a:lnTo>
                    <a:pt x="10624549" y="5441057"/>
                  </a:lnTo>
                  <a:cubicBezTo>
                    <a:pt x="10624549" y="5441057"/>
                    <a:pt x="10624549" y="5441057"/>
                    <a:pt x="10624549" y="5441057"/>
                  </a:cubicBezTo>
                  <a:lnTo>
                    <a:pt x="10624549" y="5441057"/>
                  </a:lnTo>
                  <a:lnTo>
                    <a:pt x="10624549" y="5441057"/>
                  </a:lnTo>
                  <a:cubicBezTo>
                    <a:pt x="10624549" y="5447496"/>
                    <a:pt x="10624549" y="5447496"/>
                    <a:pt x="10624549" y="5447496"/>
                  </a:cubicBezTo>
                  <a:cubicBezTo>
                    <a:pt x="10624549" y="5447496"/>
                    <a:pt x="10618110" y="5447496"/>
                    <a:pt x="10618110" y="5453935"/>
                  </a:cubicBezTo>
                  <a:lnTo>
                    <a:pt x="10598793" y="5479692"/>
                  </a:lnTo>
                  <a:cubicBezTo>
                    <a:pt x="10592353" y="5479692"/>
                    <a:pt x="10592353" y="5479692"/>
                    <a:pt x="10585914" y="5486131"/>
                  </a:cubicBezTo>
                  <a:cubicBezTo>
                    <a:pt x="10579475" y="5486131"/>
                    <a:pt x="10573036" y="5486131"/>
                    <a:pt x="10573036" y="5486131"/>
                  </a:cubicBezTo>
                  <a:lnTo>
                    <a:pt x="10566597" y="5486131"/>
                  </a:lnTo>
                  <a:cubicBezTo>
                    <a:pt x="10540841" y="5492570"/>
                    <a:pt x="10521523" y="5492570"/>
                    <a:pt x="10495767" y="5499009"/>
                  </a:cubicBezTo>
                  <a:cubicBezTo>
                    <a:pt x="10470010" y="5505448"/>
                    <a:pt x="10450693" y="5505448"/>
                    <a:pt x="10424937" y="5505448"/>
                  </a:cubicBezTo>
                  <a:cubicBezTo>
                    <a:pt x="10424937" y="5505448"/>
                    <a:pt x="10418497" y="5505448"/>
                    <a:pt x="10418497" y="5499009"/>
                  </a:cubicBezTo>
                  <a:lnTo>
                    <a:pt x="10424937" y="5466814"/>
                  </a:lnTo>
                  <a:cubicBezTo>
                    <a:pt x="10424937" y="5466814"/>
                    <a:pt x="10424937" y="5460374"/>
                    <a:pt x="10424937" y="5460374"/>
                  </a:cubicBezTo>
                  <a:cubicBezTo>
                    <a:pt x="10424937" y="5460374"/>
                    <a:pt x="10424937" y="5453935"/>
                    <a:pt x="10424937" y="5447496"/>
                  </a:cubicBezTo>
                  <a:cubicBezTo>
                    <a:pt x="10424937" y="5447496"/>
                    <a:pt x="10424937" y="5447496"/>
                    <a:pt x="10424937" y="5441057"/>
                  </a:cubicBezTo>
                  <a:cubicBezTo>
                    <a:pt x="10424937" y="5421740"/>
                    <a:pt x="10418497" y="5402422"/>
                    <a:pt x="10412058" y="5376666"/>
                  </a:cubicBezTo>
                  <a:cubicBezTo>
                    <a:pt x="10405619" y="5357348"/>
                    <a:pt x="10392741" y="5338031"/>
                    <a:pt x="10379863" y="5318714"/>
                  </a:cubicBezTo>
                  <a:cubicBezTo>
                    <a:pt x="10366984" y="5305836"/>
                    <a:pt x="10354106" y="5286518"/>
                    <a:pt x="10334789" y="5280079"/>
                  </a:cubicBezTo>
                  <a:cubicBezTo>
                    <a:pt x="10315471" y="5267201"/>
                    <a:pt x="10296154" y="5260762"/>
                    <a:pt x="10276837" y="5260762"/>
                  </a:cubicBezTo>
                  <a:cubicBezTo>
                    <a:pt x="10257519" y="5260762"/>
                    <a:pt x="10244641" y="5260762"/>
                    <a:pt x="10225324" y="5267201"/>
                  </a:cubicBezTo>
                  <a:cubicBezTo>
                    <a:pt x="10206006" y="5273640"/>
                    <a:pt x="10193128" y="5286518"/>
                    <a:pt x="10180250" y="5292957"/>
                  </a:cubicBezTo>
                  <a:cubicBezTo>
                    <a:pt x="10167372" y="5305836"/>
                    <a:pt x="10154494" y="5312275"/>
                    <a:pt x="10141615" y="5325153"/>
                  </a:cubicBezTo>
                  <a:cubicBezTo>
                    <a:pt x="10128737" y="5338031"/>
                    <a:pt x="10122298" y="5350909"/>
                    <a:pt x="10122298" y="5357348"/>
                  </a:cubicBezTo>
                  <a:cubicBezTo>
                    <a:pt x="10122298" y="5363788"/>
                    <a:pt x="10122298" y="5363788"/>
                    <a:pt x="10115859" y="5370227"/>
                  </a:cubicBezTo>
                  <a:cubicBezTo>
                    <a:pt x="10115859" y="5376666"/>
                    <a:pt x="10115859" y="5383105"/>
                    <a:pt x="10115859" y="5383105"/>
                  </a:cubicBezTo>
                  <a:cubicBezTo>
                    <a:pt x="10115859" y="5408861"/>
                    <a:pt x="10122298" y="5428179"/>
                    <a:pt x="10128737" y="5447496"/>
                  </a:cubicBezTo>
                  <a:cubicBezTo>
                    <a:pt x="10135176" y="5453935"/>
                    <a:pt x="10141615" y="5460374"/>
                    <a:pt x="10148054" y="5466814"/>
                  </a:cubicBezTo>
                  <a:lnTo>
                    <a:pt x="10051467" y="5544083"/>
                  </a:lnTo>
                  <a:cubicBezTo>
                    <a:pt x="10025711" y="5556961"/>
                    <a:pt x="9999954" y="5576279"/>
                    <a:pt x="9974198" y="5589157"/>
                  </a:cubicBezTo>
                  <a:cubicBezTo>
                    <a:pt x="9954881" y="5602035"/>
                    <a:pt x="9929124" y="5614913"/>
                    <a:pt x="9903368" y="5634231"/>
                  </a:cubicBezTo>
                  <a:cubicBezTo>
                    <a:pt x="9909807" y="5634231"/>
                    <a:pt x="9909807" y="5640670"/>
                    <a:pt x="9909807" y="5640670"/>
                  </a:cubicBezTo>
                  <a:cubicBezTo>
                    <a:pt x="9909807" y="5640670"/>
                    <a:pt x="9909807" y="5640670"/>
                    <a:pt x="9909807" y="5640670"/>
                  </a:cubicBezTo>
                  <a:cubicBezTo>
                    <a:pt x="9909807" y="5640670"/>
                    <a:pt x="9903368" y="5640670"/>
                    <a:pt x="9903368" y="5640670"/>
                  </a:cubicBezTo>
                  <a:cubicBezTo>
                    <a:pt x="9903368" y="5640670"/>
                    <a:pt x="9903368" y="5634231"/>
                    <a:pt x="9903368" y="5634231"/>
                  </a:cubicBezTo>
                  <a:lnTo>
                    <a:pt x="9877611" y="5653548"/>
                  </a:lnTo>
                  <a:cubicBezTo>
                    <a:pt x="9877611" y="5640670"/>
                    <a:pt x="9884051" y="5627792"/>
                    <a:pt x="9884051" y="5614913"/>
                  </a:cubicBezTo>
                  <a:cubicBezTo>
                    <a:pt x="9884051" y="5602035"/>
                    <a:pt x="9890490" y="5589157"/>
                    <a:pt x="9890490" y="5569839"/>
                  </a:cubicBezTo>
                  <a:cubicBezTo>
                    <a:pt x="9890490" y="5544083"/>
                    <a:pt x="9884051" y="5524766"/>
                    <a:pt x="9871172" y="5505448"/>
                  </a:cubicBezTo>
                  <a:cubicBezTo>
                    <a:pt x="9858294" y="5479692"/>
                    <a:pt x="9838976" y="5473253"/>
                    <a:pt x="9819659" y="5473253"/>
                  </a:cubicBezTo>
                  <a:cubicBezTo>
                    <a:pt x="9806781" y="5473253"/>
                    <a:pt x="9793903" y="5479692"/>
                    <a:pt x="9774585" y="5486131"/>
                  </a:cubicBezTo>
                  <a:cubicBezTo>
                    <a:pt x="9761707" y="5499009"/>
                    <a:pt x="9742390" y="5505448"/>
                    <a:pt x="9729511" y="5518326"/>
                  </a:cubicBezTo>
                  <a:lnTo>
                    <a:pt x="9645803" y="5602035"/>
                  </a:lnTo>
                  <a:cubicBezTo>
                    <a:pt x="9620046" y="5621352"/>
                    <a:pt x="9600729" y="5647109"/>
                    <a:pt x="9581412" y="5666426"/>
                  </a:cubicBezTo>
                  <a:cubicBezTo>
                    <a:pt x="9555655" y="5685744"/>
                    <a:pt x="9536338" y="5705061"/>
                    <a:pt x="9517020" y="5724378"/>
                  </a:cubicBezTo>
                  <a:cubicBezTo>
                    <a:pt x="9510581" y="5730817"/>
                    <a:pt x="9497703" y="5737257"/>
                    <a:pt x="9491264" y="5750135"/>
                  </a:cubicBezTo>
                  <a:cubicBezTo>
                    <a:pt x="9484825" y="5756574"/>
                    <a:pt x="9471947" y="5769452"/>
                    <a:pt x="9459068" y="5775891"/>
                  </a:cubicBezTo>
                  <a:cubicBezTo>
                    <a:pt x="9446190" y="5788770"/>
                    <a:pt x="9439751" y="5795209"/>
                    <a:pt x="9426873" y="5801648"/>
                  </a:cubicBezTo>
                  <a:cubicBezTo>
                    <a:pt x="9413995" y="5808087"/>
                    <a:pt x="9401116" y="5808087"/>
                    <a:pt x="9388238" y="5808087"/>
                  </a:cubicBezTo>
                  <a:cubicBezTo>
                    <a:pt x="9375360" y="5808087"/>
                    <a:pt x="9362482" y="5808087"/>
                    <a:pt x="9356042" y="5795209"/>
                  </a:cubicBezTo>
                  <a:cubicBezTo>
                    <a:pt x="9343164" y="5782330"/>
                    <a:pt x="9336725" y="5769452"/>
                    <a:pt x="9330286" y="5756574"/>
                  </a:cubicBezTo>
                  <a:cubicBezTo>
                    <a:pt x="9323847" y="5737257"/>
                    <a:pt x="9323847" y="5724378"/>
                    <a:pt x="9317408" y="5705061"/>
                  </a:cubicBezTo>
                  <a:cubicBezTo>
                    <a:pt x="9317408" y="5685744"/>
                    <a:pt x="9310968" y="5666426"/>
                    <a:pt x="9310968" y="5653548"/>
                  </a:cubicBezTo>
                  <a:cubicBezTo>
                    <a:pt x="9310968" y="5634231"/>
                    <a:pt x="9310968" y="5621352"/>
                    <a:pt x="9310968" y="5614913"/>
                  </a:cubicBezTo>
                  <a:cubicBezTo>
                    <a:pt x="9310968" y="5602035"/>
                    <a:pt x="9304529" y="5595596"/>
                    <a:pt x="9304529" y="5595596"/>
                  </a:cubicBezTo>
                  <a:cubicBezTo>
                    <a:pt x="9304529" y="5595596"/>
                    <a:pt x="9298090" y="5595596"/>
                    <a:pt x="9298090" y="5595596"/>
                  </a:cubicBezTo>
                  <a:lnTo>
                    <a:pt x="9317408" y="5556961"/>
                  </a:lnTo>
                  <a:cubicBezTo>
                    <a:pt x="9317408" y="5550522"/>
                    <a:pt x="9310968" y="5544083"/>
                    <a:pt x="9310968" y="5537644"/>
                  </a:cubicBezTo>
                  <a:cubicBezTo>
                    <a:pt x="9310968" y="5531205"/>
                    <a:pt x="9310968" y="5524766"/>
                    <a:pt x="9317408" y="5511887"/>
                  </a:cubicBezTo>
                  <a:lnTo>
                    <a:pt x="9362482" y="5402422"/>
                  </a:lnTo>
                  <a:cubicBezTo>
                    <a:pt x="9368921" y="5383105"/>
                    <a:pt x="9375360" y="5363788"/>
                    <a:pt x="9381799" y="5344470"/>
                  </a:cubicBezTo>
                  <a:lnTo>
                    <a:pt x="9407556" y="5299396"/>
                  </a:lnTo>
                  <a:lnTo>
                    <a:pt x="9426873" y="5267201"/>
                  </a:lnTo>
                  <a:cubicBezTo>
                    <a:pt x="9426873" y="5267201"/>
                    <a:pt x="9426873" y="5267201"/>
                    <a:pt x="9426873" y="5267201"/>
                  </a:cubicBezTo>
                  <a:lnTo>
                    <a:pt x="9439751" y="5241444"/>
                  </a:lnTo>
                  <a:lnTo>
                    <a:pt x="9471947" y="5209249"/>
                  </a:lnTo>
                  <a:lnTo>
                    <a:pt x="9491264" y="5177053"/>
                  </a:lnTo>
                  <a:lnTo>
                    <a:pt x="9536338" y="5144857"/>
                  </a:lnTo>
                  <a:cubicBezTo>
                    <a:pt x="9549216" y="5138418"/>
                    <a:pt x="9562094" y="5131979"/>
                    <a:pt x="9574972" y="5119101"/>
                  </a:cubicBezTo>
                  <a:lnTo>
                    <a:pt x="9632925" y="5067588"/>
                  </a:lnTo>
                  <a:cubicBezTo>
                    <a:pt x="9652242" y="5048271"/>
                    <a:pt x="9665120" y="5035392"/>
                    <a:pt x="9684438" y="5028953"/>
                  </a:cubicBezTo>
                  <a:cubicBezTo>
                    <a:pt x="9703755" y="5016075"/>
                    <a:pt x="9723072" y="5009636"/>
                    <a:pt x="9755268" y="5003197"/>
                  </a:cubicBezTo>
                  <a:cubicBezTo>
                    <a:pt x="9755268" y="5003197"/>
                    <a:pt x="9755268" y="5009636"/>
                    <a:pt x="9761707" y="5016075"/>
                  </a:cubicBezTo>
                  <a:cubicBezTo>
                    <a:pt x="9768146" y="5016075"/>
                    <a:pt x="9768146" y="5022514"/>
                    <a:pt x="9774585" y="5022514"/>
                  </a:cubicBezTo>
                  <a:lnTo>
                    <a:pt x="9774585" y="5022514"/>
                  </a:lnTo>
                  <a:cubicBezTo>
                    <a:pt x="9774585" y="5022514"/>
                    <a:pt x="9774585" y="5022514"/>
                    <a:pt x="9768146" y="5028953"/>
                  </a:cubicBezTo>
                  <a:cubicBezTo>
                    <a:pt x="9768146" y="5028953"/>
                    <a:pt x="9768146" y="5035392"/>
                    <a:pt x="9768146" y="5035392"/>
                  </a:cubicBezTo>
                  <a:lnTo>
                    <a:pt x="9774585" y="5054710"/>
                  </a:lnTo>
                  <a:cubicBezTo>
                    <a:pt x="9774585" y="5061149"/>
                    <a:pt x="9774585" y="5061149"/>
                    <a:pt x="9774585" y="5061149"/>
                  </a:cubicBezTo>
                  <a:cubicBezTo>
                    <a:pt x="9774585" y="5067588"/>
                    <a:pt x="9774585" y="5067588"/>
                    <a:pt x="9774585" y="5067588"/>
                  </a:cubicBezTo>
                  <a:cubicBezTo>
                    <a:pt x="9774585" y="5074027"/>
                    <a:pt x="9774585" y="5074027"/>
                    <a:pt x="9781024" y="5080466"/>
                  </a:cubicBezTo>
                  <a:cubicBezTo>
                    <a:pt x="9787463" y="5086905"/>
                    <a:pt x="9787463" y="5086905"/>
                    <a:pt x="9793903" y="5086905"/>
                  </a:cubicBezTo>
                  <a:lnTo>
                    <a:pt x="9793903" y="5086905"/>
                  </a:lnTo>
                  <a:cubicBezTo>
                    <a:pt x="9800342" y="5086905"/>
                    <a:pt x="9800342" y="5086905"/>
                    <a:pt x="9800342" y="5086905"/>
                  </a:cubicBezTo>
                  <a:cubicBezTo>
                    <a:pt x="9806781" y="5086905"/>
                    <a:pt x="9806781" y="5093345"/>
                    <a:pt x="9806781" y="5093345"/>
                  </a:cubicBezTo>
                  <a:cubicBezTo>
                    <a:pt x="9813220" y="5093345"/>
                    <a:pt x="9819659" y="5086905"/>
                    <a:pt x="9819659" y="5086905"/>
                  </a:cubicBezTo>
                  <a:lnTo>
                    <a:pt x="9832537" y="5061149"/>
                  </a:lnTo>
                  <a:cubicBezTo>
                    <a:pt x="9832537" y="5054710"/>
                    <a:pt x="9832537" y="5048271"/>
                    <a:pt x="9832537" y="5048271"/>
                  </a:cubicBezTo>
                  <a:cubicBezTo>
                    <a:pt x="9832537" y="5028953"/>
                    <a:pt x="9832537" y="5009636"/>
                    <a:pt x="9826098" y="4996758"/>
                  </a:cubicBezTo>
                  <a:cubicBezTo>
                    <a:pt x="9819659" y="4983879"/>
                    <a:pt x="9813220" y="4971001"/>
                    <a:pt x="9806781" y="4964562"/>
                  </a:cubicBezTo>
                  <a:cubicBezTo>
                    <a:pt x="9793903" y="4951684"/>
                    <a:pt x="9787463" y="4945245"/>
                    <a:pt x="9774585" y="4945245"/>
                  </a:cubicBezTo>
                  <a:cubicBezTo>
                    <a:pt x="9761707" y="4938806"/>
                    <a:pt x="9755268" y="4938806"/>
                    <a:pt x="9742390" y="4938806"/>
                  </a:cubicBezTo>
                  <a:cubicBezTo>
                    <a:pt x="9735951" y="4938806"/>
                    <a:pt x="9735951" y="4938806"/>
                    <a:pt x="9729511" y="4938806"/>
                  </a:cubicBezTo>
                  <a:cubicBezTo>
                    <a:pt x="9729511" y="4938806"/>
                    <a:pt x="9723072" y="4945245"/>
                    <a:pt x="9723072" y="4945245"/>
                  </a:cubicBezTo>
                  <a:lnTo>
                    <a:pt x="9716633" y="4938806"/>
                  </a:lnTo>
                  <a:cubicBezTo>
                    <a:pt x="9710194" y="4938806"/>
                    <a:pt x="9703755" y="4945245"/>
                    <a:pt x="9697316" y="4945245"/>
                  </a:cubicBezTo>
                  <a:lnTo>
                    <a:pt x="9645803" y="4977440"/>
                  </a:lnTo>
                  <a:cubicBezTo>
                    <a:pt x="9639364" y="4977440"/>
                    <a:pt x="9639364" y="4983879"/>
                    <a:pt x="9639364" y="4983879"/>
                  </a:cubicBezTo>
                  <a:cubicBezTo>
                    <a:pt x="9626486" y="4983879"/>
                    <a:pt x="9620046" y="4983879"/>
                    <a:pt x="9613607" y="4990319"/>
                  </a:cubicBezTo>
                  <a:lnTo>
                    <a:pt x="9536338" y="5035392"/>
                  </a:lnTo>
                  <a:cubicBezTo>
                    <a:pt x="9529899" y="5041832"/>
                    <a:pt x="9517020" y="5048271"/>
                    <a:pt x="9510581" y="5054710"/>
                  </a:cubicBezTo>
                  <a:lnTo>
                    <a:pt x="9484825" y="5086905"/>
                  </a:lnTo>
                  <a:lnTo>
                    <a:pt x="9478386" y="5080466"/>
                  </a:lnTo>
                  <a:lnTo>
                    <a:pt x="9478386" y="5080466"/>
                  </a:lnTo>
                  <a:cubicBezTo>
                    <a:pt x="9478386" y="5086905"/>
                    <a:pt x="9471947" y="5093345"/>
                    <a:pt x="9471947" y="5093345"/>
                  </a:cubicBezTo>
                  <a:cubicBezTo>
                    <a:pt x="9465508" y="5093345"/>
                    <a:pt x="9459068" y="5093345"/>
                    <a:pt x="9459068" y="5093345"/>
                  </a:cubicBezTo>
                  <a:cubicBezTo>
                    <a:pt x="9459068" y="5099784"/>
                    <a:pt x="9465508" y="5099784"/>
                    <a:pt x="9465508" y="5099784"/>
                  </a:cubicBezTo>
                  <a:lnTo>
                    <a:pt x="9420434" y="5131979"/>
                  </a:lnTo>
                  <a:cubicBezTo>
                    <a:pt x="9407556" y="5138418"/>
                    <a:pt x="9394677" y="5151297"/>
                    <a:pt x="9388238" y="5164175"/>
                  </a:cubicBezTo>
                  <a:lnTo>
                    <a:pt x="9356042" y="5196370"/>
                  </a:lnTo>
                  <a:cubicBezTo>
                    <a:pt x="9343164" y="5209249"/>
                    <a:pt x="9330286" y="5222127"/>
                    <a:pt x="9317408" y="5241444"/>
                  </a:cubicBezTo>
                  <a:cubicBezTo>
                    <a:pt x="9304529" y="5260762"/>
                    <a:pt x="9298090" y="5280079"/>
                    <a:pt x="9285212" y="5299396"/>
                  </a:cubicBezTo>
                  <a:cubicBezTo>
                    <a:pt x="9278773" y="5318714"/>
                    <a:pt x="9272334" y="5338031"/>
                    <a:pt x="9259456" y="5370227"/>
                  </a:cubicBezTo>
                  <a:cubicBezTo>
                    <a:pt x="9259456" y="5370227"/>
                    <a:pt x="9259456" y="5376666"/>
                    <a:pt x="9253016" y="5383105"/>
                  </a:cubicBezTo>
                  <a:cubicBezTo>
                    <a:pt x="9246577" y="5389544"/>
                    <a:pt x="9246577" y="5395983"/>
                    <a:pt x="9246577" y="5402422"/>
                  </a:cubicBezTo>
                  <a:lnTo>
                    <a:pt x="9246577" y="5408861"/>
                  </a:lnTo>
                  <a:cubicBezTo>
                    <a:pt x="9246577" y="5415301"/>
                    <a:pt x="9246577" y="5415301"/>
                    <a:pt x="9246577" y="5415301"/>
                  </a:cubicBezTo>
                  <a:lnTo>
                    <a:pt x="9233699" y="5441057"/>
                  </a:lnTo>
                  <a:cubicBezTo>
                    <a:pt x="9233699" y="5447496"/>
                    <a:pt x="9233699" y="5460374"/>
                    <a:pt x="9233699" y="5473253"/>
                  </a:cubicBezTo>
                  <a:lnTo>
                    <a:pt x="9214382" y="5550522"/>
                  </a:lnTo>
                  <a:cubicBezTo>
                    <a:pt x="9207943" y="5569839"/>
                    <a:pt x="9207943" y="5582718"/>
                    <a:pt x="9207943" y="5595596"/>
                  </a:cubicBezTo>
                  <a:cubicBezTo>
                    <a:pt x="9207943" y="5621352"/>
                    <a:pt x="9214382" y="5653548"/>
                    <a:pt x="9220821" y="5685744"/>
                  </a:cubicBezTo>
                  <a:cubicBezTo>
                    <a:pt x="9227260" y="5717939"/>
                    <a:pt x="9233699" y="5750135"/>
                    <a:pt x="9246577" y="5775891"/>
                  </a:cubicBezTo>
                  <a:cubicBezTo>
                    <a:pt x="9265895" y="5801648"/>
                    <a:pt x="9285212" y="5827404"/>
                    <a:pt x="9304529" y="5846722"/>
                  </a:cubicBezTo>
                  <a:cubicBezTo>
                    <a:pt x="9323847" y="5866039"/>
                    <a:pt x="9356042" y="5872478"/>
                    <a:pt x="9381799" y="5872478"/>
                  </a:cubicBezTo>
                  <a:cubicBezTo>
                    <a:pt x="9407556" y="5872478"/>
                    <a:pt x="9433312" y="5866039"/>
                    <a:pt x="9452629" y="5853161"/>
                  </a:cubicBezTo>
                  <a:cubicBezTo>
                    <a:pt x="9478386" y="5833843"/>
                    <a:pt x="9491264" y="5820965"/>
                    <a:pt x="9510581" y="5801648"/>
                  </a:cubicBezTo>
                  <a:lnTo>
                    <a:pt x="9510581" y="5808087"/>
                  </a:lnTo>
                  <a:lnTo>
                    <a:pt x="9523459" y="5782330"/>
                  </a:lnTo>
                  <a:lnTo>
                    <a:pt x="9523459" y="5795209"/>
                  </a:lnTo>
                  <a:cubicBezTo>
                    <a:pt x="9529899" y="5795209"/>
                    <a:pt x="9529899" y="5795209"/>
                    <a:pt x="9536338" y="5788770"/>
                  </a:cubicBezTo>
                  <a:cubicBezTo>
                    <a:pt x="9542777" y="5788770"/>
                    <a:pt x="9542777" y="5782330"/>
                    <a:pt x="9549216" y="5775891"/>
                  </a:cubicBezTo>
                  <a:cubicBezTo>
                    <a:pt x="9542777" y="5775891"/>
                    <a:pt x="9542777" y="5775891"/>
                    <a:pt x="9542777" y="5769452"/>
                  </a:cubicBezTo>
                  <a:lnTo>
                    <a:pt x="9562094" y="5756574"/>
                  </a:lnTo>
                  <a:lnTo>
                    <a:pt x="9562094" y="5763013"/>
                  </a:lnTo>
                  <a:cubicBezTo>
                    <a:pt x="9568533" y="5763013"/>
                    <a:pt x="9581412" y="5756574"/>
                    <a:pt x="9594290" y="5750135"/>
                  </a:cubicBezTo>
                  <a:cubicBezTo>
                    <a:pt x="9600729" y="5743696"/>
                    <a:pt x="9607168" y="5730817"/>
                    <a:pt x="9607168" y="5724378"/>
                  </a:cubicBezTo>
                  <a:cubicBezTo>
                    <a:pt x="9607168" y="5724378"/>
                    <a:pt x="9607168" y="5724378"/>
                    <a:pt x="9600729" y="5724378"/>
                  </a:cubicBezTo>
                  <a:cubicBezTo>
                    <a:pt x="9600729" y="5724378"/>
                    <a:pt x="9600729" y="5724378"/>
                    <a:pt x="9594290" y="5724378"/>
                  </a:cubicBezTo>
                  <a:lnTo>
                    <a:pt x="9626486" y="5711500"/>
                  </a:lnTo>
                  <a:cubicBezTo>
                    <a:pt x="9626486" y="5711500"/>
                    <a:pt x="9632925" y="5705061"/>
                    <a:pt x="9632925" y="5705061"/>
                  </a:cubicBezTo>
                  <a:cubicBezTo>
                    <a:pt x="9632925" y="5705061"/>
                    <a:pt x="9632925" y="5698622"/>
                    <a:pt x="9626486" y="5698622"/>
                  </a:cubicBezTo>
                  <a:cubicBezTo>
                    <a:pt x="9632925" y="5685744"/>
                    <a:pt x="9639364" y="5679304"/>
                    <a:pt x="9652242" y="5672865"/>
                  </a:cubicBezTo>
                  <a:cubicBezTo>
                    <a:pt x="9658681" y="5666426"/>
                    <a:pt x="9665120" y="5659987"/>
                    <a:pt x="9671559" y="5653548"/>
                  </a:cubicBezTo>
                  <a:lnTo>
                    <a:pt x="9697316" y="5640670"/>
                  </a:lnTo>
                  <a:lnTo>
                    <a:pt x="9684438" y="5640670"/>
                  </a:lnTo>
                  <a:cubicBezTo>
                    <a:pt x="9684438" y="5634231"/>
                    <a:pt x="9690877" y="5627792"/>
                    <a:pt x="9703755" y="5627792"/>
                  </a:cubicBezTo>
                  <a:lnTo>
                    <a:pt x="9723072" y="5614913"/>
                  </a:lnTo>
                  <a:cubicBezTo>
                    <a:pt x="9729511" y="5608474"/>
                    <a:pt x="9729511" y="5602035"/>
                    <a:pt x="9735951" y="5602035"/>
                  </a:cubicBezTo>
                  <a:lnTo>
                    <a:pt x="9735951" y="5608474"/>
                  </a:lnTo>
                  <a:cubicBezTo>
                    <a:pt x="9748829" y="5602035"/>
                    <a:pt x="9755268" y="5595596"/>
                    <a:pt x="9761707" y="5582718"/>
                  </a:cubicBezTo>
                  <a:cubicBezTo>
                    <a:pt x="9774585" y="5576279"/>
                    <a:pt x="9781024" y="5569839"/>
                    <a:pt x="9793903" y="5569839"/>
                  </a:cubicBezTo>
                  <a:cubicBezTo>
                    <a:pt x="9793903" y="5589157"/>
                    <a:pt x="9787463" y="5608474"/>
                    <a:pt x="9787463" y="5627792"/>
                  </a:cubicBezTo>
                  <a:cubicBezTo>
                    <a:pt x="9781024" y="5647109"/>
                    <a:pt x="9781024" y="5666426"/>
                    <a:pt x="9781024" y="5685744"/>
                  </a:cubicBezTo>
                  <a:cubicBezTo>
                    <a:pt x="9781024" y="5692183"/>
                    <a:pt x="9781024" y="5705061"/>
                    <a:pt x="9774585" y="5711500"/>
                  </a:cubicBezTo>
                  <a:cubicBezTo>
                    <a:pt x="9774585" y="5724378"/>
                    <a:pt x="9774585" y="5730817"/>
                    <a:pt x="9774585" y="5743696"/>
                  </a:cubicBezTo>
                  <a:lnTo>
                    <a:pt x="9755268" y="5788770"/>
                  </a:lnTo>
                  <a:lnTo>
                    <a:pt x="9748829" y="5775891"/>
                  </a:lnTo>
                  <a:cubicBezTo>
                    <a:pt x="9742390" y="5788770"/>
                    <a:pt x="9735951" y="5801648"/>
                    <a:pt x="9723072" y="5808087"/>
                  </a:cubicBezTo>
                  <a:cubicBezTo>
                    <a:pt x="9710194" y="5814526"/>
                    <a:pt x="9703755" y="5827404"/>
                    <a:pt x="9690877" y="5833843"/>
                  </a:cubicBezTo>
                  <a:lnTo>
                    <a:pt x="9671559" y="5872478"/>
                  </a:lnTo>
                  <a:lnTo>
                    <a:pt x="9639364" y="5898235"/>
                  </a:lnTo>
                  <a:cubicBezTo>
                    <a:pt x="9620046" y="5923991"/>
                    <a:pt x="9607168" y="5936869"/>
                    <a:pt x="9594290" y="5956187"/>
                  </a:cubicBezTo>
                  <a:cubicBezTo>
                    <a:pt x="9581412" y="5975504"/>
                    <a:pt x="9568533" y="5988382"/>
                    <a:pt x="9562094" y="6001260"/>
                  </a:cubicBezTo>
                  <a:lnTo>
                    <a:pt x="9523459" y="6059213"/>
                  </a:lnTo>
                  <a:cubicBezTo>
                    <a:pt x="9517020" y="6065652"/>
                    <a:pt x="9504142" y="6084969"/>
                    <a:pt x="9491264" y="6104286"/>
                  </a:cubicBezTo>
                  <a:cubicBezTo>
                    <a:pt x="9478386" y="6123604"/>
                    <a:pt x="9465508" y="6142921"/>
                    <a:pt x="9459068" y="6155799"/>
                  </a:cubicBezTo>
                  <a:cubicBezTo>
                    <a:pt x="9465508" y="6155799"/>
                    <a:pt x="9465508" y="6155799"/>
                    <a:pt x="9465508" y="6155799"/>
                  </a:cubicBezTo>
                  <a:cubicBezTo>
                    <a:pt x="9465508" y="6155799"/>
                    <a:pt x="9465508" y="6162239"/>
                    <a:pt x="9459068" y="6168678"/>
                  </a:cubicBezTo>
                  <a:lnTo>
                    <a:pt x="9439751" y="6194434"/>
                  </a:lnTo>
                  <a:cubicBezTo>
                    <a:pt x="9439751" y="6200873"/>
                    <a:pt x="9433312" y="6207312"/>
                    <a:pt x="9433312" y="6213752"/>
                  </a:cubicBezTo>
                  <a:cubicBezTo>
                    <a:pt x="9433312" y="6220191"/>
                    <a:pt x="9433312" y="6220191"/>
                    <a:pt x="9433312" y="6220191"/>
                  </a:cubicBezTo>
                  <a:cubicBezTo>
                    <a:pt x="9433312" y="6220191"/>
                    <a:pt x="9426873" y="6226630"/>
                    <a:pt x="9420434" y="6233069"/>
                  </a:cubicBezTo>
                  <a:lnTo>
                    <a:pt x="9413995" y="6278143"/>
                  </a:lnTo>
                  <a:cubicBezTo>
                    <a:pt x="9413995" y="6284582"/>
                    <a:pt x="9407556" y="6291021"/>
                    <a:pt x="9401116" y="6297460"/>
                  </a:cubicBezTo>
                  <a:cubicBezTo>
                    <a:pt x="9401116" y="6291021"/>
                    <a:pt x="9401116" y="6291021"/>
                    <a:pt x="9401116" y="6278143"/>
                  </a:cubicBezTo>
                  <a:lnTo>
                    <a:pt x="9401116" y="6271704"/>
                  </a:lnTo>
                  <a:cubicBezTo>
                    <a:pt x="9394677" y="6278143"/>
                    <a:pt x="9388238" y="6284582"/>
                    <a:pt x="9388238" y="6297460"/>
                  </a:cubicBezTo>
                  <a:cubicBezTo>
                    <a:pt x="9381799" y="6310338"/>
                    <a:pt x="9381799" y="6323216"/>
                    <a:pt x="9381799" y="6336095"/>
                  </a:cubicBezTo>
                  <a:cubicBezTo>
                    <a:pt x="9381799" y="6329656"/>
                    <a:pt x="9388238" y="6329656"/>
                    <a:pt x="9388238" y="6329656"/>
                  </a:cubicBezTo>
                  <a:cubicBezTo>
                    <a:pt x="9388238" y="6329656"/>
                    <a:pt x="9394677" y="6336095"/>
                    <a:pt x="9394677" y="6336095"/>
                  </a:cubicBezTo>
                  <a:cubicBezTo>
                    <a:pt x="9394677" y="6342534"/>
                    <a:pt x="9394677" y="6348973"/>
                    <a:pt x="9394677" y="6348973"/>
                  </a:cubicBezTo>
                  <a:cubicBezTo>
                    <a:pt x="9394677" y="6355412"/>
                    <a:pt x="9394677" y="6361851"/>
                    <a:pt x="9394677" y="6361851"/>
                  </a:cubicBezTo>
                  <a:cubicBezTo>
                    <a:pt x="9394677" y="6368290"/>
                    <a:pt x="9394677" y="6374729"/>
                    <a:pt x="9394677" y="6374729"/>
                  </a:cubicBezTo>
                  <a:cubicBezTo>
                    <a:pt x="9394677" y="6387608"/>
                    <a:pt x="9401116" y="6406925"/>
                    <a:pt x="9407556" y="6419803"/>
                  </a:cubicBezTo>
                  <a:cubicBezTo>
                    <a:pt x="9420434" y="6432682"/>
                    <a:pt x="9433312" y="6451999"/>
                    <a:pt x="9446190" y="6458438"/>
                  </a:cubicBezTo>
                  <a:cubicBezTo>
                    <a:pt x="9459068" y="6471316"/>
                    <a:pt x="9478386" y="6484195"/>
                    <a:pt x="9497703" y="6490634"/>
                  </a:cubicBezTo>
                  <a:cubicBezTo>
                    <a:pt x="9517020" y="6497073"/>
                    <a:pt x="9536338" y="6503512"/>
                    <a:pt x="9549216" y="6503512"/>
                  </a:cubicBezTo>
                  <a:cubicBezTo>
                    <a:pt x="9568533" y="6503512"/>
                    <a:pt x="9587851" y="6497073"/>
                    <a:pt x="9600729" y="6490634"/>
                  </a:cubicBezTo>
                  <a:cubicBezTo>
                    <a:pt x="9613607" y="6477756"/>
                    <a:pt x="9626486" y="6471316"/>
                    <a:pt x="9639364" y="6464877"/>
                  </a:cubicBezTo>
                  <a:cubicBezTo>
                    <a:pt x="9639364" y="6464877"/>
                    <a:pt x="9639364" y="6464877"/>
                    <a:pt x="9639364" y="6458438"/>
                  </a:cubicBezTo>
                  <a:cubicBezTo>
                    <a:pt x="9639364" y="6451999"/>
                    <a:pt x="9645803" y="6445560"/>
                    <a:pt x="9652242" y="6439121"/>
                  </a:cubicBezTo>
                  <a:cubicBezTo>
                    <a:pt x="9665120" y="6432682"/>
                    <a:pt x="9671559" y="6432682"/>
                    <a:pt x="9671559" y="6426242"/>
                  </a:cubicBezTo>
                  <a:cubicBezTo>
                    <a:pt x="9671559" y="6419803"/>
                    <a:pt x="9671559" y="6419803"/>
                    <a:pt x="9671559" y="6419803"/>
                  </a:cubicBezTo>
                  <a:cubicBezTo>
                    <a:pt x="9671559" y="6406925"/>
                    <a:pt x="9671559" y="6394047"/>
                    <a:pt x="9684438" y="6381169"/>
                  </a:cubicBezTo>
                  <a:cubicBezTo>
                    <a:pt x="9690877" y="6368290"/>
                    <a:pt x="9697316" y="6355412"/>
                    <a:pt x="9703755" y="6348973"/>
                  </a:cubicBezTo>
                  <a:lnTo>
                    <a:pt x="9710194" y="6310338"/>
                  </a:lnTo>
                  <a:cubicBezTo>
                    <a:pt x="9716633" y="6303899"/>
                    <a:pt x="9716633" y="6297460"/>
                    <a:pt x="9723072" y="6297460"/>
                  </a:cubicBezTo>
                  <a:cubicBezTo>
                    <a:pt x="9723072" y="6291021"/>
                    <a:pt x="9729511" y="6291021"/>
                    <a:pt x="9735951" y="6291021"/>
                  </a:cubicBezTo>
                  <a:cubicBezTo>
                    <a:pt x="9735951" y="6284582"/>
                    <a:pt x="9735951" y="6284582"/>
                    <a:pt x="9735951" y="6278143"/>
                  </a:cubicBezTo>
                  <a:cubicBezTo>
                    <a:pt x="9735951" y="6278143"/>
                    <a:pt x="9729511" y="6278143"/>
                    <a:pt x="9729511" y="6271704"/>
                  </a:cubicBezTo>
                  <a:cubicBezTo>
                    <a:pt x="9735951" y="6271704"/>
                    <a:pt x="9742390" y="6271704"/>
                    <a:pt x="9748829" y="6265264"/>
                  </a:cubicBezTo>
                  <a:cubicBezTo>
                    <a:pt x="9755268" y="6265264"/>
                    <a:pt x="9761707" y="6258825"/>
                    <a:pt x="9761707" y="6252386"/>
                  </a:cubicBezTo>
                  <a:cubicBezTo>
                    <a:pt x="9761707" y="6252386"/>
                    <a:pt x="9755268" y="6252386"/>
                    <a:pt x="9755268" y="6252386"/>
                  </a:cubicBezTo>
                  <a:lnTo>
                    <a:pt x="9755268" y="6252386"/>
                  </a:lnTo>
                  <a:lnTo>
                    <a:pt x="9768146" y="6239508"/>
                  </a:lnTo>
                  <a:cubicBezTo>
                    <a:pt x="9761707" y="6239508"/>
                    <a:pt x="9761707" y="6233069"/>
                    <a:pt x="9755268" y="6226630"/>
                  </a:cubicBezTo>
                  <a:cubicBezTo>
                    <a:pt x="9755268" y="6220191"/>
                    <a:pt x="9748829" y="6213752"/>
                    <a:pt x="9748829" y="6207312"/>
                  </a:cubicBezTo>
                  <a:lnTo>
                    <a:pt x="9781024" y="6175117"/>
                  </a:lnTo>
                  <a:lnTo>
                    <a:pt x="9787463" y="6149360"/>
                  </a:lnTo>
                  <a:cubicBezTo>
                    <a:pt x="9787463" y="6142921"/>
                    <a:pt x="9793903" y="6142921"/>
                    <a:pt x="9793903" y="6136482"/>
                  </a:cubicBezTo>
                  <a:cubicBezTo>
                    <a:pt x="9800342" y="6123604"/>
                    <a:pt x="9800342" y="6110726"/>
                    <a:pt x="9806781" y="6097847"/>
                  </a:cubicBezTo>
                  <a:cubicBezTo>
                    <a:pt x="9806781" y="6084969"/>
                    <a:pt x="9813220" y="6065652"/>
                    <a:pt x="9813220" y="6052773"/>
                  </a:cubicBezTo>
                  <a:cubicBezTo>
                    <a:pt x="9813220" y="6033456"/>
                    <a:pt x="9819659" y="6020578"/>
                    <a:pt x="9819659" y="6007700"/>
                  </a:cubicBezTo>
                  <a:cubicBezTo>
                    <a:pt x="9826098" y="6001260"/>
                    <a:pt x="9832537" y="5988382"/>
                    <a:pt x="9838976" y="5988382"/>
                  </a:cubicBezTo>
                  <a:cubicBezTo>
                    <a:pt x="9832537" y="5981943"/>
                    <a:pt x="9832537" y="5975504"/>
                    <a:pt x="9832537" y="5962626"/>
                  </a:cubicBezTo>
                  <a:lnTo>
                    <a:pt x="9838976" y="5911113"/>
                  </a:lnTo>
                  <a:cubicBezTo>
                    <a:pt x="9838976" y="5898235"/>
                    <a:pt x="9845416" y="5891796"/>
                    <a:pt x="9845416" y="5885356"/>
                  </a:cubicBezTo>
                  <a:cubicBezTo>
                    <a:pt x="9851855" y="5872478"/>
                    <a:pt x="9851855" y="5866039"/>
                    <a:pt x="9858294" y="5866039"/>
                  </a:cubicBezTo>
                  <a:cubicBezTo>
                    <a:pt x="9858294" y="5866039"/>
                    <a:pt x="9858294" y="5872478"/>
                    <a:pt x="9864733" y="5872478"/>
                  </a:cubicBezTo>
                  <a:cubicBezTo>
                    <a:pt x="9864733" y="5872478"/>
                    <a:pt x="9864733" y="5866039"/>
                    <a:pt x="9864733" y="5859600"/>
                  </a:cubicBezTo>
                  <a:cubicBezTo>
                    <a:pt x="9864733" y="5853161"/>
                    <a:pt x="9864733" y="5846722"/>
                    <a:pt x="9864733" y="5840283"/>
                  </a:cubicBezTo>
                  <a:cubicBezTo>
                    <a:pt x="9864733" y="5833843"/>
                    <a:pt x="9864733" y="5827404"/>
                    <a:pt x="9864733" y="5820965"/>
                  </a:cubicBezTo>
                  <a:cubicBezTo>
                    <a:pt x="9864733" y="5814526"/>
                    <a:pt x="9864733" y="5808087"/>
                    <a:pt x="9864733" y="5801648"/>
                  </a:cubicBezTo>
                  <a:cubicBezTo>
                    <a:pt x="9864733" y="5795209"/>
                    <a:pt x="9864733" y="5788770"/>
                    <a:pt x="9858294" y="5782330"/>
                  </a:cubicBezTo>
                  <a:cubicBezTo>
                    <a:pt x="9858294" y="5775891"/>
                    <a:pt x="9858294" y="5769452"/>
                    <a:pt x="9858294" y="5769452"/>
                  </a:cubicBezTo>
                  <a:cubicBezTo>
                    <a:pt x="9858294" y="5763013"/>
                    <a:pt x="9864733" y="5756574"/>
                    <a:pt x="9864733" y="5743696"/>
                  </a:cubicBezTo>
                  <a:cubicBezTo>
                    <a:pt x="9871172" y="5737257"/>
                    <a:pt x="9877611" y="5730817"/>
                    <a:pt x="9884051" y="5724378"/>
                  </a:cubicBezTo>
                  <a:lnTo>
                    <a:pt x="9935563" y="5672865"/>
                  </a:lnTo>
                  <a:cubicBezTo>
                    <a:pt x="9929124" y="5672865"/>
                    <a:pt x="9922685" y="5672865"/>
                    <a:pt x="9922685" y="5672865"/>
                  </a:cubicBezTo>
                  <a:lnTo>
                    <a:pt x="9942003" y="5653548"/>
                  </a:lnTo>
                  <a:cubicBezTo>
                    <a:pt x="9942003" y="5653548"/>
                    <a:pt x="9942003" y="5653548"/>
                    <a:pt x="9948442" y="5653548"/>
                  </a:cubicBezTo>
                  <a:cubicBezTo>
                    <a:pt x="9948442" y="5653548"/>
                    <a:pt x="9948442" y="5653548"/>
                    <a:pt x="9954881" y="5653548"/>
                  </a:cubicBezTo>
                  <a:cubicBezTo>
                    <a:pt x="9954881" y="5653548"/>
                    <a:pt x="9954881" y="5653548"/>
                    <a:pt x="9961320" y="5653548"/>
                  </a:cubicBezTo>
                  <a:lnTo>
                    <a:pt x="9948442" y="5647109"/>
                  </a:lnTo>
                  <a:cubicBezTo>
                    <a:pt x="9948442" y="5640670"/>
                    <a:pt x="9954881" y="5640670"/>
                    <a:pt x="9961320" y="5640670"/>
                  </a:cubicBezTo>
                  <a:cubicBezTo>
                    <a:pt x="9961320" y="5640670"/>
                    <a:pt x="9967759" y="5640670"/>
                    <a:pt x="9967759" y="5640670"/>
                  </a:cubicBezTo>
                  <a:lnTo>
                    <a:pt x="9993515" y="5621352"/>
                  </a:lnTo>
                  <a:cubicBezTo>
                    <a:pt x="9993515" y="5621352"/>
                    <a:pt x="9987076" y="5621352"/>
                    <a:pt x="9987076" y="5614913"/>
                  </a:cubicBezTo>
                  <a:cubicBezTo>
                    <a:pt x="9993515" y="5614913"/>
                    <a:pt x="9993515" y="5614913"/>
                    <a:pt x="9993515" y="5614913"/>
                  </a:cubicBezTo>
                  <a:cubicBezTo>
                    <a:pt x="9999954" y="5614913"/>
                    <a:pt x="9999954" y="5614913"/>
                    <a:pt x="9999954" y="5614913"/>
                  </a:cubicBezTo>
                  <a:cubicBezTo>
                    <a:pt x="9999954" y="5614913"/>
                    <a:pt x="9999954" y="5614913"/>
                    <a:pt x="9999954" y="5614913"/>
                  </a:cubicBezTo>
                  <a:cubicBezTo>
                    <a:pt x="9999954" y="5621352"/>
                    <a:pt x="9999954" y="5621352"/>
                    <a:pt x="9999954" y="5621352"/>
                  </a:cubicBezTo>
                  <a:lnTo>
                    <a:pt x="10038589" y="5589157"/>
                  </a:lnTo>
                  <a:cubicBezTo>
                    <a:pt x="10038589" y="5589157"/>
                    <a:pt x="10038589" y="5589157"/>
                    <a:pt x="10032150" y="5589157"/>
                  </a:cubicBezTo>
                  <a:cubicBezTo>
                    <a:pt x="10032150" y="5589157"/>
                    <a:pt x="10032150" y="5589157"/>
                    <a:pt x="10025711" y="5595596"/>
                  </a:cubicBezTo>
                  <a:lnTo>
                    <a:pt x="10019272" y="5589157"/>
                  </a:lnTo>
                  <a:lnTo>
                    <a:pt x="10012833" y="5602035"/>
                  </a:lnTo>
                  <a:cubicBezTo>
                    <a:pt x="10012833" y="5595596"/>
                    <a:pt x="10012833" y="5589157"/>
                    <a:pt x="10019272" y="5589157"/>
                  </a:cubicBezTo>
                  <a:cubicBezTo>
                    <a:pt x="10025711" y="5582718"/>
                    <a:pt x="10032150" y="5576279"/>
                    <a:pt x="10032150" y="5576279"/>
                  </a:cubicBezTo>
                  <a:lnTo>
                    <a:pt x="10038589" y="5589157"/>
                  </a:lnTo>
                  <a:lnTo>
                    <a:pt x="10141615" y="5524766"/>
                  </a:lnTo>
                  <a:lnTo>
                    <a:pt x="10180250" y="5492570"/>
                  </a:lnTo>
                  <a:lnTo>
                    <a:pt x="10257519" y="5524766"/>
                  </a:lnTo>
                  <a:cubicBezTo>
                    <a:pt x="10257519" y="5524766"/>
                    <a:pt x="10257519" y="5524766"/>
                    <a:pt x="10257519" y="5531205"/>
                  </a:cubicBezTo>
                  <a:lnTo>
                    <a:pt x="10257519" y="5531205"/>
                  </a:lnTo>
                  <a:cubicBezTo>
                    <a:pt x="10244641" y="5531205"/>
                    <a:pt x="10238202" y="5531205"/>
                    <a:pt x="10218885" y="5537644"/>
                  </a:cubicBezTo>
                  <a:cubicBezTo>
                    <a:pt x="10199567" y="5544083"/>
                    <a:pt x="10186689" y="5556961"/>
                    <a:pt x="10173811" y="5576279"/>
                  </a:cubicBezTo>
                  <a:cubicBezTo>
                    <a:pt x="10154494" y="5595596"/>
                    <a:pt x="10148054" y="5614913"/>
                    <a:pt x="10135176" y="5627792"/>
                  </a:cubicBezTo>
                  <a:cubicBezTo>
                    <a:pt x="10128737" y="5647109"/>
                    <a:pt x="10122298" y="5659987"/>
                    <a:pt x="10115859" y="5679304"/>
                  </a:cubicBezTo>
                  <a:cubicBezTo>
                    <a:pt x="10109420" y="5698622"/>
                    <a:pt x="10109420" y="5711500"/>
                    <a:pt x="10102980" y="5730817"/>
                  </a:cubicBezTo>
                  <a:cubicBezTo>
                    <a:pt x="10102980" y="5750135"/>
                    <a:pt x="10102980" y="5769452"/>
                    <a:pt x="10102980" y="5795209"/>
                  </a:cubicBezTo>
                  <a:cubicBezTo>
                    <a:pt x="10102980" y="5814526"/>
                    <a:pt x="10102980" y="5833843"/>
                    <a:pt x="10109420" y="5853161"/>
                  </a:cubicBezTo>
                  <a:cubicBezTo>
                    <a:pt x="10115859" y="5872478"/>
                    <a:pt x="10135176" y="5891796"/>
                    <a:pt x="10154494" y="5917552"/>
                  </a:cubicBezTo>
                  <a:lnTo>
                    <a:pt x="10186689" y="5923991"/>
                  </a:lnTo>
                  <a:cubicBezTo>
                    <a:pt x="10199567" y="5923991"/>
                    <a:pt x="10206006" y="5923991"/>
                    <a:pt x="10218885" y="5923991"/>
                  </a:cubicBezTo>
                  <a:cubicBezTo>
                    <a:pt x="10231763" y="5923991"/>
                    <a:pt x="10244641" y="5917552"/>
                    <a:pt x="10257519" y="5911113"/>
                  </a:cubicBezTo>
                  <a:cubicBezTo>
                    <a:pt x="10270398" y="5898235"/>
                    <a:pt x="10289715" y="5885356"/>
                    <a:pt x="10302593" y="5872478"/>
                  </a:cubicBezTo>
                  <a:cubicBezTo>
                    <a:pt x="10315471" y="5853161"/>
                    <a:pt x="10334789" y="5833843"/>
                    <a:pt x="10347667" y="5808087"/>
                  </a:cubicBezTo>
                  <a:cubicBezTo>
                    <a:pt x="10360545" y="5782330"/>
                    <a:pt x="10373424" y="5756574"/>
                    <a:pt x="10379863" y="5730817"/>
                  </a:cubicBezTo>
                  <a:cubicBezTo>
                    <a:pt x="10386302" y="5717939"/>
                    <a:pt x="10392741" y="5698622"/>
                    <a:pt x="10399180" y="5679304"/>
                  </a:cubicBezTo>
                  <a:cubicBezTo>
                    <a:pt x="10399180" y="5653548"/>
                    <a:pt x="10405619" y="5634231"/>
                    <a:pt x="10412058" y="5614913"/>
                  </a:cubicBezTo>
                  <a:cubicBezTo>
                    <a:pt x="10412058" y="5595596"/>
                    <a:pt x="10418497" y="5576279"/>
                    <a:pt x="10424937" y="5563400"/>
                  </a:cubicBezTo>
                  <a:cubicBezTo>
                    <a:pt x="10431376" y="5544083"/>
                    <a:pt x="10437815" y="5537644"/>
                    <a:pt x="10450693" y="5537644"/>
                  </a:cubicBezTo>
                  <a:cubicBezTo>
                    <a:pt x="10470010" y="5537644"/>
                    <a:pt x="10489328" y="5537644"/>
                    <a:pt x="10515084" y="5531205"/>
                  </a:cubicBezTo>
                  <a:cubicBezTo>
                    <a:pt x="10534401" y="5531205"/>
                    <a:pt x="10547280" y="5524766"/>
                    <a:pt x="10566597" y="5524766"/>
                  </a:cubicBezTo>
                  <a:cubicBezTo>
                    <a:pt x="10566597" y="5531205"/>
                    <a:pt x="10560158" y="5537644"/>
                    <a:pt x="10560158" y="5550522"/>
                  </a:cubicBezTo>
                  <a:cubicBezTo>
                    <a:pt x="10553719" y="5569839"/>
                    <a:pt x="10547280" y="5595596"/>
                    <a:pt x="10547280" y="5621352"/>
                  </a:cubicBezTo>
                  <a:lnTo>
                    <a:pt x="10547280" y="5653548"/>
                  </a:lnTo>
                  <a:cubicBezTo>
                    <a:pt x="10553719" y="5666426"/>
                    <a:pt x="10553719" y="5672865"/>
                    <a:pt x="10553719" y="5672865"/>
                  </a:cubicBezTo>
                  <a:cubicBezTo>
                    <a:pt x="10553719" y="5679304"/>
                    <a:pt x="10560158" y="5685744"/>
                    <a:pt x="10566597" y="5698622"/>
                  </a:cubicBezTo>
                  <a:cubicBezTo>
                    <a:pt x="10573036" y="5705061"/>
                    <a:pt x="10579475" y="5711500"/>
                    <a:pt x="10579475" y="5711500"/>
                  </a:cubicBezTo>
                  <a:cubicBezTo>
                    <a:pt x="10579475" y="5711500"/>
                    <a:pt x="10579475" y="5711500"/>
                    <a:pt x="10579475" y="5711500"/>
                  </a:cubicBezTo>
                  <a:lnTo>
                    <a:pt x="10618110" y="5743696"/>
                  </a:lnTo>
                  <a:lnTo>
                    <a:pt x="10611671" y="5743696"/>
                  </a:lnTo>
                  <a:cubicBezTo>
                    <a:pt x="10618110" y="5743696"/>
                    <a:pt x="10618110" y="5750135"/>
                    <a:pt x="10624549" y="5750135"/>
                  </a:cubicBezTo>
                  <a:lnTo>
                    <a:pt x="10663184" y="5769452"/>
                  </a:lnTo>
                  <a:cubicBezTo>
                    <a:pt x="10669623" y="5769452"/>
                    <a:pt x="10676062" y="5769452"/>
                    <a:pt x="10676062" y="5769452"/>
                  </a:cubicBezTo>
                  <a:cubicBezTo>
                    <a:pt x="10701819" y="5769452"/>
                    <a:pt x="10721136" y="5763013"/>
                    <a:pt x="10734014" y="5750135"/>
                  </a:cubicBezTo>
                  <a:cubicBezTo>
                    <a:pt x="10753332" y="5730817"/>
                    <a:pt x="10766210" y="5711500"/>
                    <a:pt x="10779088" y="5692183"/>
                  </a:cubicBezTo>
                  <a:cubicBezTo>
                    <a:pt x="10791966" y="5672865"/>
                    <a:pt x="10798405" y="5647109"/>
                    <a:pt x="10804844" y="5627792"/>
                  </a:cubicBezTo>
                  <a:cubicBezTo>
                    <a:pt x="10811284" y="5608474"/>
                    <a:pt x="10817723" y="5589157"/>
                    <a:pt x="10824162" y="5576279"/>
                  </a:cubicBezTo>
                  <a:cubicBezTo>
                    <a:pt x="10824162" y="5563400"/>
                    <a:pt x="10830601" y="5550522"/>
                    <a:pt x="10837040" y="5531205"/>
                  </a:cubicBezTo>
                  <a:cubicBezTo>
                    <a:pt x="10837040" y="5511887"/>
                    <a:pt x="10843479" y="5499009"/>
                    <a:pt x="10856357" y="5492570"/>
                  </a:cubicBezTo>
                  <a:lnTo>
                    <a:pt x="10856357" y="5499009"/>
                  </a:lnTo>
                  <a:cubicBezTo>
                    <a:pt x="10856357" y="5505448"/>
                    <a:pt x="10856357" y="5518326"/>
                    <a:pt x="10849918" y="5531205"/>
                  </a:cubicBezTo>
                  <a:cubicBezTo>
                    <a:pt x="10843479" y="5544083"/>
                    <a:pt x="10843479" y="5556961"/>
                    <a:pt x="10843479" y="5563400"/>
                  </a:cubicBezTo>
                  <a:lnTo>
                    <a:pt x="10830601" y="5679304"/>
                  </a:lnTo>
                  <a:cubicBezTo>
                    <a:pt x="10830601" y="5698622"/>
                    <a:pt x="10824162" y="5717939"/>
                    <a:pt x="10824162" y="5737257"/>
                  </a:cubicBezTo>
                  <a:cubicBezTo>
                    <a:pt x="10824162" y="5756574"/>
                    <a:pt x="10824162" y="5775891"/>
                    <a:pt x="10824162" y="5795209"/>
                  </a:cubicBezTo>
                  <a:cubicBezTo>
                    <a:pt x="10824162" y="5814526"/>
                    <a:pt x="10824162" y="5833843"/>
                    <a:pt x="10830601" y="5853161"/>
                  </a:cubicBezTo>
                  <a:cubicBezTo>
                    <a:pt x="10830601" y="5872478"/>
                    <a:pt x="10837040" y="5898235"/>
                    <a:pt x="10843479" y="5917552"/>
                  </a:cubicBezTo>
                  <a:cubicBezTo>
                    <a:pt x="10849918" y="5930430"/>
                    <a:pt x="10862797" y="5936869"/>
                    <a:pt x="10875675" y="5936869"/>
                  </a:cubicBezTo>
                  <a:cubicBezTo>
                    <a:pt x="10894992" y="5936869"/>
                    <a:pt x="10907871" y="5930430"/>
                    <a:pt x="10920749" y="5923991"/>
                  </a:cubicBezTo>
                  <a:cubicBezTo>
                    <a:pt x="10933627" y="5911113"/>
                    <a:pt x="10946505" y="5898235"/>
                    <a:pt x="10952944" y="5878917"/>
                  </a:cubicBezTo>
                  <a:cubicBezTo>
                    <a:pt x="10959384" y="5866039"/>
                    <a:pt x="10972262" y="5846722"/>
                    <a:pt x="10978701" y="5833843"/>
                  </a:cubicBezTo>
                  <a:cubicBezTo>
                    <a:pt x="10978701" y="5814526"/>
                    <a:pt x="10985140" y="5801648"/>
                    <a:pt x="10991579" y="5788770"/>
                  </a:cubicBezTo>
                  <a:cubicBezTo>
                    <a:pt x="10998018" y="5763013"/>
                    <a:pt x="11010896" y="5724378"/>
                    <a:pt x="11030214" y="5692183"/>
                  </a:cubicBezTo>
                  <a:cubicBezTo>
                    <a:pt x="11049531" y="5659987"/>
                    <a:pt x="11068848" y="5627792"/>
                    <a:pt x="11088166" y="5595596"/>
                  </a:cubicBezTo>
                  <a:cubicBezTo>
                    <a:pt x="11107483" y="5569839"/>
                    <a:pt x="11126801" y="5537644"/>
                    <a:pt x="11146118" y="5518326"/>
                  </a:cubicBezTo>
                  <a:cubicBezTo>
                    <a:pt x="11165436" y="5492570"/>
                    <a:pt x="11184753" y="5473253"/>
                    <a:pt x="11197631" y="5466814"/>
                  </a:cubicBezTo>
                  <a:cubicBezTo>
                    <a:pt x="11197631" y="5453935"/>
                    <a:pt x="11191192" y="5447496"/>
                    <a:pt x="11178314" y="5447496"/>
                  </a:cubicBezTo>
                  <a:cubicBezTo>
                    <a:pt x="11171875" y="5447496"/>
                    <a:pt x="11158996" y="5453935"/>
                    <a:pt x="11139679" y="5466814"/>
                  </a:cubicBezTo>
                  <a:cubicBezTo>
                    <a:pt x="11126801" y="5479692"/>
                    <a:pt x="11113922" y="5492570"/>
                    <a:pt x="11094605" y="5511887"/>
                  </a:cubicBezTo>
                  <a:cubicBezTo>
                    <a:pt x="11081727" y="5531205"/>
                    <a:pt x="11062409" y="5556961"/>
                    <a:pt x="11049531" y="5576279"/>
                  </a:cubicBezTo>
                  <a:cubicBezTo>
                    <a:pt x="11030214" y="5602035"/>
                    <a:pt x="11010896" y="5627792"/>
                    <a:pt x="10998018" y="5653548"/>
                  </a:cubicBezTo>
                  <a:cubicBezTo>
                    <a:pt x="10985140" y="5679304"/>
                    <a:pt x="10972262" y="5698622"/>
                    <a:pt x="10959384" y="5724378"/>
                  </a:cubicBezTo>
                  <a:lnTo>
                    <a:pt x="10920749" y="5814526"/>
                  </a:lnTo>
                  <a:cubicBezTo>
                    <a:pt x="10914310" y="5827404"/>
                    <a:pt x="10907871" y="5840283"/>
                    <a:pt x="10901432" y="5853161"/>
                  </a:cubicBezTo>
                  <a:lnTo>
                    <a:pt x="10894992" y="5833843"/>
                  </a:lnTo>
                  <a:lnTo>
                    <a:pt x="10894992" y="5801648"/>
                  </a:lnTo>
                  <a:cubicBezTo>
                    <a:pt x="10894992" y="5795209"/>
                    <a:pt x="10894992" y="5795209"/>
                    <a:pt x="10894992" y="5788770"/>
                  </a:cubicBezTo>
                  <a:cubicBezTo>
                    <a:pt x="10894992" y="5782330"/>
                    <a:pt x="10894992" y="5775891"/>
                    <a:pt x="10894992" y="5769452"/>
                  </a:cubicBezTo>
                  <a:lnTo>
                    <a:pt x="10894992" y="5750135"/>
                  </a:lnTo>
                  <a:cubicBezTo>
                    <a:pt x="10894992" y="5743696"/>
                    <a:pt x="10894992" y="5737257"/>
                    <a:pt x="10888553" y="5730817"/>
                  </a:cubicBezTo>
                  <a:cubicBezTo>
                    <a:pt x="10894992" y="5724378"/>
                    <a:pt x="10894992" y="5717939"/>
                    <a:pt x="10901432" y="5711500"/>
                  </a:cubicBezTo>
                  <a:cubicBezTo>
                    <a:pt x="10901432" y="5705061"/>
                    <a:pt x="10901432" y="5698622"/>
                    <a:pt x="10901432" y="5685744"/>
                  </a:cubicBezTo>
                  <a:cubicBezTo>
                    <a:pt x="10901432" y="5685744"/>
                    <a:pt x="10901432" y="5685744"/>
                    <a:pt x="10901432" y="5679304"/>
                  </a:cubicBezTo>
                  <a:cubicBezTo>
                    <a:pt x="10901432" y="5679304"/>
                    <a:pt x="10901432" y="5679304"/>
                    <a:pt x="10901432" y="5672865"/>
                  </a:cubicBezTo>
                  <a:lnTo>
                    <a:pt x="10914310" y="5589157"/>
                  </a:lnTo>
                  <a:cubicBezTo>
                    <a:pt x="10914310" y="5589157"/>
                    <a:pt x="10914310" y="5589157"/>
                    <a:pt x="10914310" y="5589157"/>
                  </a:cubicBezTo>
                  <a:cubicBezTo>
                    <a:pt x="10914310" y="5589157"/>
                    <a:pt x="10914310" y="5582718"/>
                    <a:pt x="10914310" y="5582718"/>
                  </a:cubicBezTo>
                  <a:lnTo>
                    <a:pt x="10933627" y="5486131"/>
                  </a:lnTo>
                  <a:cubicBezTo>
                    <a:pt x="10940066" y="5460374"/>
                    <a:pt x="10940066" y="5434618"/>
                    <a:pt x="10946505" y="5408861"/>
                  </a:cubicBezTo>
                  <a:cubicBezTo>
                    <a:pt x="10946505" y="5408861"/>
                    <a:pt x="10946505" y="5408861"/>
                    <a:pt x="10952944" y="5402422"/>
                  </a:cubicBezTo>
                  <a:cubicBezTo>
                    <a:pt x="10985140" y="5383105"/>
                    <a:pt x="11017336" y="5357348"/>
                    <a:pt x="11049531" y="5331592"/>
                  </a:cubicBezTo>
                  <a:cubicBezTo>
                    <a:pt x="11075288" y="5305836"/>
                    <a:pt x="11107483" y="5280079"/>
                    <a:pt x="11133240" y="5254323"/>
                  </a:cubicBezTo>
                  <a:cubicBezTo>
                    <a:pt x="11158996" y="5222127"/>
                    <a:pt x="11184753" y="5189931"/>
                    <a:pt x="11204070" y="5151297"/>
                  </a:cubicBezTo>
                  <a:cubicBezTo>
                    <a:pt x="11229827" y="5112662"/>
                    <a:pt x="11242705" y="5067588"/>
                    <a:pt x="11262022" y="5016075"/>
                  </a:cubicBezTo>
                  <a:cubicBezTo>
                    <a:pt x="11262022" y="5003197"/>
                    <a:pt x="11262022" y="4996758"/>
                    <a:pt x="11268461" y="4983879"/>
                  </a:cubicBezTo>
                  <a:cubicBezTo>
                    <a:pt x="11268461" y="4971001"/>
                    <a:pt x="11268461" y="4964562"/>
                    <a:pt x="11268461" y="4951684"/>
                  </a:cubicBezTo>
                  <a:cubicBezTo>
                    <a:pt x="11268461" y="4938806"/>
                    <a:pt x="11268461" y="4932367"/>
                    <a:pt x="11268461" y="4919488"/>
                  </a:cubicBezTo>
                  <a:cubicBezTo>
                    <a:pt x="11268461" y="4906610"/>
                    <a:pt x="11262022" y="4893732"/>
                    <a:pt x="11262022" y="4887293"/>
                  </a:cubicBezTo>
                  <a:lnTo>
                    <a:pt x="11268461" y="4880854"/>
                  </a:lnTo>
                  <a:cubicBezTo>
                    <a:pt x="11268461" y="4867975"/>
                    <a:pt x="11255583" y="4855097"/>
                    <a:pt x="11249144" y="4848658"/>
                  </a:cubicBezTo>
                  <a:cubicBezTo>
                    <a:pt x="11236266" y="4835780"/>
                    <a:pt x="11223387" y="4829341"/>
                    <a:pt x="11204070" y="4829341"/>
                  </a:cubicBezTo>
                  <a:cubicBezTo>
                    <a:pt x="11184753" y="4829341"/>
                    <a:pt x="11158996" y="4835780"/>
                    <a:pt x="11139679" y="4842219"/>
                  </a:cubicBezTo>
                  <a:close/>
                  <a:moveTo>
                    <a:pt x="10965823" y="5325153"/>
                  </a:moveTo>
                  <a:cubicBezTo>
                    <a:pt x="10972262" y="5267201"/>
                    <a:pt x="10985140" y="5215688"/>
                    <a:pt x="11004457" y="5170614"/>
                  </a:cubicBezTo>
                  <a:cubicBezTo>
                    <a:pt x="11023775" y="5119101"/>
                    <a:pt x="11043092" y="5080466"/>
                    <a:pt x="11062409" y="5048271"/>
                  </a:cubicBezTo>
                  <a:cubicBezTo>
                    <a:pt x="11075288" y="5016075"/>
                    <a:pt x="11094605" y="4983879"/>
                    <a:pt x="11113922" y="4964562"/>
                  </a:cubicBezTo>
                  <a:cubicBezTo>
                    <a:pt x="11126801" y="4938806"/>
                    <a:pt x="11139679" y="4925927"/>
                    <a:pt x="11146118" y="4913049"/>
                  </a:cubicBezTo>
                  <a:lnTo>
                    <a:pt x="11165436" y="4887293"/>
                  </a:lnTo>
                  <a:lnTo>
                    <a:pt x="11197631" y="4874414"/>
                  </a:lnTo>
                  <a:cubicBezTo>
                    <a:pt x="11197631" y="4874414"/>
                    <a:pt x="11197631" y="4874414"/>
                    <a:pt x="11204070" y="4880854"/>
                  </a:cubicBezTo>
                  <a:lnTo>
                    <a:pt x="11204070" y="4919488"/>
                  </a:lnTo>
                  <a:lnTo>
                    <a:pt x="11204070" y="4932367"/>
                  </a:lnTo>
                  <a:cubicBezTo>
                    <a:pt x="11204070" y="4945245"/>
                    <a:pt x="11204070" y="4958123"/>
                    <a:pt x="11197631" y="4971001"/>
                  </a:cubicBezTo>
                  <a:cubicBezTo>
                    <a:pt x="11197631" y="5003197"/>
                    <a:pt x="11184753" y="5035392"/>
                    <a:pt x="11178314" y="5067588"/>
                  </a:cubicBezTo>
                  <a:cubicBezTo>
                    <a:pt x="11165436" y="5093345"/>
                    <a:pt x="11146118" y="5119101"/>
                    <a:pt x="11133240" y="5144857"/>
                  </a:cubicBezTo>
                  <a:cubicBezTo>
                    <a:pt x="11113922" y="5170614"/>
                    <a:pt x="11101044" y="5196370"/>
                    <a:pt x="11081727" y="5222127"/>
                  </a:cubicBezTo>
                  <a:cubicBezTo>
                    <a:pt x="11062409" y="5241444"/>
                    <a:pt x="11043092" y="5260762"/>
                    <a:pt x="11030214" y="5273640"/>
                  </a:cubicBezTo>
                  <a:cubicBezTo>
                    <a:pt x="11010896" y="5292957"/>
                    <a:pt x="10998018" y="5305836"/>
                    <a:pt x="10985140" y="5312275"/>
                  </a:cubicBezTo>
                  <a:cubicBezTo>
                    <a:pt x="10978701" y="5318714"/>
                    <a:pt x="10972262" y="5325153"/>
                    <a:pt x="10965823" y="5325153"/>
                  </a:cubicBezTo>
                  <a:cubicBezTo>
                    <a:pt x="10965823" y="5325153"/>
                    <a:pt x="10965823" y="5325153"/>
                    <a:pt x="10965823" y="5325153"/>
                  </a:cubicBezTo>
                  <a:close/>
                  <a:moveTo>
                    <a:pt x="10289715" y="5492570"/>
                  </a:moveTo>
                  <a:cubicBezTo>
                    <a:pt x="10270398" y="5486131"/>
                    <a:pt x="10251080" y="5479692"/>
                    <a:pt x="10238202" y="5466814"/>
                  </a:cubicBezTo>
                  <a:cubicBezTo>
                    <a:pt x="10225324" y="5460374"/>
                    <a:pt x="10212446" y="5447496"/>
                    <a:pt x="10206006" y="5441057"/>
                  </a:cubicBezTo>
                  <a:cubicBezTo>
                    <a:pt x="10199567" y="5428179"/>
                    <a:pt x="10193128" y="5415301"/>
                    <a:pt x="10199567" y="5402422"/>
                  </a:cubicBezTo>
                  <a:cubicBezTo>
                    <a:pt x="10199567" y="5370227"/>
                    <a:pt x="10212446" y="5344470"/>
                    <a:pt x="10218885" y="5331592"/>
                  </a:cubicBezTo>
                  <a:cubicBezTo>
                    <a:pt x="10231763" y="5318714"/>
                    <a:pt x="10257519" y="5305836"/>
                    <a:pt x="10289715" y="5305836"/>
                  </a:cubicBezTo>
                  <a:cubicBezTo>
                    <a:pt x="10302593" y="5305836"/>
                    <a:pt x="10309032" y="5312275"/>
                    <a:pt x="10321910" y="5318714"/>
                  </a:cubicBezTo>
                  <a:cubicBezTo>
                    <a:pt x="10334789" y="5325153"/>
                    <a:pt x="10341228" y="5331592"/>
                    <a:pt x="10347667" y="5338031"/>
                  </a:cubicBezTo>
                  <a:lnTo>
                    <a:pt x="10373424" y="5395983"/>
                  </a:lnTo>
                  <a:lnTo>
                    <a:pt x="10386302" y="5434618"/>
                  </a:lnTo>
                  <a:cubicBezTo>
                    <a:pt x="10386302" y="5441057"/>
                    <a:pt x="10386302" y="5441057"/>
                    <a:pt x="10379863" y="5447496"/>
                  </a:cubicBezTo>
                  <a:cubicBezTo>
                    <a:pt x="10379863" y="5447496"/>
                    <a:pt x="10379863" y="5453935"/>
                    <a:pt x="10379863" y="5460374"/>
                  </a:cubicBezTo>
                  <a:lnTo>
                    <a:pt x="10379863" y="5473253"/>
                  </a:lnTo>
                  <a:cubicBezTo>
                    <a:pt x="10379863" y="5479692"/>
                    <a:pt x="10379863" y="5486131"/>
                    <a:pt x="10379863" y="5486131"/>
                  </a:cubicBezTo>
                  <a:cubicBezTo>
                    <a:pt x="10379863" y="5486131"/>
                    <a:pt x="10379863" y="5486131"/>
                    <a:pt x="10379863" y="5492570"/>
                  </a:cubicBezTo>
                  <a:cubicBezTo>
                    <a:pt x="10379863" y="5492570"/>
                    <a:pt x="10379863" y="5492570"/>
                    <a:pt x="10379863" y="5492570"/>
                  </a:cubicBezTo>
                  <a:cubicBezTo>
                    <a:pt x="10373424" y="5492570"/>
                    <a:pt x="10373424" y="5492570"/>
                    <a:pt x="10373424" y="5492570"/>
                  </a:cubicBezTo>
                  <a:cubicBezTo>
                    <a:pt x="10366984" y="5499009"/>
                    <a:pt x="10366984" y="5499009"/>
                    <a:pt x="10360545" y="5499009"/>
                  </a:cubicBezTo>
                  <a:cubicBezTo>
                    <a:pt x="10334789" y="5499009"/>
                    <a:pt x="10315471" y="5499009"/>
                    <a:pt x="10289715" y="5492570"/>
                  </a:cubicBezTo>
                  <a:close/>
                  <a:moveTo>
                    <a:pt x="10656745" y="5711500"/>
                  </a:moveTo>
                  <a:cubicBezTo>
                    <a:pt x="10650306" y="5705061"/>
                    <a:pt x="10643867" y="5692183"/>
                    <a:pt x="10643867" y="5685744"/>
                  </a:cubicBezTo>
                  <a:lnTo>
                    <a:pt x="10630988" y="5647109"/>
                  </a:lnTo>
                  <a:cubicBezTo>
                    <a:pt x="10630988" y="5640670"/>
                    <a:pt x="10630988" y="5640670"/>
                    <a:pt x="10630988" y="5634231"/>
                  </a:cubicBezTo>
                  <a:lnTo>
                    <a:pt x="10630988" y="5627792"/>
                  </a:lnTo>
                  <a:cubicBezTo>
                    <a:pt x="10630988" y="5602035"/>
                    <a:pt x="10637428" y="5576279"/>
                    <a:pt x="10643867" y="5556961"/>
                  </a:cubicBezTo>
                  <a:cubicBezTo>
                    <a:pt x="10656745" y="5531205"/>
                    <a:pt x="10669623" y="5511887"/>
                    <a:pt x="10682501" y="5492570"/>
                  </a:cubicBezTo>
                  <a:cubicBezTo>
                    <a:pt x="10695380" y="5473253"/>
                    <a:pt x="10714697" y="5460374"/>
                    <a:pt x="10727575" y="5447496"/>
                  </a:cubicBezTo>
                  <a:cubicBezTo>
                    <a:pt x="10746893" y="5441057"/>
                    <a:pt x="10759771" y="5434618"/>
                    <a:pt x="10772649" y="5434618"/>
                  </a:cubicBezTo>
                  <a:lnTo>
                    <a:pt x="10785527" y="5434618"/>
                  </a:lnTo>
                  <a:cubicBezTo>
                    <a:pt x="10791966" y="5434618"/>
                    <a:pt x="10798405" y="5434618"/>
                    <a:pt x="10804844" y="5434618"/>
                  </a:cubicBezTo>
                  <a:lnTo>
                    <a:pt x="10830601" y="5441057"/>
                  </a:lnTo>
                  <a:lnTo>
                    <a:pt x="10824162" y="5453935"/>
                  </a:lnTo>
                  <a:cubicBezTo>
                    <a:pt x="10824162" y="5453935"/>
                    <a:pt x="10824162" y="5460374"/>
                    <a:pt x="10817723" y="5460374"/>
                  </a:cubicBezTo>
                  <a:cubicBezTo>
                    <a:pt x="10817723" y="5460374"/>
                    <a:pt x="10817723" y="5466814"/>
                    <a:pt x="10817723" y="5466814"/>
                  </a:cubicBezTo>
                  <a:cubicBezTo>
                    <a:pt x="10804844" y="5486131"/>
                    <a:pt x="10798405" y="5511887"/>
                    <a:pt x="10791966" y="5531205"/>
                  </a:cubicBezTo>
                  <a:cubicBezTo>
                    <a:pt x="10779088" y="5556961"/>
                    <a:pt x="10772649" y="5582718"/>
                    <a:pt x="10759771" y="5602035"/>
                  </a:cubicBezTo>
                  <a:cubicBezTo>
                    <a:pt x="10753332" y="5627792"/>
                    <a:pt x="10740453" y="5647109"/>
                    <a:pt x="10727575" y="5666426"/>
                  </a:cubicBezTo>
                  <a:cubicBezTo>
                    <a:pt x="10714697" y="5685744"/>
                    <a:pt x="10695380" y="5705061"/>
                    <a:pt x="10682501" y="5717939"/>
                  </a:cubicBezTo>
                  <a:cubicBezTo>
                    <a:pt x="10676062" y="5724378"/>
                    <a:pt x="10676062" y="5724378"/>
                    <a:pt x="10676062" y="5724378"/>
                  </a:cubicBezTo>
                  <a:cubicBezTo>
                    <a:pt x="10669623" y="5724378"/>
                    <a:pt x="10663184" y="5717939"/>
                    <a:pt x="10656745" y="5711500"/>
                  </a:cubicBezTo>
                  <a:close/>
                  <a:moveTo>
                    <a:pt x="10212446" y="5866039"/>
                  </a:moveTo>
                  <a:cubicBezTo>
                    <a:pt x="10206006" y="5866039"/>
                    <a:pt x="10193128" y="5859600"/>
                    <a:pt x="10186689" y="5853161"/>
                  </a:cubicBezTo>
                  <a:cubicBezTo>
                    <a:pt x="10180250" y="5846722"/>
                    <a:pt x="10180250" y="5840283"/>
                    <a:pt x="10180250" y="5833843"/>
                  </a:cubicBezTo>
                  <a:cubicBezTo>
                    <a:pt x="10180250" y="5795209"/>
                    <a:pt x="10180250" y="5756574"/>
                    <a:pt x="10193128" y="5724378"/>
                  </a:cubicBezTo>
                  <a:cubicBezTo>
                    <a:pt x="10206006" y="5692183"/>
                    <a:pt x="10212446" y="5666426"/>
                    <a:pt x="10225324" y="5640670"/>
                  </a:cubicBezTo>
                  <a:cubicBezTo>
                    <a:pt x="10244641" y="5614913"/>
                    <a:pt x="10257519" y="5595596"/>
                    <a:pt x="10270398" y="5582718"/>
                  </a:cubicBezTo>
                  <a:cubicBezTo>
                    <a:pt x="10283276" y="5569839"/>
                    <a:pt x="10296154" y="5563400"/>
                    <a:pt x="10296154" y="5563400"/>
                  </a:cubicBezTo>
                  <a:cubicBezTo>
                    <a:pt x="10302593" y="5563400"/>
                    <a:pt x="10309032" y="5556961"/>
                    <a:pt x="10321910" y="5556961"/>
                  </a:cubicBezTo>
                  <a:cubicBezTo>
                    <a:pt x="10328349" y="5550522"/>
                    <a:pt x="10341228" y="5550522"/>
                    <a:pt x="10347667" y="5550522"/>
                  </a:cubicBezTo>
                  <a:cubicBezTo>
                    <a:pt x="10354106" y="5550522"/>
                    <a:pt x="10360545" y="5550522"/>
                    <a:pt x="10360545" y="5550522"/>
                  </a:cubicBezTo>
                  <a:cubicBezTo>
                    <a:pt x="10366984" y="5550522"/>
                    <a:pt x="10366984" y="5556961"/>
                    <a:pt x="10366984" y="5556961"/>
                  </a:cubicBezTo>
                  <a:cubicBezTo>
                    <a:pt x="10366984" y="5569839"/>
                    <a:pt x="10366984" y="5576279"/>
                    <a:pt x="10366984" y="5582718"/>
                  </a:cubicBezTo>
                  <a:cubicBezTo>
                    <a:pt x="10366984" y="5595596"/>
                    <a:pt x="10366984" y="5602035"/>
                    <a:pt x="10366984" y="5608474"/>
                  </a:cubicBezTo>
                  <a:cubicBezTo>
                    <a:pt x="10366984" y="5608474"/>
                    <a:pt x="10366984" y="5614913"/>
                    <a:pt x="10366984" y="5614913"/>
                  </a:cubicBezTo>
                  <a:lnTo>
                    <a:pt x="10366984" y="5621352"/>
                  </a:lnTo>
                  <a:cubicBezTo>
                    <a:pt x="10366984" y="5621352"/>
                    <a:pt x="10366984" y="5627792"/>
                    <a:pt x="10366984" y="5634231"/>
                  </a:cubicBezTo>
                  <a:cubicBezTo>
                    <a:pt x="10360545" y="5647109"/>
                    <a:pt x="10354106" y="5653548"/>
                    <a:pt x="10354106" y="5666426"/>
                  </a:cubicBezTo>
                  <a:cubicBezTo>
                    <a:pt x="10354106" y="5672865"/>
                    <a:pt x="10354106" y="5685744"/>
                    <a:pt x="10347667" y="5692183"/>
                  </a:cubicBezTo>
                  <a:cubicBezTo>
                    <a:pt x="10347667" y="5711500"/>
                    <a:pt x="10334789" y="5730817"/>
                    <a:pt x="10328349" y="5743696"/>
                  </a:cubicBezTo>
                  <a:cubicBezTo>
                    <a:pt x="10315471" y="5763013"/>
                    <a:pt x="10302593" y="5782330"/>
                    <a:pt x="10289715" y="5808087"/>
                  </a:cubicBezTo>
                  <a:lnTo>
                    <a:pt x="10270398" y="5827404"/>
                  </a:lnTo>
                  <a:lnTo>
                    <a:pt x="10257519" y="5853161"/>
                  </a:lnTo>
                  <a:cubicBezTo>
                    <a:pt x="10251080" y="5859600"/>
                    <a:pt x="10244641" y="5859600"/>
                    <a:pt x="10244641" y="5859600"/>
                  </a:cubicBezTo>
                  <a:cubicBezTo>
                    <a:pt x="10238202" y="5866039"/>
                    <a:pt x="10231763" y="5866039"/>
                    <a:pt x="10225324" y="5866039"/>
                  </a:cubicBezTo>
                  <a:cubicBezTo>
                    <a:pt x="10225324" y="5866039"/>
                    <a:pt x="10225324" y="5866039"/>
                    <a:pt x="10225324" y="5866039"/>
                  </a:cubicBezTo>
                  <a:cubicBezTo>
                    <a:pt x="10218885" y="5866039"/>
                    <a:pt x="10212446" y="5866039"/>
                    <a:pt x="10212446" y="5866039"/>
                  </a:cubicBezTo>
                  <a:close/>
                  <a:moveTo>
                    <a:pt x="9671559" y="5949748"/>
                  </a:moveTo>
                  <a:cubicBezTo>
                    <a:pt x="9684438" y="5943308"/>
                    <a:pt x="9690877" y="5936869"/>
                    <a:pt x="9697316" y="5930430"/>
                  </a:cubicBezTo>
                  <a:lnTo>
                    <a:pt x="9729511" y="5885356"/>
                  </a:lnTo>
                  <a:cubicBezTo>
                    <a:pt x="9735951" y="5878917"/>
                    <a:pt x="9742390" y="5872478"/>
                    <a:pt x="9742390" y="5866039"/>
                  </a:cubicBezTo>
                  <a:cubicBezTo>
                    <a:pt x="9748829" y="5866039"/>
                    <a:pt x="9748829" y="5866039"/>
                    <a:pt x="9748829" y="5872478"/>
                  </a:cubicBezTo>
                  <a:cubicBezTo>
                    <a:pt x="9755268" y="5872478"/>
                    <a:pt x="9755268" y="5866039"/>
                    <a:pt x="9755268" y="5866039"/>
                  </a:cubicBezTo>
                  <a:cubicBezTo>
                    <a:pt x="9755268" y="5872478"/>
                    <a:pt x="9755268" y="5872478"/>
                    <a:pt x="9755268" y="5872478"/>
                  </a:cubicBezTo>
                  <a:cubicBezTo>
                    <a:pt x="9755268" y="5872478"/>
                    <a:pt x="9755268" y="5878917"/>
                    <a:pt x="9755268" y="5878917"/>
                  </a:cubicBezTo>
                  <a:lnTo>
                    <a:pt x="9755268" y="5878917"/>
                  </a:lnTo>
                  <a:cubicBezTo>
                    <a:pt x="9755268" y="5885356"/>
                    <a:pt x="9755268" y="5885356"/>
                    <a:pt x="9755268" y="5891796"/>
                  </a:cubicBezTo>
                  <a:cubicBezTo>
                    <a:pt x="9748829" y="5891796"/>
                    <a:pt x="9748829" y="5898235"/>
                    <a:pt x="9748829" y="5898235"/>
                  </a:cubicBezTo>
                  <a:cubicBezTo>
                    <a:pt x="9748829" y="5898235"/>
                    <a:pt x="9748829" y="5898235"/>
                    <a:pt x="9748829" y="5891796"/>
                  </a:cubicBezTo>
                  <a:cubicBezTo>
                    <a:pt x="9748829" y="5891796"/>
                    <a:pt x="9748829" y="5891796"/>
                    <a:pt x="9742390" y="5885356"/>
                  </a:cubicBezTo>
                  <a:cubicBezTo>
                    <a:pt x="9742390" y="5885356"/>
                    <a:pt x="9742390" y="5885356"/>
                    <a:pt x="9742390" y="5891796"/>
                  </a:cubicBezTo>
                  <a:cubicBezTo>
                    <a:pt x="9742390" y="5891796"/>
                    <a:pt x="9742390" y="5891796"/>
                    <a:pt x="9742390" y="5891796"/>
                  </a:cubicBezTo>
                  <a:lnTo>
                    <a:pt x="9748829" y="5911113"/>
                  </a:lnTo>
                  <a:cubicBezTo>
                    <a:pt x="9748829" y="5923991"/>
                    <a:pt x="9748829" y="5936869"/>
                    <a:pt x="9742390" y="5949748"/>
                  </a:cubicBezTo>
                  <a:cubicBezTo>
                    <a:pt x="9735951" y="5956187"/>
                    <a:pt x="9735951" y="5969065"/>
                    <a:pt x="9735951" y="5981943"/>
                  </a:cubicBezTo>
                  <a:cubicBezTo>
                    <a:pt x="9735951" y="5988382"/>
                    <a:pt x="9735951" y="5988382"/>
                    <a:pt x="9735951" y="5988382"/>
                  </a:cubicBezTo>
                  <a:lnTo>
                    <a:pt x="9723072" y="6027017"/>
                  </a:lnTo>
                  <a:lnTo>
                    <a:pt x="9729511" y="6033456"/>
                  </a:lnTo>
                  <a:cubicBezTo>
                    <a:pt x="9729511" y="6033456"/>
                    <a:pt x="9723072" y="6039895"/>
                    <a:pt x="9723072" y="6046334"/>
                  </a:cubicBezTo>
                  <a:cubicBezTo>
                    <a:pt x="9716633" y="6046334"/>
                    <a:pt x="9716633" y="6052773"/>
                    <a:pt x="9716633" y="6059213"/>
                  </a:cubicBezTo>
                  <a:lnTo>
                    <a:pt x="9716633" y="6078530"/>
                  </a:lnTo>
                  <a:lnTo>
                    <a:pt x="9710194" y="6072091"/>
                  </a:lnTo>
                  <a:cubicBezTo>
                    <a:pt x="9710194" y="6084969"/>
                    <a:pt x="9703755" y="6091408"/>
                    <a:pt x="9703755" y="6104286"/>
                  </a:cubicBezTo>
                  <a:cubicBezTo>
                    <a:pt x="9697316" y="6110726"/>
                    <a:pt x="9697316" y="6123604"/>
                    <a:pt x="9697316" y="6130043"/>
                  </a:cubicBezTo>
                  <a:cubicBezTo>
                    <a:pt x="9697316" y="6136482"/>
                    <a:pt x="9697316" y="6136482"/>
                    <a:pt x="9703755" y="6136482"/>
                  </a:cubicBezTo>
                  <a:lnTo>
                    <a:pt x="9697316" y="6162239"/>
                  </a:lnTo>
                  <a:lnTo>
                    <a:pt x="9690877" y="6142921"/>
                  </a:lnTo>
                  <a:lnTo>
                    <a:pt x="9658681" y="6265264"/>
                  </a:lnTo>
                  <a:cubicBezTo>
                    <a:pt x="9652242" y="6284582"/>
                    <a:pt x="9645803" y="6303899"/>
                    <a:pt x="9639364" y="6323216"/>
                  </a:cubicBezTo>
                  <a:cubicBezTo>
                    <a:pt x="9632925" y="6336095"/>
                    <a:pt x="9620046" y="6355412"/>
                    <a:pt x="9613607" y="6374729"/>
                  </a:cubicBezTo>
                  <a:lnTo>
                    <a:pt x="9613607" y="6374729"/>
                  </a:lnTo>
                  <a:cubicBezTo>
                    <a:pt x="9600729" y="6381169"/>
                    <a:pt x="9594290" y="6387608"/>
                    <a:pt x="9594290" y="6394047"/>
                  </a:cubicBezTo>
                  <a:cubicBezTo>
                    <a:pt x="9587851" y="6400486"/>
                    <a:pt x="9587851" y="6406925"/>
                    <a:pt x="9581412" y="6413364"/>
                  </a:cubicBezTo>
                  <a:cubicBezTo>
                    <a:pt x="9581412" y="6419803"/>
                    <a:pt x="9574972" y="6426242"/>
                    <a:pt x="9568533" y="6432682"/>
                  </a:cubicBezTo>
                  <a:cubicBezTo>
                    <a:pt x="9562094" y="6439121"/>
                    <a:pt x="9549216" y="6439121"/>
                    <a:pt x="9536338" y="6439121"/>
                  </a:cubicBezTo>
                  <a:cubicBezTo>
                    <a:pt x="9523459" y="6439121"/>
                    <a:pt x="9517020" y="6439121"/>
                    <a:pt x="9504142" y="6432682"/>
                  </a:cubicBezTo>
                  <a:cubicBezTo>
                    <a:pt x="9491264" y="6426242"/>
                    <a:pt x="9484825" y="6419803"/>
                    <a:pt x="9471947" y="6413364"/>
                  </a:cubicBezTo>
                  <a:cubicBezTo>
                    <a:pt x="9465508" y="6406925"/>
                    <a:pt x="9459068" y="6400486"/>
                    <a:pt x="9452629" y="6387608"/>
                  </a:cubicBezTo>
                  <a:cubicBezTo>
                    <a:pt x="9446190" y="6374729"/>
                    <a:pt x="9446190" y="6368290"/>
                    <a:pt x="9446190" y="6355412"/>
                  </a:cubicBezTo>
                  <a:cubicBezTo>
                    <a:pt x="9446190" y="6323216"/>
                    <a:pt x="9446190" y="6303899"/>
                    <a:pt x="9452629" y="6284582"/>
                  </a:cubicBezTo>
                  <a:cubicBezTo>
                    <a:pt x="9459068" y="6265264"/>
                    <a:pt x="9465508" y="6245947"/>
                    <a:pt x="9471947" y="6239508"/>
                  </a:cubicBezTo>
                  <a:cubicBezTo>
                    <a:pt x="9478386" y="6220191"/>
                    <a:pt x="9484825" y="6213752"/>
                    <a:pt x="9497703" y="6200873"/>
                  </a:cubicBezTo>
                  <a:cubicBezTo>
                    <a:pt x="9497703" y="6200873"/>
                    <a:pt x="9497703" y="6200873"/>
                    <a:pt x="9497703" y="6200873"/>
                  </a:cubicBezTo>
                  <a:lnTo>
                    <a:pt x="9510581" y="6168678"/>
                  </a:lnTo>
                  <a:cubicBezTo>
                    <a:pt x="9517020" y="6162239"/>
                    <a:pt x="9523459" y="6149360"/>
                    <a:pt x="9529899" y="6142921"/>
                  </a:cubicBezTo>
                  <a:lnTo>
                    <a:pt x="9562094" y="6104286"/>
                  </a:lnTo>
                  <a:lnTo>
                    <a:pt x="9587851" y="6059213"/>
                  </a:lnTo>
                  <a:cubicBezTo>
                    <a:pt x="9587851" y="6059213"/>
                    <a:pt x="9587851" y="6059213"/>
                    <a:pt x="9587851" y="6059213"/>
                  </a:cubicBezTo>
                  <a:cubicBezTo>
                    <a:pt x="9587851" y="6059213"/>
                    <a:pt x="9581412" y="6052773"/>
                    <a:pt x="9581412" y="6052773"/>
                  </a:cubicBezTo>
                  <a:lnTo>
                    <a:pt x="9600729" y="6046334"/>
                  </a:lnTo>
                  <a:cubicBezTo>
                    <a:pt x="9600729" y="6039895"/>
                    <a:pt x="9607168" y="6039895"/>
                    <a:pt x="9607168" y="6039895"/>
                  </a:cubicBezTo>
                  <a:cubicBezTo>
                    <a:pt x="9607168" y="6039895"/>
                    <a:pt x="9607168" y="6039895"/>
                    <a:pt x="9607168" y="6039895"/>
                  </a:cubicBezTo>
                  <a:cubicBezTo>
                    <a:pt x="9607168" y="6039895"/>
                    <a:pt x="9607168" y="6039895"/>
                    <a:pt x="9607168" y="6033456"/>
                  </a:cubicBezTo>
                  <a:lnTo>
                    <a:pt x="9620046" y="6014139"/>
                  </a:lnTo>
                  <a:cubicBezTo>
                    <a:pt x="9620046" y="6014139"/>
                    <a:pt x="9620046" y="6014139"/>
                    <a:pt x="9620046" y="6014139"/>
                  </a:cubicBezTo>
                  <a:cubicBezTo>
                    <a:pt x="9613607" y="6014139"/>
                    <a:pt x="9613607" y="6007700"/>
                    <a:pt x="9613607" y="6001260"/>
                  </a:cubicBezTo>
                  <a:lnTo>
                    <a:pt x="9632925" y="5975504"/>
                  </a:lnTo>
                  <a:lnTo>
                    <a:pt x="9645803" y="5962626"/>
                  </a:lnTo>
                  <a:cubicBezTo>
                    <a:pt x="9645803" y="5962626"/>
                    <a:pt x="9652242" y="5962626"/>
                    <a:pt x="9652242" y="5962626"/>
                  </a:cubicBezTo>
                  <a:cubicBezTo>
                    <a:pt x="9652242" y="5962626"/>
                    <a:pt x="9652242" y="5962626"/>
                    <a:pt x="9652242" y="5962626"/>
                  </a:cubicBezTo>
                  <a:cubicBezTo>
                    <a:pt x="9658681" y="5962626"/>
                    <a:pt x="9665120" y="5962626"/>
                    <a:pt x="9671559" y="5949748"/>
                  </a:cubicBezTo>
                  <a:close/>
                  <a:moveTo>
                    <a:pt x="5479692" y="4842219"/>
                  </a:moveTo>
                  <a:cubicBezTo>
                    <a:pt x="5473253" y="4848658"/>
                    <a:pt x="5466814" y="4855097"/>
                    <a:pt x="5466814" y="4861536"/>
                  </a:cubicBezTo>
                  <a:lnTo>
                    <a:pt x="5473253" y="4867975"/>
                  </a:lnTo>
                  <a:cubicBezTo>
                    <a:pt x="5473253" y="4867975"/>
                    <a:pt x="5466814" y="4874414"/>
                    <a:pt x="5466814" y="4874414"/>
                  </a:cubicBezTo>
                  <a:cubicBezTo>
                    <a:pt x="5460375" y="4874414"/>
                    <a:pt x="5460375" y="4874414"/>
                    <a:pt x="5453936" y="4880854"/>
                  </a:cubicBezTo>
                  <a:lnTo>
                    <a:pt x="5453936" y="4880854"/>
                  </a:lnTo>
                  <a:lnTo>
                    <a:pt x="5460375" y="4893732"/>
                  </a:lnTo>
                  <a:cubicBezTo>
                    <a:pt x="5453936" y="4893732"/>
                    <a:pt x="5453936" y="4893732"/>
                    <a:pt x="5453936" y="4893732"/>
                  </a:cubicBezTo>
                  <a:lnTo>
                    <a:pt x="5453936" y="4913049"/>
                  </a:lnTo>
                  <a:cubicBezTo>
                    <a:pt x="5453936" y="4919488"/>
                    <a:pt x="5453936" y="4925927"/>
                    <a:pt x="5453936" y="4932367"/>
                  </a:cubicBezTo>
                  <a:cubicBezTo>
                    <a:pt x="5453936" y="4938806"/>
                    <a:pt x="5453936" y="4945245"/>
                    <a:pt x="5453936" y="4951684"/>
                  </a:cubicBezTo>
                  <a:lnTo>
                    <a:pt x="5453936" y="4977440"/>
                  </a:lnTo>
                  <a:cubicBezTo>
                    <a:pt x="5453936" y="4983879"/>
                    <a:pt x="5453936" y="4983879"/>
                    <a:pt x="5453936" y="4983879"/>
                  </a:cubicBezTo>
                  <a:cubicBezTo>
                    <a:pt x="5453936" y="4983879"/>
                    <a:pt x="5453936" y="4990319"/>
                    <a:pt x="5453936" y="4990319"/>
                  </a:cubicBezTo>
                  <a:lnTo>
                    <a:pt x="5453936" y="4996758"/>
                  </a:lnTo>
                  <a:cubicBezTo>
                    <a:pt x="5453936" y="5003197"/>
                    <a:pt x="5453936" y="5009636"/>
                    <a:pt x="5453936" y="5022514"/>
                  </a:cubicBezTo>
                  <a:cubicBezTo>
                    <a:pt x="5447496" y="5028953"/>
                    <a:pt x="5447496" y="5035392"/>
                    <a:pt x="5447496" y="5048271"/>
                  </a:cubicBezTo>
                  <a:cubicBezTo>
                    <a:pt x="5447496" y="5048271"/>
                    <a:pt x="5453936" y="5048271"/>
                    <a:pt x="5453936" y="5048271"/>
                  </a:cubicBezTo>
                  <a:cubicBezTo>
                    <a:pt x="5453936" y="5054710"/>
                    <a:pt x="5447496" y="5061149"/>
                    <a:pt x="5447496" y="5067588"/>
                  </a:cubicBezTo>
                  <a:cubicBezTo>
                    <a:pt x="5447496" y="5074027"/>
                    <a:pt x="5441057" y="5080466"/>
                    <a:pt x="5441057" y="5086905"/>
                  </a:cubicBezTo>
                  <a:lnTo>
                    <a:pt x="5441057" y="5099784"/>
                  </a:lnTo>
                  <a:cubicBezTo>
                    <a:pt x="5441057" y="5099784"/>
                    <a:pt x="5441057" y="5106223"/>
                    <a:pt x="5441057" y="5106223"/>
                  </a:cubicBezTo>
                  <a:cubicBezTo>
                    <a:pt x="5441057" y="5112662"/>
                    <a:pt x="5441057" y="5112662"/>
                    <a:pt x="5434618" y="5119101"/>
                  </a:cubicBezTo>
                  <a:lnTo>
                    <a:pt x="5441057" y="5119101"/>
                  </a:lnTo>
                  <a:cubicBezTo>
                    <a:pt x="5441057" y="5125540"/>
                    <a:pt x="5441057" y="5125540"/>
                    <a:pt x="5434618" y="5131979"/>
                  </a:cubicBezTo>
                  <a:cubicBezTo>
                    <a:pt x="5434618" y="5138418"/>
                    <a:pt x="5434618" y="5138418"/>
                    <a:pt x="5434618" y="5144857"/>
                  </a:cubicBezTo>
                  <a:cubicBezTo>
                    <a:pt x="5434618" y="5144857"/>
                    <a:pt x="5441057" y="5144857"/>
                    <a:pt x="5441057" y="5151297"/>
                  </a:cubicBezTo>
                  <a:cubicBezTo>
                    <a:pt x="5434618" y="5151297"/>
                    <a:pt x="5434618" y="5157736"/>
                    <a:pt x="5434618" y="5164175"/>
                  </a:cubicBezTo>
                  <a:cubicBezTo>
                    <a:pt x="5428179" y="5170614"/>
                    <a:pt x="5428179" y="5170614"/>
                    <a:pt x="5428179" y="5177053"/>
                  </a:cubicBezTo>
                  <a:lnTo>
                    <a:pt x="5428179" y="5189931"/>
                  </a:lnTo>
                  <a:cubicBezTo>
                    <a:pt x="5428179" y="5189931"/>
                    <a:pt x="5428179" y="5196370"/>
                    <a:pt x="5428179" y="5196370"/>
                  </a:cubicBezTo>
                  <a:cubicBezTo>
                    <a:pt x="5428179" y="5196370"/>
                    <a:pt x="5428179" y="5202810"/>
                    <a:pt x="5428179" y="5202810"/>
                  </a:cubicBezTo>
                  <a:lnTo>
                    <a:pt x="5434618" y="5209249"/>
                  </a:lnTo>
                  <a:cubicBezTo>
                    <a:pt x="5434618" y="5215688"/>
                    <a:pt x="5428179" y="5215688"/>
                    <a:pt x="5428179" y="5222127"/>
                  </a:cubicBezTo>
                  <a:cubicBezTo>
                    <a:pt x="5421740" y="5228566"/>
                    <a:pt x="5421740" y="5235005"/>
                    <a:pt x="5421740" y="5235005"/>
                  </a:cubicBezTo>
                  <a:cubicBezTo>
                    <a:pt x="5421740" y="5241444"/>
                    <a:pt x="5421740" y="5247883"/>
                    <a:pt x="5421740" y="5254323"/>
                  </a:cubicBezTo>
                  <a:cubicBezTo>
                    <a:pt x="5421740" y="5254323"/>
                    <a:pt x="5421740" y="5260762"/>
                    <a:pt x="5421740" y="5260762"/>
                  </a:cubicBezTo>
                  <a:cubicBezTo>
                    <a:pt x="5415301" y="5267201"/>
                    <a:pt x="5408862" y="5280079"/>
                    <a:pt x="5408862" y="5286518"/>
                  </a:cubicBezTo>
                  <a:cubicBezTo>
                    <a:pt x="5408862" y="5286518"/>
                    <a:pt x="5408862" y="5299396"/>
                    <a:pt x="5402423" y="5305836"/>
                  </a:cubicBezTo>
                  <a:lnTo>
                    <a:pt x="5408862" y="5312275"/>
                  </a:lnTo>
                  <a:cubicBezTo>
                    <a:pt x="5408862" y="5312275"/>
                    <a:pt x="5408862" y="5318714"/>
                    <a:pt x="5408862" y="5318714"/>
                  </a:cubicBezTo>
                  <a:lnTo>
                    <a:pt x="5408862" y="5325153"/>
                  </a:lnTo>
                  <a:cubicBezTo>
                    <a:pt x="5408862" y="5325153"/>
                    <a:pt x="5408862" y="5325153"/>
                    <a:pt x="5402423" y="5331592"/>
                  </a:cubicBezTo>
                  <a:cubicBezTo>
                    <a:pt x="5395983" y="5338031"/>
                    <a:pt x="5395983" y="5344470"/>
                    <a:pt x="5395983" y="5344470"/>
                  </a:cubicBezTo>
                  <a:cubicBezTo>
                    <a:pt x="5395983" y="5344470"/>
                    <a:pt x="5395983" y="5344470"/>
                    <a:pt x="5395983" y="5344470"/>
                  </a:cubicBezTo>
                  <a:lnTo>
                    <a:pt x="5395983" y="5344470"/>
                  </a:lnTo>
                  <a:lnTo>
                    <a:pt x="5402423" y="5350909"/>
                  </a:lnTo>
                  <a:cubicBezTo>
                    <a:pt x="5395983" y="5350909"/>
                    <a:pt x="5389544" y="5357348"/>
                    <a:pt x="5389544" y="5363788"/>
                  </a:cubicBezTo>
                  <a:lnTo>
                    <a:pt x="5389544" y="5363788"/>
                  </a:lnTo>
                  <a:cubicBezTo>
                    <a:pt x="5389544" y="5370227"/>
                    <a:pt x="5389544" y="5370227"/>
                    <a:pt x="5389544" y="5370227"/>
                  </a:cubicBezTo>
                  <a:cubicBezTo>
                    <a:pt x="5389544" y="5370227"/>
                    <a:pt x="5389544" y="5370227"/>
                    <a:pt x="5389544" y="5370227"/>
                  </a:cubicBezTo>
                  <a:cubicBezTo>
                    <a:pt x="5389544" y="5376666"/>
                    <a:pt x="5389544" y="5376666"/>
                    <a:pt x="5389544" y="5376666"/>
                  </a:cubicBezTo>
                  <a:cubicBezTo>
                    <a:pt x="5389544" y="5383105"/>
                    <a:pt x="5389544" y="5383105"/>
                    <a:pt x="5389544" y="5383105"/>
                  </a:cubicBezTo>
                  <a:cubicBezTo>
                    <a:pt x="5383105" y="5383105"/>
                    <a:pt x="5383105" y="5389544"/>
                    <a:pt x="5383105" y="5395983"/>
                  </a:cubicBezTo>
                  <a:lnTo>
                    <a:pt x="5383105" y="5402422"/>
                  </a:lnTo>
                  <a:cubicBezTo>
                    <a:pt x="5383105" y="5402422"/>
                    <a:pt x="5383105" y="5402422"/>
                    <a:pt x="5383105" y="5402422"/>
                  </a:cubicBezTo>
                  <a:cubicBezTo>
                    <a:pt x="5376666" y="5402422"/>
                    <a:pt x="5376666" y="5402422"/>
                    <a:pt x="5376666" y="5402422"/>
                  </a:cubicBezTo>
                  <a:cubicBezTo>
                    <a:pt x="5376666" y="5408861"/>
                    <a:pt x="5376666" y="5408861"/>
                    <a:pt x="5376666" y="5408861"/>
                  </a:cubicBezTo>
                  <a:cubicBezTo>
                    <a:pt x="5376666" y="5408861"/>
                    <a:pt x="5383105" y="5408861"/>
                    <a:pt x="5383105" y="5408861"/>
                  </a:cubicBezTo>
                  <a:cubicBezTo>
                    <a:pt x="5383105" y="5408861"/>
                    <a:pt x="5383105" y="5408861"/>
                    <a:pt x="5383105" y="5408861"/>
                  </a:cubicBezTo>
                  <a:cubicBezTo>
                    <a:pt x="5383105" y="5408861"/>
                    <a:pt x="5376666" y="5415301"/>
                    <a:pt x="5376666" y="5415301"/>
                  </a:cubicBezTo>
                  <a:cubicBezTo>
                    <a:pt x="5376666" y="5415301"/>
                    <a:pt x="5370227" y="5421740"/>
                    <a:pt x="5370227" y="5421740"/>
                  </a:cubicBezTo>
                  <a:lnTo>
                    <a:pt x="5376666" y="5428179"/>
                  </a:lnTo>
                  <a:cubicBezTo>
                    <a:pt x="5376666" y="5434618"/>
                    <a:pt x="5376666" y="5434618"/>
                    <a:pt x="5376666" y="5434618"/>
                  </a:cubicBezTo>
                  <a:cubicBezTo>
                    <a:pt x="5370227" y="5441057"/>
                    <a:pt x="5370227" y="5441057"/>
                    <a:pt x="5370227" y="5447496"/>
                  </a:cubicBezTo>
                  <a:lnTo>
                    <a:pt x="5370227" y="5447496"/>
                  </a:lnTo>
                  <a:cubicBezTo>
                    <a:pt x="5370227" y="5447496"/>
                    <a:pt x="5363788" y="5453935"/>
                    <a:pt x="5363788" y="5466814"/>
                  </a:cubicBezTo>
                  <a:cubicBezTo>
                    <a:pt x="5357349" y="5473253"/>
                    <a:pt x="5357349" y="5479692"/>
                    <a:pt x="5357349" y="5486131"/>
                  </a:cubicBezTo>
                  <a:lnTo>
                    <a:pt x="5363788" y="5492570"/>
                  </a:lnTo>
                  <a:cubicBezTo>
                    <a:pt x="5357349" y="5492570"/>
                    <a:pt x="5350910" y="5499009"/>
                    <a:pt x="5350910" y="5505448"/>
                  </a:cubicBezTo>
                  <a:cubicBezTo>
                    <a:pt x="5344470" y="5511887"/>
                    <a:pt x="5344470" y="5524766"/>
                    <a:pt x="5344470" y="5531205"/>
                  </a:cubicBezTo>
                  <a:lnTo>
                    <a:pt x="5344470" y="5531205"/>
                  </a:lnTo>
                  <a:cubicBezTo>
                    <a:pt x="5338031" y="5531205"/>
                    <a:pt x="5338031" y="5537644"/>
                    <a:pt x="5338031" y="5544083"/>
                  </a:cubicBezTo>
                  <a:lnTo>
                    <a:pt x="5331592" y="5556961"/>
                  </a:lnTo>
                  <a:lnTo>
                    <a:pt x="5338031" y="5556961"/>
                  </a:lnTo>
                  <a:cubicBezTo>
                    <a:pt x="5338031" y="5556961"/>
                    <a:pt x="5331592" y="5563400"/>
                    <a:pt x="5331592" y="5569839"/>
                  </a:cubicBezTo>
                  <a:cubicBezTo>
                    <a:pt x="5325153" y="5576279"/>
                    <a:pt x="5325153" y="5582718"/>
                    <a:pt x="5325153" y="5589157"/>
                  </a:cubicBezTo>
                  <a:cubicBezTo>
                    <a:pt x="5325153" y="5589157"/>
                    <a:pt x="5325153" y="5595596"/>
                    <a:pt x="5325153" y="5595596"/>
                  </a:cubicBezTo>
                  <a:cubicBezTo>
                    <a:pt x="5325153" y="5602035"/>
                    <a:pt x="5318714" y="5602035"/>
                    <a:pt x="5318714" y="5608474"/>
                  </a:cubicBezTo>
                  <a:cubicBezTo>
                    <a:pt x="5312275" y="5614913"/>
                    <a:pt x="5312275" y="5621352"/>
                    <a:pt x="5305836" y="5627792"/>
                  </a:cubicBezTo>
                  <a:lnTo>
                    <a:pt x="5305836" y="5627792"/>
                  </a:lnTo>
                  <a:lnTo>
                    <a:pt x="5299397" y="5640670"/>
                  </a:lnTo>
                  <a:lnTo>
                    <a:pt x="5286518" y="5692183"/>
                  </a:lnTo>
                  <a:lnTo>
                    <a:pt x="5286518" y="5692183"/>
                  </a:lnTo>
                  <a:lnTo>
                    <a:pt x="5267201" y="5730817"/>
                  </a:lnTo>
                  <a:lnTo>
                    <a:pt x="5267201" y="5737257"/>
                  </a:lnTo>
                  <a:cubicBezTo>
                    <a:pt x="5267201" y="5737257"/>
                    <a:pt x="5267201" y="5743696"/>
                    <a:pt x="5267201" y="5743696"/>
                  </a:cubicBezTo>
                  <a:cubicBezTo>
                    <a:pt x="5260762" y="5750135"/>
                    <a:pt x="5260762" y="5750135"/>
                    <a:pt x="5260762" y="5750135"/>
                  </a:cubicBezTo>
                  <a:lnTo>
                    <a:pt x="5260762" y="5750135"/>
                  </a:lnTo>
                  <a:lnTo>
                    <a:pt x="5222127" y="5833843"/>
                  </a:lnTo>
                  <a:cubicBezTo>
                    <a:pt x="5215688" y="5846722"/>
                    <a:pt x="5215688" y="5859600"/>
                    <a:pt x="5215688" y="5866039"/>
                  </a:cubicBezTo>
                  <a:cubicBezTo>
                    <a:pt x="5215688" y="5866039"/>
                    <a:pt x="5215688" y="5872478"/>
                    <a:pt x="5215688" y="5872478"/>
                  </a:cubicBezTo>
                  <a:cubicBezTo>
                    <a:pt x="5215688" y="5878917"/>
                    <a:pt x="5215688" y="5878917"/>
                    <a:pt x="5209249" y="5885356"/>
                  </a:cubicBezTo>
                  <a:lnTo>
                    <a:pt x="5183492" y="5911113"/>
                  </a:lnTo>
                  <a:cubicBezTo>
                    <a:pt x="5177053" y="5917552"/>
                    <a:pt x="5164175" y="5923991"/>
                    <a:pt x="5157736" y="5930430"/>
                  </a:cubicBezTo>
                  <a:cubicBezTo>
                    <a:pt x="5144858" y="5930430"/>
                    <a:pt x="5131979" y="5936869"/>
                    <a:pt x="5119101" y="5943308"/>
                  </a:cubicBezTo>
                  <a:cubicBezTo>
                    <a:pt x="5112662" y="5943308"/>
                    <a:pt x="5099784" y="5949748"/>
                    <a:pt x="5093345" y="5956187"/>
                  </a:cubicBezTo>
                  <a:lnTo>
                    <a:pt x="5093345" y="5956187"/>
                  </a:lnTo>
                  <a:lnTo>
                    <a:pt x="5086906" y="5949748"/>
                  </a:lnTo>
                  <a:cubicBezTo>
                    <a:pt x="5067588" y="5962626"/>
                    <a:pt x="5041832" y="5975504"/>
                    <a:pt x="5022514" y="5981943"/>
                  </a:cubicBezTo>
                  <a:cubicBezTo>
                    <a:pt x="4996758" y="5988382"/>
                    <a:pt x="4977441" y="6001260"/>
                    <a:pt x="4958123" y="6020578"/>
                  </a:cubicBezTo>
                  <a:cubicBezTo>
                    <a:pt x="4958123" y="6020578"/>
                    <a:pt x="4958123" y="6020578"/>
                    <a:pt x="4958123" y="6020578"/>
                  </a:cubicBezTo>
                  <a:cubicBezTo>
                    <a:pt x="4958123" y="6020578"/>
                    <a:pt x="4951684" y="6020578"/>
                    <a:pt x="4945245" y="6027017"/>
                  </a:cubicBezTo>
                  <a:cubicBezTo>
                    <a:pt x="4938806" y="6033456"/>
                    <a:pt x="4932367" y="6033456"/>
                    <a:pt x="4932367" y="6039895"/>
                  </a:cubicBezTo>
                  <a:cubicBezTo>
                    <a:pt x="4932367" y="6033456"/>
                    <a:pt x="4932367" y="6033456"/>
                    <a:pt x="4932367" y="6033456"/>
                  </a:cubicBezTo>
                  <a:lnTo>
                    <a:pt x="4906610" y="6052773"/>
                  </a:lnTo>
                  <a:lnTo>
                    <a:pt x="4880854" y="6078530"/>
                  </a:lnTo>
                  <a:lnTo>
                    <a:pt x="4880854" y="6078530"/>
                  </a:lnTo>
                  <a:cubicBezTo>
                    <a:pt x="4874415" y="6084969"/>
                    <a:pt x="4867976" y="6091408"/>
                    <a:pt x="4861536" y="6097847"/>
                  </a:cubicBezTo>
                  <a:cubicBezTo>
                    <a:pt x="4855097" y="6104286"/>
                    <a:pt x="4848658" y="6110726"/>
                    <a:pt x="4842219" y="6110726"/>
                  </a:cubicBezTo>
                  <a:lnTo>
                    <a:pt x="4835780" y="6110726"/>
                  </a:lnTo>
                  <a:cubicBezTo>
                    <a:pt x="4835780" y="6110726"/>
                    <a:pt x="4835780" y="6110726"/>
                    <a:pt x="4835780" y="6117165"/>
                  </a:cubicBezTo>
                  <a:cubicBezTo>
                    <a:pt x="4835780" y="6117165"/>
                    <a:pt x="4842219" y="6117165"/>
                    <a:pt x="4842219" y="6117165"/>
                  </a:cubicBezTo>
                  <a:lnTo>
                    <a:pt x="4835780" y="6117165"/>
                  </a:lnTo>
                  <a:cubicBezTo>
                    <a:pt x="4842219" y="6117165"/>
                    <a:pt x="4842219" y="6123604"/>
                    <a:pt x="4842219" y="6130043"/>
                  </a:cubicBezTo>
                  <a:cubicBezTo>
                    <a:pt x="4842219" y="6130043"/>
                    <a:pt x="4842219" y="6136482"/>
                    <a:pt x="4835780" y="6142921"/>
                  </a:cubicBezTo>
                  <a:cubicBezTo>
                    <a:pt x="4835780" y="6149360"/>
                    <a:pt x="4835780" y="6155799"/>
                    <a:pt x="4835780" y="6155799"/>
                  </a:cubicBezTo>
                  <a:lnTo>
                    <a:pt x="4829341" y="6155799"/>
                  </a:lnTo>
                  <a:lnTo>
                    <a:pt x="4829341" y="6155799"/>
                  </a:lnTo>
                  <a:cubicBezTo>
                    <a:pt x="4829341" y="6155799"/>
                    <a:pt x="4835780" y="6155799"/>
                    <a:pt x="4835780" y="6155799"/>
                  </a:cubicBezTo>
                  <a:lnTo>
                    <a:pt x="4829341" y="6162239"/>
                  </a:lnTo>
                  <a:cubicBezTo>
                    <a:pt x="4835780" y="6175117"/>
                    <a:pt x="4835780" y="6181556"/>
                    <a:pt x="4842219" y="6187995"/>
                  </a:cubicBezTo>
                  <a:cubicBezTo>
                    <a:pt x="4848658" y="6194434"/>
                    <a:pt x="4861536" y="6200873"/>
                    <a:pt x="4867976" y="6207312"/>
                  </a:cubicBezTo>
                  <a:lnTo>
                    <a:pt x="4867976" y="6207312"/>
                  </a:lnTo>
                  <a:cubicBezTo>
                    <a:pt x="4887293" y="6213752"/>
                    <a:pt x="4906610" y="6220191"/>
                    <a:pt x="4925928" y="6220191"/>
                  </a:cubicBezTo>
                  <a:cubicBezTo>
                    <a:pt x="4938806" y="6220191"/>
                    <a:pt x="4964562" y="6220191"/>
                    <a:pt x="4990319" y="6220191"/>
                  </a:cubicBezTo>
                  <a:cubicBezTo>
                    <a:pt x="4996758" y="6220191"/>
                    <a:pt x="5009636" y="6220191"/>
                    <a:pt x="5022514" y="6213752"/>
                  </a:cubicBezTo>
                  <a:cubicBezTo>
                    <a:pt x="5041832" y="6207312"/>
                    <a:pt x="5054710" y="6200873"/>
                    <a:pt x="5067588" y="6194434"/>
                  </a:cubicBezTo>
                  <a:cubicBezTo>
                    <a:pt x="5086906" y="6187995"/>
                    <a:pt x="5099784" y="6175117"/>
                    <a:pt x="5112662" y="6175117"/>
                  </a:cubicBezTo>
                  <a:cubicBezTo>
                    <a:pt x="5119101" y="6168678"/>
                    <a:pt x="5125540" y="6162239"/>
                    <a:pt x="5125540" y="6162239"/>
                  </a:cubicBezTo>
                  <a:cubicBezTo>
                    <a:pt x="5125540" y="6162239"/>
                    <a:pt x="5125540" y="6162239"/>
                    <a:pt x="5119101" y="6162239"/>
                  </a:cubicBezTo>
                  <a:cubicBezTo>
                    <a:pt x="5119101" y="6162239"/>
                    <a:pt x="5119101" y="6162239"/>
                    <a:pt x="5112662" y="6162239"/>
                  </a:cubicBezTo>
                  <a:cubicBezTo>
                    <a:pt x="5119101" y="6162239"/>
                    <a:pt x="5119101" y="6155799"/>
                    <a:pt x="5119101" y="6149360"/>
                  </a:cubicBezTo>
                  <a:cubicBezTo>
                    <a:pt x="5119101" y="6142921"/>
                    <a:pt x="5125540" y="6142921"/>
                    <a:pt x="5131979" y="6142921"/>
                  </a:cubicBezTo>
                  <a:cubicBezTo>
                    <a:pt x="5131979" y="6142921"/>
                    <a:pt x="5131979" y="6142921"/>
                    <a:pt x="5138419" y="6142921"/>
                  </a:cubicBezTo>
                  <a:cubicBezTo>
                    <a:pt x="5138419" y="6142921"/>
                    <a:pt x="5138419" y="6142921"/>
                    <a:pt x="5138419" y="6142921"/>
                  </a:cubicBezTo>
                  <a:lnTo>
                    <a:pt x="5144858" y="6142921"/>
                  </a:lnTo>
                  <a:cubicBezTo>
                    <a:pt x="5144858" y="6142921"/>
                    <a:pt x="5144858" y="6142921"/>
                    <a:pt x="5144858" y="6136482"/>
                  </a:cubicBezTo>
                  <a:cubicBezTo>
                    <a:pt x="5138419" y="6136482"/>
                    <a:pt x="5138419" y="6136482"/>
                    <a:pt x="5138419" y="6136482"/>
                  </a:cubicBezTo>
                  <a:lnTo>
                    <a:pt x="5157736" y="6123604"/>
                  </a:lnTo>
                  <a:lnTo>
                    <a:pt x="5157736" y="6123604"/>
                  </a:lnTo>
                  <a:lnTo>
                    <a:pt x="5170614" y="6110726"/>
                  </a:lnTo>
                  <a:cubicBezTo>
                    <a:pt x="5170614" y="6110726"/>
                    <a:pt x="5164175" y="6110726"/>
                    <a:pt x="5164175" y="6110726"/>
                  </a:cubicBezTo>
                  <a:lnTo>
                    <a:pt x="5183492" y="6097847"/>
                  </a:lnTo>
                  <a:lnTo>
                    <a:pt x="5183492" y="6097847"/>
                  </a:lnTo>
                  <a:lnTo>
                    <a:pt x="5222127" y="6033456"/>
                  </a:lnTo>
                  <a:cubicBezTo>
                    <a:pt x="5222127" y="6027017"/>
                    <a:pt x="5228566" y="6020578"/>
                    <a:pt x="5228566" y="6020578"/>
                  </a:cubicBezTo>
                  <a:cubicBezTo>
                    <a:pt x="5228566" y="6020578"/>
                    <a:pt x="5228566" y="6014139"/>
                    <a:pt x="5228566" y="6014139"/>
                  </a:cubicBezTo>
                  <a:lnTo>
                    <a:pt x="5241445" y="6001260"/>
                  </a:lnTo>
                  <a:cubicBezTo>
                    <a:pt x="5241445" y="5988382"/>
                    <a:pt x="5247884" y="5975504"/>
                    <a:pt x="5254323" y="5969065"/>
                  </a:cubicBezTo>
                  <a:cubicBezTo>
                    <a:pt x="5267201" y="5962626"/>
                    <a:pt x="5280079" y="5956187"/>
                    <a:pt x="5292957" y="5956187"/>
                  </a:cubicBezTo>
                  <a:cubicBezTo>
                    <a:pt x="5305836" y="5949748"/>
                    <a:pt x="5318714" y="5949748"/>
                    <a:pt x="5331592" y="5949748"/>
                  </a:cubicBezTo>
                  <a:cubicBezTo>
                    <a:pt x="5350910" y="5949748"/>
                    <a:pt x="5363788" y="5949748"/>
                    <a:pt x="5376666" y="5949748"/>
                  </a:cubicBezTo>
                  <a:cubicBezTo>
                    <a:pt x="5408862" y="5949748"/>
                    <a:pt x="5447496" y="5949748"/>
                    <a:pt x="5486131" y="5956187"/>
                  </a:cubicBezTo>
                  <a:cubicBezTo>
                    <a:pt x="5518327" y="5962626"/>
                    <a:pt x="5556961" y="5962626"/>
                    <a:pt x="5589157" y="5975504"/>
                  </a:cubicBezTo>
                  <a:cubicBezTo>
                    <a:pt x="5608474" y="5975504"/>
                    <a:pt x="5627792" y="5981943"/>
                    <a:pt x="5640670" y="5988382"/>
                  </a:cubicBezTo>
                  <a:cubicBezTo>
                    <a:pt x="5659987" y="6001260"/>
                    <a:pt x="5679305" y="6007700"/>
                    <a:pt x="5698622" y="6014139"/>
                  </a:cubicBezTo>
                  <a:cubicBezTo>
                    <a:pt x="5711500" y="6020578"/>
                    <a:pt x="5730818" y="6027017"/>
                    <a:pt x="5743696" y="6033456"/>
                  </a:cubicBezTo>
                  <a:cubicBezTo>
                    <a:pt x="5763013" y="6033456"/>
                    <a:pt x="5775892" y="6039895"/>
                    <a:pt x="5795209" y="6039895"/>
                  </a:cubicBezTo>
                  <a:lnTo>
                    <a:pt x="5808087" y="6027017"/>
                  </a:lnTo>
                  <a:cubicBezTo>
                    <a:pt x="5808087" y="6020578"/>
                    <a:pt x="5801648" y="6020578"/>
                    <a:pt x="5801648" y="6020578"/>
                  </a:cubicBezTo>
                  <a:cubicBezTo>
                    <a:pt x="5801648" y="6014139"/>
                    <a:pt x="5795209" y="6014139"/>
                    <a:pt x="5795209" y="6014139"/>
                  </a:cubicBezTo>
                  <a:cubicBezTo>
                    <a:pt x="5795209" y="6014139"/>
                    <a:pt x="5801648" y="6014139"/>
                    <a:pt x="5801648" y="6014139"/>
                  </a:cubicBezTo>
                  <a:lnTo>
                    <a:pt x="5743696" y="5956187"/>
                  </a:lnTo>
                  <a:lnTo>
                    <a:pt x="5743696" y="5956187"/>
                  </a:lnTo>
                  <a:cubicBezTo>
                    <a:pt x="5743696" y="5956187"/>
                    <a:pt x="5743696" y="5956187"/>
                    <a:pt x="5743696" y="5956187"/>
                  </a:cubicBezTo>
                  <a:cubicBezTo>
                    <a:pt x="5743696" y="5956187"/>
                    <a:pt x="5743696" y="5956187"/>
                    <a:pt x="5743696" y="5956187"/>
                  </a:cubicBezTo>
                  <a:lnTo>
                    <a:pt x="5737257" y="5956187"/>
                  </a:lnTo>
                  <a:cubicBezTo>
                    <a:pt x="5737257" y="5956187"/>
                    <a:pt x="5737257" y="5956187"/>
                    <a:pt x="5730818" y="5956187"/>
                  </a:cubicBezTo>
                  <a:lnTo>
                    <a:pt x="5724379" y="5956187"/>
                  </a:lnTo>
                  <a:cubicBezTo>
                    <a:pt x="5724379" y="5956187"/>
                    <a:pt x="5717939" y="5956187"/>
                    <a:pt x="5717939" y="5956187"/>
                  </a:cubicBezTo>
                  <a:cubicBezTo>
                    <a:pt x="5717939" y="5956187"/>
                    <a:pt x="5711500" y="5956187"/>
                    <a:pt x="5711500" y="5956187"/>
                  </a:cubicBezTo>
                  <a:cubicBezTo>
                    <a:pt x="5679305" y="5949748"/>
                    <a:pt x="5647109" y="5943308"/>
                    <a:pt x="5614914" y="5936869"/>
                  </a:cubicBezTo>
                  <a:cubicBezTo>
                    <a:pt x="5582718" y="5930430"/>
                    <a:pt x="5550522" y="5923991"/>
                    <a:pt x="5518327" y="5917552"/>
                  </a:cubicBezTo>
                  <a:cubicBezTo>
                    <a:pt x="5486131" y="5911113"/>
                    <a:pt x="5453936" y="5904674"/>
                    <a:pt x="5421740" y="5904674"/>
                  </a:cubicBezTo>
                  <a:cubicBezTo>
                    <a:pt x="5383105" y="5904674"/>
                    <a:pt x="5344470" y="5898235"/>
                    <a:pt x="5305836" y="5898235"/>
                  </a:cubicBezTo>
                  <a:cubicBezTo>
                    <a:pt x="5305836" y="5898235"/>
                    <a:pt x="5305836" y="5904674"/>
                    <a:pt x="5305836" y="5904674"/>
                  </a:cubicBezTo>
                  <a:cubicBezTo>
                    <a:pt x="5299397" y="5904674"/>
                    <a:pt x="5299397" y="5904674"/>
                    <a:pt x="5299397" y="5904674"/>
                  </a:cubicBezTo>
                  <a:cubicBezTo>
                    <a:pt x="5292957" y="5904674"/>
                    <a:pt x="5286518" y="5898235"/>
                    <a:pt x="5280079" y="5891796"/>
                  </a:cubicBezTo>
                  <a:lnTo>
                    <a:pt x="5286518" y="5885356"/>
                  </a:lnTo>
                  <a:lnTo>
                    <a:pt x="5286518" y="5885356"/>
                  </a:lnTo>
                  <a:lnTo>
                    <a:pt x="5305836" y="5853161"/>
                  </a:lnTo>
                  <a:cubicBezTo>
                    <a:pt x="5305836" y="5853161"/>
                    <a:pt x="5312275" y="5846722"/>
                    <a:pt x="5312275" y="5846722"/>
                  </a:cubicBezTo>
                  <a:lnTo>
                    <a:pt x="5299397" y="5840283"/>
                  </a:lnTo>
                  <a:lnTo>
                    <a:pt x="5325153" y="5814526"/>
                  </a:lnTo>
                  <a:lnTo>
                    <a:pt x="5338031" y="5788770"/>
                  </a:lnTo>
                  <a:cubicBezTo>
                    <a:pt x="5338031" y="5788770"/>
                    <a:pt x="5338031" y="5788770"/>
                    <a:pt x="5331592" y="5782330"/>
                  </a:cubicBezTo>
                  <a:cubicBezTo>
                    <a:pt x="5331592" y="5775891"/>
                    <a:pt x="5325153" y="5769452"/>
                    <a:pt x="5325153" y="5763013"/>
                  </a:cubicBezTo>
                  <a:cubicBezTo>
                    <a:pt x="5331592" y="5769452"/>
                    <a:pt x="5331592" y="5769452"/>
                    <a:pt x="5331592" y="5775891"/>
                  </a:cubicBezTo>
                  <a:lnTo>
                    <a:pt x="5357349" y="5750135"/>
                  </a:lnTo>
                  <a:cubicBezTo>
                    <a:pt x="5357349" y="5750135"/>
                    <a:pt x="5357349" y="5743696"/>
                    <a:pt x="5357349" y="5743696"/>
                  </a:cubicBezTo>
                  <a:cubicBezTo>
                    <a:pt x="5357349" y="5743696"/>
                    <a:pt x="5357349" y="5743696"/>
                    <a:pt x="5357349" y="5743696"/>
                  </a:cubicBezTo>
                  <a:cubicBezTo>
                    <a:pt x="5357349" y="5737257"/>
                    <a:pt x="5363788" y="5730817"/>
                    <a:pt x="5363788" y="5724378"/>
                  </a:cubicBezTo>
                  <a:cubicBezTo>
                    <a:pt x="5357349" y="5717939"/>
                    <a:pt x="5363788" y="5711500"/>
                    <a:pt x="5370227" y="5705061"/>
                  </a:cubicBezTo>
                  <a:lnTo>
                    <a:pt x="5363788" y="5698622"/>
                  </a:lnTo>
                  <a:lnTo>
                    <a:pt x="5363788" y="5692183"/>
                  </a:lnTo>
                  <a:cubicBezTo>
                    <a:pt x="5370227" y="5692183"/>
                    <a:pt x="5370227" y="5692183"/>
                    <a:pt x="5370227" y="5692183"/>
                  </a:cubicBezTo>
                  <a:cubicBezTo>
                    <a:pt x="5370227" y="5692183"/>
                    <a:pt x="5370227" y="5692183"/>
                    <a:pt x="5370227" y="5692183"/>
                  </a:cubicBezTo>
                  <a:lnTo>
                    <a:pt x="5383105" y="5672865"/>
                  </a:lnTo>
                  <a:cubicBezTo>
                    <a:pt x="5383105" y="5672865"/>
                    <a:pt x="5376666" y="5672865"/>
                    <a:pt x="5376666" y="5672865"/>
                  </a:cubicBezTo>
                  <a:lnTo>
                    <a:pt x="5395983" y="5640670"/>
                  </a:lnTo>
                  <a:cubicBezTo>
                    <a:pt x="5395983" y="5640670"/>
                    <a:pt x="5395983" y="5640670"/>
                    <a:pt x="5389544" y="5640670"/>
                  </a:cubicBezTo>
                  <a:cubicBezTo>
                    <a:pt x="5389544" y="5634231"/>
                    <a:pt x="5389544" y="5634231"/>
                    <a:pt x="5389544" y="5634231"/>
                  </a:cubicBezTo>
                  <a:lnTo>
                    <a:pt x="5402423" y="5614913"/>
                  </a:lnTo>
                  <a:cubicBezTo>
                    <a:pt x="5402423" y="5614913"/>
                    <a:pt x="5402423" y="5614913"/>
                    <a:pt x="5402423" y="5608474"/>
                  </a:cubicBezTo>
                  <a:cubicBezTo>
                    <a:pt x="5402423" y="5608474"/>
                    <a:pt x="5395983" y="5608474"/>
                    <a:pt x="5395983" y="5608474"/>
                  </a:cubicBezTo>
                  <a:lnTo>
                    <a:pt x="5408862" y="5602035"/>
                  </a:lnTo>
                  <a:cubicBezTo>
                    <a:pt x="5408862" y="5602035"/>
                    <a:pt x="5408862" y="5595596"/>
                    <a:pt x="5402423" y="5595596"/>
                  </a:cubicBezTo>
                  <a:cubicBezTo>
                    <a:pt x="5402423" y="5595596"/>
                    <a:pt x="5402423" y="5595596"/>
                    <a:pt x="5402423" y="5595596"/>
                  </a:cubicBezTo>
                  <a:lnTo>
                    <a:pt x="5402423" y="5589157"/>
                  </a:lnTo>
                  <a:lnTo>
                    <a:pt x="5408862" y="5595596"/>
                  </a:lnTo>
                  <a:lnTo>
                    <a:pt x="5408862" y="5595596"/>
                  </a:lnTo>
                  <a:cubicBezTo>
                    <a:pt x="5408862" y="5589157"/>
                    <a:pt x="5408862" y="5589157"/>
                    <a:pt x="5402423" y="5589157"/>
                  </a:cubicBezTo>
                  <a:lnTo>
                    <a:pt x="5408862" y="5576279"/>
                  </a:lnTo>
                  <a:cubicBezTo>
                    <a:pt x="5408862" y="5576279"/>
                    <a:pt x="5408862" y="5576279"/>
                    <a:pt x="5408862" y="5576279"/>
                  </a:cubicBezTo>
                  <a:lnTo>
                    <a:pt x="5421740" y="5563400"/>
                  </a:lnTo>
                  <a:cubicBezTo>
                    <a:pt x="5421740" y="5563400"/>
                    <a:pt x="5421740" y="5563400"/>
                    <a:pt x="5415301" y="5563400"/>
                  </a:cubicBezTo>
                  <a:cubicBezTo>
                    <a:pt x="5415301" y="5563400"/>
                    <a:pt x="5415301" y="5563400"/>
                    <a:pt x="5415301" y="5563400"/>
                  </a:cubicBezTo>
                  <a:lnTo>
                    <a:pt x="5421740" y="5556961"/>
                  </a:lnTo>
                  <a:cubicBezTo>
                    <a:pt x="5421740" y="5550522"/>
                    <a:pt x="5421740" y="5550522"/>
                    <a:pt x="5421740" y="5550522"/>
                  </a:cubicBezTo>
                  <a:cubicBezTo>
                    <a:pt x="5428179" y="5544083"/>
                    <a:pt x="5428179" y="5537644"/>
                    <a:pt x="5434618" y="5524766"/>
                  </a:cubicBezTo>
                  <a:cubicBezTo>
                    <a:pt x="5441057" y="5511887"/>
                    <a:pt x="5441057" y="5505448"/>
                    <a:pt x="5441057" y="5492570"/>
                  </a:cubicBezTo>
                  <a:cubicBezTo>
                    <a:pt x="5441057" y="5492570"/>
                    <a:pt x="5441057" y="5492570"/>
                    <a:pt x="5441057" y="5492570"/>
                  </a:cubicBezTo>
                  <a:cubicBezTo>
                    <a:pt x="5441057" y="5492570"/>
                    <a:pt x="5441057" y="5486131"/>
                    <a:pt x="5441057" y="5486131"/>
                  </a:cubicBezTo>
                  <a:lnTo>
                    <a:pt x="5447496" y="5479692"/>
                  </a:lnTo>
                  <a:cubicBezTo>
                    <a:pt x="5447496" y="5473253"/>
                    <a:pt x="5447496" y="5473253"/>
                    <a:pt x="5447496" y="5473253"/>
                  </a:cubicBezTo>
                  <a:cubicBezTo>
                    <a:pt x="5441057" y="5473253"/>
                    <a:pt x="5441057" y="5466814"/>
                    <a:pt x="5441057" y="5466814"/>
                  </a:cubicBezTo>
                  <a:lnTo>
                    <a:pt x="5453936" y="5453935"/>
                  </a:lnTo>
                  <a:cubicBezTo>
                    <a:pt x="5453936" y="5453935"/>
                    <a:pt x="5453936" y="5453935"/>
                    <a:pt x="5453936" y="5447496"/>
                  </a:cubicBezTo>
                  <a:cubicBezTo>
                    <a:pt x="5453936" y="5447496"/>
                    <a:pt x="5453936" y="5447496"/>
                    <a:pt x="5453936" y="5447496"/>
                  </a:cubicBezTo>
                  <a:lnTo>
                    <a:pt x="5460375" y="5434618"/>
                  </a:lnTo>
                  <a:cubicBezTo>
                    <a:pt x="5460375" y="5434618"/>
                    <a:pt x="5460375" y="5434618"/>
                    <a:pt x="5460375" y="5428179"/>
                  </a:cubicBezTo>
                  <a:lnTo>
                    <a:pt x="5473253" y="5383105"/>
                  </a:lnTo>
                  <a:cubicBezTo>
                    <a:pt x="5473253" y="5383105"/>
                    <a:pt x="5473253" y="5376666"/>
                    <a:pt x="5473253" y="5376666"/>
                  </a:cubicBezTo>
                  <a:cubicBezTo>
                    <a:pt x="5479692" y="5370227"/>
                    <a:pt x="5479692" y="5357348"/>
                    <a:pt x="5486131" y="5338031"/>
                  </a:cubicBezTo>
                  <a:cubicBezTo>
                    <a:pt x="5492570" y="5318714"/>
                    <a:pt x="5499009" y="5292957"/>
                    <a:pt x="5505448" y="5267201"/>
                  </a:cubicBezTo>
                  <a:cubicBezTo>
                    <a:pt x="5505448" y="5241444"/>
                    <a:pt x="5511888" y="5209249"/>
                    <a:pt x="5511888" y="5177053"/>
                  </a:cubicBezTo>
                  <a:cubicBezTo>
                    <a:pt x="5518327" y="5138418"/>
                    <a:pt x="5518327" y="5106223"/>
                    <a:pt x="5518327" y="5074027"/>
                  </a:cubicBezTo>
                  <a:lnTo>
                    <a:pt x="5524766" y="5009636"/>
                  </a:lnTo>
                  <a:cubicBezTo>
                    <a:pt x="5524766" y="5009636"/>
                    <a:pt x="5524766" y="5003197"/>
                    <a:pt x="5524766" y="5003197"/>
                  </a:cubicBezTo>
                  <a:cubicBezTo>
                    <a:pt x="5524766" y="4996758"/>
                    <a:pt x="5524766" y="4996758"/>
                    <a:pt x="5524766" y="4996758"/>
                  </a:cubicBezTo>
                  <a:cubicBezTo>
                    <a:pt x="5524766" y="4977440"/>
                    <a:pt x="5531205" y="4964562"/>
                    <a:pt x="5531205" y="4945245"/>
                  </a:cubicBezTo>
                  <a:cubicBezTo>
                    <a:pt x="5531205" y="4932367"/>
                    <a:pt x="5531205" y="4913049"/>
                    <a:pt x="5531205" y="4900171"/>
                  </a:cubicBezTo>
                  <a:cubicBezTo>
                    <a:pt x="5531205" y="4900171"/>
                    <a:pt x="5531205" y="4893732"/>
                    <a:pt x="5524766" y="4887293"/>
                  </a:cubicBezTo>
                  <a:cubicBezTo>
                    <a:pt x="5524766" y="4880854"/>
                    <a:pt x="5524766" y="4867975"/>
                    <a:pt x="5518327" y="4861536"/>
                  </a:cubicBezTo>
                  <a:cubicBezTo>
                    <a:pt x="5518327" y="4855097"/>
                    <a:pt x="5511888" y="4848658"/>
                    <a:pt x="5505448" y="4842219"/>
                  </a:cubicBezTo>
                  <a:cubicBezTo>
                    <a:pt x="5505448" y="4842219"/>
                    <a:pt x="5499009" y="4835780"/>
                    <a:pt x="5492570" y="4835780"/>
                  </a:cubicBezTo>
                  <a:cubicBezTo>
                    <a:pt x="5486131" y="4835780"/>
                    <a:pt x="5479692" y="4835780"/>
                    <a:pt x="5479692" y="4842219"/>
                  </a:cubicBezTo>
                  <a:close/>
                  <a:moveTo>
                    <a:pt x="4906610" y="6168678"/>
                  </a:moveTo>
                  <a:cubicBezTo>
                    <a:pt x="4906610" y="6168678"/>
                    <a:pt x="4900171" y="6162239"/>
                    <a:pt x="4900171" y="6162239"/>
                  </a:cubicBezTo>
                  <a:cubicBezTo>
                    <a:pt x="4900171" y="6162239"/>
                    <a:pt x="4906610" y="6162239"/>
                    <a:pt x="4906610" y="6162239"/>
                  </a:cubicBezTo>
                  <a:cubicBezTo>
                    <a:pt x="4919488" y="6136482"/>
                    <a:pt x="4932367" y="6117165"/>
                    <a:pt x="4945245" y="6104286"/>
                  </a:cubicBezTo>
                  <a:cubicBezTo>
                    <a:pt x="4964562" y="6084969"/>
                    <a:pt x="4983880" y="6072091"/>
                    <a:pt x="5003197" y="6059213"/>
                  </a:cubicBezTo>
                  <a:cubicBezTo>
                    <a:pt x="5009636" y="6052773"/>
                    <a:pt x="5022514" y="6046334"/>
                    <a:pt x="5035393" y="6039895"/>
                  </a:cubicBezTo>
                  <a:cubicBezTo>
                    <a:pt x="5054710" y="6033456"/>
                    <a:pt x="5067588" y="6027017"/>
                    <a:pt x="5086906" y="6014139"/>
                  </a:cubicBezTo>
                  <a:cubicBezTo>
                    <a:pt x="5099784" y="6007700"/>
                    <a:pt x="5119101" y="6001260"/>
                    <a:pt x="5144858" y="5994821"/>
                  </a:cubicBezTo>
                  <a:cubicBezTo>
                    <a:pt x="5144858" y="6001260"/>
                    <a:pt x="5144858" y="6007700"/>
                    <a:pt x="5138419" y="6014139"/>
                  </a:cubicBezTo>
                  <a:cubicBezTo>
                    <a:pt x="5138419" y="6020578"/>
                    <a:pt x="5131979" y="6027017"/>
                    <a:pt x="5131979" y="6033456"/>
                  </a:cubicBezTo>
                  <a:cubicBezTo>
                    <a:pt x="5131979" y="6033456"/>
                    <a:pt x="5131979" y="6033456"/>
                    <a:pt x="5125540" y="6039895"/>
                  </a:cubicBezTo>
                  <a:lnTo>
                    <a:pt x="5099784" y="6084969"/>
                  </a:lnTo>
                  <a:cubicBezTo>
                    <a:pt x="5093345" y="6091408"/>
                    <a:pt x="5093345" y="6091408"/>
                    <a:pt x="5086906" y="6091408"/>
                  </a:cubicBezTo>
                  <a:cubicBezTo>
                    <a:pt x="5086906" y="6091408"/>
                    <a:pt x="5086906" y="6091408"/>
                    <a:pt x="5080467" y="6091408"/>
                  </a:cubicBezTo>
                  <a:lnTo>
                    <a:pt x="5080467" y="6104286"/>
                  </a:lnTo>
                  <a:cubicBezTo>
                    <a:pt x="5074027" y="6104286"/>
                    <a:pt x="5074027" y="6104286"/>
                    <a:pt x="5074027" y="6110726"/>
                  </a:cubicBezTo>
                  <a:cubicBezTo>
                    <a:pt x="5074027" y="6110726"/>
                    <a:pt x="5067588" y="6110726"/>
                    <a:pt x="5067588" y="6110726"/>
                  </a:cubicBezTo>
                  <a:lnTo>
                    <a:pt x="5067588" y="6104286"/>
                  </a:lnTo>
                  <a:lnTo>
                    <a:pt x="5048271" y="6117165"/>
                  </a:lnTo>
                  <a:cubicBezTo>
                    <a:pt x="5048271" y="6123604"/>
                    <a:pt x="5048271" y="6123604"/>
                    <a:pt x="5048271" y="6123604"/>
                  </a:cubicBezTo>
                  <a:cubicBezTo>
                    <a:pt x="5048271" y="6123604"/>
                    <a:pt x="5048271" y="6123604"/>
                    <a:pt x="5054710" y="6123604"/>
                  </a:cubicBezTo>
                  <a:cubicBezTo>
                    <a:pt x="5048271" y="6123604"/>
                    <a:pt x="5048271" y="6123604"/>
                    <a:pt x="5041832" y="6130043"/>
                  </a:cubicBezTo>
                  <a:cubicBezTo>
                    <a:pt x="5041832" y="6130043"/>
                    <a:pt x="5041832" y="6130043"/>
                    <a:pt x="5041832" y="6130043"/>
                  </a:cubicBezTo>
                  <a:lnTo>
                    <a:pt x="5035393" y="6130043"/>
                  </a:lnTo>
                  <a:cubicBezTo>
                    <a:pt x="5028954" y="6130043"/>
                    <a:pt x="5022514" y="6136482"/>
                    <a:pt x="5022514" y="6142921"/>
                  </a:cubicBezTo>
                  <a:lnTo>
                    <a:pt x="5022514" y="6142921"/>
                  </a:lnTo>
                  <a:lnTo>
                    <a:pt x="5022514" y="6142921"/>
                  </a:lnTo>
                  <a:lnTo>
                    <a:pt x="5022514" y="6142921"/>
                  </a:lnTo>
                  <a:cubicBezTo>
                    <a:pt x="5022514" y="6142921"/>
                    <a:pt x="5022514" y="6142921"/>
                    <a:pt x="5022514" y="6142921"/>
                  </a:cubicBezTo>
                  <a:cubicBezTo>
                    <a:pt x="5022514" y="6142921"/>
                    <a:pt x="5016075" y="6142921"/>
                    <a:pt x="5016075" y="6142921"/>
                  </a:cubicBezTo>
                  <a:cubicBezTo>
                    <a:pt x="5003197" y="6155799"/>
                    <a:pt x="4996758" y="6162239"/>
                    <a:pt x="4977441" y="6162239"/>
                  </a:cubicBezTo>
                  <a:cubicBezTo>
                    <a:pt x="4964562" y="6162239"/>
                    <a:pt x="4945245" y="6168678"/>
                    <a:pt x="4919488" y="6168678"/>
                  </a:cubicBezTo>
                  <a:lnTo>
                    <a:pt x="4913049" y="6168678"/>
                  </a:lnTo>
                  <a:lnTo>
                    <a:pt x="4913049" y="6168678"/>
                  </a:lnTo>
                  <a:cubicBezTo>
                    <a:pt x="4906610" y="6168678"/>
                    <a:pt x="4906610" y="6168678"/>
                    <a:pt x="4906610" y="6168678"/>
                  </a:cubicBezTo>
                  <a:close/>
                  <a:moveTo>
                    <a:pt x="11062409" y="4887293"/>
                  </a:moveTo>
                  <a:cubicBezTo>
                    <a:pt x="11068848" y="4887293"/>
                    <a:pt x="11068848" y="4880854"/>
                    <a:pt x="11068848" y="4880854"/>
                  </a:cubicBezTo>
                  <a:cubicBezTo>
                    <a:pt x="11068848" y="4880854"/>
                    <a:pt x="11068848" y="4880854"/>
                    <a:pt x="11062409" y="4887293"/>
                  </a:cubicBezTo>
                  <a:close/>
                  <a:moveTo>
                    <a:pt x="7224694" y="5003197"/>
                  </a:moveTo>
                  <a:cubicBezTo>
                    <a:pt x="7198937" y="5016075"/>
                    <a:pt x="7179620" y="5041832"/>
                    <a:pt x="7153863" y="5074027"/>
                  </a:cubicBezTo>
                  <a:lnTo>
                    <a:pt x="7128107" y="5106223"/>
                  </a:lnTo>
                  <a:cubicBezTo>
                    <a:pt x="7128107" y="5106223"/>
                    <a:pt x="7128107" y="5112662"/>
                    <a:pt x="7128107" y="5112662"/>
                  </a:cubicBezTo>
                  <a:lnTo>
                    <a:pt x="7128107" y="5119101"/>
                  </a:lnTo>
                  <a:lnTo>
                    <a:pt x="7121668" y="5125540"/>
                  </a:lnTo>
                  <a:lnTo>
                    <a:pt x="7128107" y="5119101"/>
                  </a:lnTo>
                  <a:cubicBezTo>
                    <a:pt x="7121668" y="5119101"/>
                    <a:pt x="7121668" y="5119101"/>
                    <a:pt x="7121668" y="5125540"/>
                  </a:cubicBezTo>
                  <a:cubicBezTo>
                    <a:pt x="7121668" y="5125540"/>
                    <a:pt x="7121668" y="5125540"/>
                    <a:pt x="7121668" y="5125540"/>
                  </a:cubicBezTo>
                  <a:lnTo>
                    <a:pt x="7095911" y="5164175"/>
                  </a:lnTo>
                  <a:lnTo>
                    <a:pt x="7095911" y="5164175"/>
                  </a:lnTo>
                  <a:lnTo>
                    <a:pt x="7076594" y="5209249"/>
                  </a:lnTo>
                  <a:lnTo>
                    <a:pt x="7076594" y="5209249"/>
                  </a:lnTo>
                  <a:lnTo>
                    <a:pt x="7031520" y="5344470"/>
                  </a:lnTo>
                  <a:lnTo>
                    <a:pt x="6973568" y="5524766"/>
                  </a:lnTo>
                  <a:cubicBezTo>
                    <a:pt x="6973568" y="5531205"/>
                    <a:pt x="6967129" y="5537644"/>
                    <a:pt x="6960690" y="5544083"/>
                  </a:cubicBezTo>
                  <a:cubicBezTo>
                    <a:pt x="6954251" y="5550522"/>
                    <a:pt x="6954251" y="5550522"/>
                    <a:pt x="6947812" y="5550522"/>
                  </a:cubicBezTo>
                  <a:lnTo>
                    <a:pt x="6947812" y="5550522"/>
                  </a:lnTo>
                  <a:cubicBezTo>
                    <a:pt x="6947812" y="5556961"/>
                    <a:pt x="6941372" y="5556961"/>
                    <a:pt x="6934933" y="5563400"/>
                  </a:cubicBezTo>
                  <a:lnTo>
                    <a:pt x="6934933" y="5556961"/>
                  </a:lnTo>
                  <a:lnTo>
                    <a:pt x="6928494" y="5563400"/>
                  </a:lnTo>
                  <a:lnTo>
                    <a:pt x="6922055" y="5563400"/>
                  </a:lnTo>
                  <a:cubicBezTo>
                    <a:pt x="6915616" y="5563400"/>
                    <a:pt x="6915616" y="5569839"/>
                    <a:pt x="6915616" y="5569839"/>
                  </a:cubicBezTo>
                  <a:cubicBezTo>
                    <a:pt x="6915616" y="5569839"/>
                    <a:pt x="6909177" y="5569839"/>
                    <a:pt x="6909177" y="5576279"/>
                  </a:cubicBezTo>
                  <a:cubicBezTo>
                    <a:pt x="6909177" y="5576279"/>
                    <a:pt x="6909177" y="5576279"/>
                    <a:pt x="6915616" y="5576279"/>
                  </a:cubicBezTo>
                  <a:cubicBezTo>
                    <a:pt x="6902738" y="5589157"/>
                    <a:pt x="6889859" y="5595596"/>
                    <a:pt x="6883420" y="5602035"/>
                  </a:cubicBezTo>
                  <a:cubicBezTo>
                    <a:pt x="6876981" y="5608474"/>
                    <a:pt x="6870542" y="5614913"/>
                    <a:pt x="6870542" y="5627792"/>
                  </a:cubicBezTo>
                  <a:lnTo>
                    <a:pt x="6883420" y="5614913"/>
                  </a:lnTo>
                  <a:cubicBezTo>
                    <a:pt x="6883420" y="5627792"/>
                    <a:pt x="6876981" y="5640670"/>
                    <a:pt x="6864103" y="5640670"/>
                  </a:cubicBezTo>
                  <a:cubicBezTo>
                    <a:pt x="6857664" y="5647109"/>
                    <a:pt x="6851225" y="5653548"/>
                    <a:pt x="6851225" y="5653548"/>
                  </a:cubicBezTo>
                  <a:cubicBezTo>
                    <a:pt x="6851225" y="5653548"/>
                    <a:pt x="6851225" y="5653548"/>
                    <a:pt x="6851225" y="5653548"/>
                  </a:cubicBezTo>
                  <a:cubicBezTo>
                    <a:pt x="6851225" y="5653548"/>
                    <a:pt x="6851225" y="5653548"/>
                    <a:pt x="6851225" y="5653548"/>
                  </a:cubicBezTo>
                  <a:lnTo>
                    <a:pt x="6851225" y="5653548"/>
                  </a:lnTo>
                  <a:lnTo>
                    <a:pt x="6851225" y="5653548"/>
                  </a:lnTo>
                  <a:cubicBezTo>
                    <a:pt x="6838347" y="5659987"/>
                    <a:pt x="6831907" y="5672865"/>
                    <a:pt x="6825468" y="5685744"/>
                  </a:cubicBezTo>
                  <a:cubicBezTo>
                    <a:pt x="6819029" y="5698622"/>
                    <a:pt x="6806151" y="5705061"/>
                    <a:pt x="6799712" y="5717939"/>
                  </a:cubicBezTo>
                  <a:cubicBezTo>
                    <a:pt x="6799712" y="5717939"/>
                    <a:pt x="6799712" y="5724378"/>
                    <a:pt x="6806151" y="5724378"/>
                  </a:cubicBezTo>
                  <a:cubicBezTo>
                    <a:pt x="6799712" y="5724378"/>
                    <a:pt x="6799712" y="5724378"/>
                    <a:pt x="6799712" y="5724378"/>
                  </a:cubicBezTo>
                  <a:cubicBezTo>
                    <a:pt x="6799712" y="5724378"/>
                    <a:pt x="6799712" y="5717939"/>
                    <a:pt x="6799712" y="5717939"/>
                  </a:cubicBezTo>
                  <a:cubicBezTo>
                    <a:pt x="6773955" y="5750135"/>
                    <a:pt x="6754638" y="5782330"/>
                    <a:pt x="6728881" y="5814526"/>
                  </a:cubicBezTo>
                  <a:cubicBezTo>
                    <a:pt x="6709564" y="5840283"/>
                    <a:pt x="6683807" y="5866039"/>
                    <a:pt x="6664490" y="5885356"/>
                  </a:cubicBezTo>
                  <a:cubicBezTo>
                    <a:pt x="6664490" y="5878917"/>
                    <a:pt x="6664490" y="5878917"/>
                    <a:pt x="6664490" y="5872478"/>
                  </a:cubicBezTo>
                  <a:cubicBezTo>
                    <a:pt x="6658051" y="5866039"/>
                    <a:pt x="6658051" y="5859600"/>
                    <a:pt x="6658051" y="5853161"/>
                  </a:cubicBezTo>
                  <a:cubicBezTo>
                    <a:pt x="6658051" y="5827404"/>
                    <a:pt x="6664490" y="5801648"/>
                    <a:pt x="6664490" y="5775891"/>
                  </a:cubicBezTo>
                  <a:cubicBezTo>
                    <a:pt x="6670929" y="5750135"/>
                    <a:pt x="6677368" y="5730817"/>
                    <a:pt x="6677368" y="5711500"/>
                  </a:cubicBezTo>
                  <a:cubicBezTo>
                    <a:pt x="6683807" y="5692183"/>
                    <a:pt x="6690247" y="5672865"/>
                    <a:pt x="6696686" y="5659987"/>
                  </a:cubicBezTo>
                  <a:cubicBezTo>
                    <a:pt x="6703125" y="5647109"/>
                    <a:pt x="6703125" y="5640670"/>
                    <a:pt x="6709564" y="5640670"/>
                  </a:cubicBezTo>
                  <a:cubicBezTo>
                    <a:pt x="6709564" y="5621352"/>
                    <a:pt x="6709564" y="5602035"/>
                    <a:pt x="6716003" y="5582718"/>
                  </a:cubicBezTo>
                  <a:cubicBezTo>
                    <a:pt x="6722442" y="5563400"/>
                    <a:pt x="6728881" y="5550522"/>
                    <a:pt x="6735321" y="5531205"/>
                  </a:cubicBezTo>
                  <a:cubicBezTo>
                    <a:pt x="6735321" y="5518326"/>
                    <a:pt x="6741760" y="5499009"/>
                    <a:pt x="6748199" y="5479692"/>
                  </a:cubicBezTo>
                  <a:cubicBezTo>
                    <a:pt x="6754638" y="5460374"/>
                    <a:pt x="6761077" y="5441057"/>
                    <a:pt x="6761077" y="5421740"/>
                  </a:cubicBezTo>
                  <a:cubicBezTo>
                    <a:pt x="6767516" y="5402422"/>
                    <a:pt x="6767516" y="5383105"/>
                    <a:pt x="6773955" y="5363788"/>
                  </a:cubicBezTo>
                  <a:cubicBezTo>
                    <a:pt x="6773955" y="5350909"/>
                    <a:pt x="6773955" y="5331592"/>
                    <a:pt x="6773955" y="5325153"/>
                  </a:cubicBezTo>
                  <a:cubicBezTo>
                    <a:pt x="6773955" y="5305836"/>
                    <a:pt x="6773955" y="5286518"/>
                    <a:pt x="6773955" y="5267201"/>
                  </a:cubicBezTo>
                  <a:cubicBezTo>
                    <a:pt x="6773955" y="5254323"/>
                    <a:pt x="6767516" y="5235005"/>
                    <a:pt x="6761077" y="5222127"/>
                  </a:cubicBezTo>
                  <a:cubicBezTo>
                    <a:pt x="6754638" y="5209249"/>
                    <a:pt x="6748199" y="5196370"/>
                    <a:pt x="6741760" y="5189931"/>
                  </a:cubicBezTo>
                  <a:cubicBezTo>
                    <a:pt x="6735321" y="5183492"/>
                    <a:pt x="6722442" y="5177053"/>
                    <a:pt x="6709564" y="5177053"/>
                  </a:cubicBezTo>
                  <a:cubicBezTo>
                    <a:pt x="6696686" y="5177053"/>
                    <a:pt x="6677368" y="5183492"/>
                    <a:pt x="6658051" y="5196370"/>
                  </a:cubicBezTo>
                  <a:cubicBezTo>
                    <a:pt x="6638734" y="5209249"/>
                    <a:pt x="6619416" y="5222127"/>
                    <a:pt x="6600099" y="5241444"/>
                  </a:cubicBezTo>
                  <a:cubicBezTo>
                    <a:pt x="6580782" y="5254323"/>
                    <a:pt x="6567903" y="5273640"/>
                    <a:pt x="6555025" y="5286518"/>
                  </a:cubicBezTo>
                  <a:cubicBezTo>
                    <a:pt x="6542147" y="5305836"/>
                    <a:pt x="6535708" y="5312275"/>
                    <a:pt x="6535708" y="5325153"/>
                  </a:cubicBezTo>
                  <a:cubicBezTo>
                    <a:pt x="6535708" y="5325153"/>
                    <a:pt x="6535708" y="5325153"/>
                    <a:pt x="6535708" y="5325153"/>
                  </a:cubicBezTo>
                  <a:cubicBezTo>
                    <a:pt x="6535708" y="5325153"/>
                    <a:pt x="6535708" y="5331592"/>
                    <a:pt x="6529269" y="5338031"/>
                  </a:cubicBezTo>
                  <a:lnTo>
                    <a:pt x="6497073" y="5383105"/>
                  </a:lnTo>
                  <a:lnTo>
                    <a:pt x="6451999" y="5479692"/>
                  </a:lnTo>
                  <a:cubicBezTo>
                    <a:pt x="6445560" y="5486131"/>
                    <a:pt x="6445560" y="5486131"/>
                    <a:pt x="6439121" y="5486131"/>
                  </a:cubicBezTo>
                  <a:cubicBezTo>
                    <a:pt x="6439121" y="5486131"/>
                    <a:pt x="6432682" y="5479692"/>
                    <a:pt x="6432682" y="5466814"/>
                  </a:cubicBezTo>
                  <a:cubicBezTo>
                    <a:pt x="6432682" y="5453935"/>
                    <a:pt x="6426243" y="5441057"/>
                    <a:pt x="6419804" y="5421740"/>
                  </a:cubicBezTo>
                  <a:cubicBezTo>
                    <a:pt x="6413365" y="5408861"/>
                    <a:pt x="6406925" y="5395983"/>
                    <a:pt x="6394047" y="5383105"/>
                  </a:cubicBezTo>
                  <a:cubicBezTo>
                    <a:pt x="6381169" y="5370227"/>
                    <a:pt x="6368291" y="5363788"/>
                    <a:pt x="6348973" y="5363788"/>
                  </a:cubicBezTo>
                  <a:cubicBezTo>
                    <a:pt x="6336095" y="5363788"/>
                    <a:pt x="6323217" y="5363788"/>
                    <a:pt x="6310339" y="5376666"/>
                  </a:cubicBezTo>
                  <a:cubicBezTo>
                    <a:pt x="6297460" y="5389544"/>
                    <a:pt x="6284582" y="5395983"/>
                    <a:pt x="6278143" y="5408861"/>
                  </a:cubicBezTo>
                  <a:cubicBezTo>
                    <a:pt x="6265265" y="5421740"/>
                    <a:pt x="6258826" y="5434618"/>
                    <a:pt x="6252386" y="5447496"/>
                  </a:cubicBezTo>
                  <a:lnTo>
                    <a:pt x="6207313" y="5531205"/>
                  </a:lnTo>
                  <a:cubicBezTo>
                    <a:pt x="6194434" y="5550522"/>
                    <a:pt x="6175117" y="5569839"/>
                    <a:pt x="6162239" y="5589157"/>
                  </a:cubicBezTo>
                  <a:cubicBezTo>
                    <a:pt x="6149361" y="5608474"/>
                    <a:pt x="6136482" y="5627792"/>
                    <a:pt x="6123604" y="5640670"/>
                  </a:cubicBezTo>
                  <a:cubicBezTo>
                    <a:pt x="6110726" y="5653548"/>
                    <a:pt x="6104287" y="5659987"/>
                    <a:pt x="6091408" y="5659987"/>
                  </a:cubicBezTo>
                  <a:cubicBezTo>
                    <a:pt x="6091408" y="5659987"/>
                    <a:pt x="6091408" y="5659987"/>
                    <a:pt x="6084969" y="5659987"/>
                  </a:cubicBezTo>
                  <a:cubicBezTo>
                    <a:pt x="6084969" y="5659987"/>
                    <a:pt x="6084969" y="5659987"/>
                    <a:pt x="6084969" y="5659987"/>
                  </a:cubicBezTo>
                  <a:lnTo>
                    <a:pt x="6072091" y="5614913"/>
                  </a:lnTo>
                  <a:cubicBezTo>
                    <a:pt x="6072091" y="5582718"/>
                    <a:pt x="6078530" y="5550522"/>
                    <a:pt x="6084969" y="5524766"/>
                  </a:cubicBezTo>
                  <a:cubicBezTo>
                    <a:pt x="6091408" y="5499009"/>
                    <a:pt x="6097848" y="5473253"/>
                    <a:pt x="6110726" y="5453935"/>
                  </a:cubicBezTo>
                  <a:lnTo>
                    <a:pt x="6142921" y="5389544"/>
                  </a:lnTo>
                  <a:cubicBezTo>
                    <a:pt x="6142921" y="5383105"/>
                    <a:pt x="6142921" y="5376666"/>
                    <a:pt x="6136482" y="5370227"/>
                  </a:cubicBezTo>
                  <a:cubicBezTo>
                    <a:pt x="6130043" y="5363788"/>
                    <a:pt x="6130043" y="5357348"/>
                    <a:pt x="6123604" y="5350909"/>
                  </a:cubicBezTo>
                  <a:cubicBezTo>
                    <a:pt x="6117165" y="5344470"/>
                    <a:pt x="6110726" y="5338031"/>
                    <a:pt x="6104287" y="5331592"/>
                  </a:cubicBezTo>
                  <a:cubicBezTo>
                    <a:pt x="6097848" y="5331592"/>
                    <a:pt x="6091408" y="5325153"/>
                    <a:pt x="6091408" y="5325153"/>
                  </a:cubicBezTo>
                  <a:cubicBezTo>
                    <a:pt x="6084969" y="5325153"/>
                    <a:pt x="6084969" y="5331592"/>
                    <a:pt x="6084969" y="5331592"/>
                  </a:cubicBezTo>
                  <a:cubicBezTo>
                    <a:pt x="6078530" y="5338031"/>
                    <a:pt x="6078530" y="5338031"/>
                    <a:pt x="6078530" y="5338031"/>
                  </a:cubicBezTo>
                  <a:lnTo>
                    <a:pt x="6072091" y="5338031"/>
                  </a:lnTo>
                  <a:cubicBezTo>
                    <a:pt x="6072091" y="5338031"/>
                    <a:pt x="6065652" y="5344470"/>
                    <a:pt x="6065652" y="5350909"/>
                  </a:cubicBezTo>
                  <a:lnTo>
                    <a:pt x="6027017" y="5421740"/>
                  </a:lnTo>
                  <a:cubicBezTo>
                    <a:pt x="6020578" y="5434618"/>
                    <a:pt x="6014139" y="5447496"/>
                    <a:pt x="6014139" y="5447496"/>
                  </a:cubicBezTo>
                  <a:cubicBezTo>
                    <a:pt x="6007700" y="5453935"/>
                    <a:pt x="6001261" y="5460374"/>
                    <a:pt x="6001261" y="5473253"/>
                  </a:cubicBezTo>
                  <a:lnTo>
                    <a:pt x="5994822" y="5518326"/>
                  </a:lnTo>
                  <a:cubicBezTo>
                    <a:pt x="5981943" y="5531205"/>
                    <a:pt x="5975504" y="5544083"/>
                    <a:pt x="5969065" y="5556961"/>
                  </a:cubicBezTo>
                  <a:lnTo>
                    <a:pt x="5943309" y="5595596"/>
                  </a:lnTo>
                  <a:cubicBezTo>
                    <a:pt x="5943309" y="5589157"/>
                    <a:pt x="5943309" y="5589157"/>
                    <a:pt x="5943309" y="5582718"/>
                  </a:cubicBezTo>
                  <a:lnTo>
                    <a:pt x="5930430" y="5608474"/>
                  </a:lnTo>
                  <a:cubicBezTo>
                    <a:pt x="5930430" y="5608474"/>
                    <a:pt x="5930430" y="5614913"/>
                    <a:pt x="5930430" y="5614913"/>
                  </a:cubicBezTo>
                  <a:cubicBezTo>
                    <a:pt x="5930430" y="5614913"/>
                    <a:pt x="5930430" y="5621352"/>
                    <a:pt x="5923991" y="5627792"/>
                  </a:cubicBezTo>
                  <a:lnTo>
                    <a:pt x="5859600" y="5711500"/>
                  </a:lnTo>
                  <a:lnTo>
                    <a:pt x="5859600" y="5711500"/>
                  </a:lnTo>
                  <a:lnTo>
                    <a:pt x="5859600" y="5711500"/>
                  </a:lnTo>
                  <a:lnTo>
                    <a:pt x="5827405" y="5763013"/>
                  </a:lnTo>
                  <a:cubicBezTo>
                    <a:pt x="5820965" y="5769452"/>
                    <a:pt x="5814526" y="5782330"/>
                    <a:pt x="5808087" y="5782330"/>
                  </a:cubicBezTo>
                  <a:cubicBezTo>
                    <a:pt x="5801648" y="5788770"/>
                    <a:pt x="5795209" y="5795209"/>
                    <a:pt x="5795209" y="5795209"/>
                  </a:cubicBezTo>
                  <a:cubicBezTo>
                    <a:pt x="5788770" y="5795209"/>
                    <a:pt x="5788770" y="5795209"/>
                    <a:pt x="5788770" y="5788770"/>
                  </a:cubicBezTo>
                  <a:cubicBezTo>
                    <a:pt x="5788770" y="5782330"/>
                    <a:pt x="5788770" y="5775891"/>
                    <a:pt x="5782331" y="5775891"/>
                  </a:cubicBezTo>
                  <a:lnTo>
                    <a:pt x="5782331" y="5763013"/>
                  </a:lnTo>
                  <a:cubicBezTo>
                    <a:pt x="5782331" y="5763013"/>
                    <a:pt x="5782331" y="5763013"/>
                    <a:pt x="5782331" y="5763013"/>
                  </a:cubicBezTo>
                  <a:cubicBezTo>
                    <a:pt x="5782331" y="5763013"/>
                    <a:pt x="5782331" y="5763013"/>
                    <a:pt x="5782331" y="5756574"/>
                  </a:cubicBezTo>
                  <a:lnTo>
                    <a:pt x="5788770" y="5743696"/>
                  </a:lnTo>
                  <a:cubicBezTo>
                    <a:pt x="5788770" y="5737257"/>
                    <a:pt x="5788770" y="5737257"/>
                    <a:pt x="5788770" y="5730817"/>
                  </a:cubicBezTo>
                  <a:cubicBezTo>
                    <a:pt x="5788770" y="5724378"/>
                    <a:pt x="5788770" y="5705061"/>
                    <a:pt x="5795209" y="5685744"/>
                  </a:cubicBezTo>
                  <a:cubicBezTo>
                    <a:pt x="5801648" y="5666426"/>
                    <a:pt x="5808087" y="5653548"/>
                    <a:pt x="5808087" y="5634231"/>
                  </a:cubicBezTo>
                  <a:lnTo>
                    <a:pt x="5859600" y="5492570"/>
                  </a:lnTo>
                  <a:cubicBezTo>
                    <a:pt x="5859600" y="5479692"/>
                    <a:pt x="5866039" y="5460374"/>
                    <a:pt x="5866039" y="5447496"/>
                  </a:cubicBezTo>
                  <a:cubicBezTo>
                    <a:pt x="5866039" y="5441057"/>
                    <a:pt x="5866039" y="5434618"/>
                    <a:pt x="5866039" y="5434618"/>
                  </a:cubicBezTo>
                  <a:lnTo>
                    <a:pt x="5820965" y="5415301"/>
                  </a:lnTo>
                  <a:cubicBezTo>
                    <a:pt x="5820965" y="5415301"/>
                    <a:pt x="5808087" y="5415301"/>
                    <a:pt x="5801648" y="5428179"/>
                  </a:cubicBezTo>
                  <a:lnTo>
                    <a:pt x="5763013" y="5460374"/>
                  </a:lnTo>
                  <a:lnTo>
                    <a:pt x="5769452" y="5453935"/>
                  </a:lnTo>
                  <a:cubicBezTo>
                    <a:pt x="5769452" y="5447496"/>
                    <a:pt x="5763013" y="5447496"/>
                    <a:pt x="5763013" y="5441057"/>
                  </a:cubicBezTo>
                  <a:lnTo>
                    <a:pt x="5737257" y="5421740"/>
                  </a:lnTo>
                  <a:lnTo>
                    <a:pt x="5737257" y="5421740"/>
                  </a:lnTo>
                  <a:cubicBezTo>
                    <a:pt x="5730818" y="5421740"/>
                    <a:pt x="5730818" y="5421740"/>
                    <a:pt x="5730818" y="5421740"/>
                  </a:cubicBezTo>
                  <a:cubicBezTo>
                    <a:pt x="5730818" y="5428179"/>
                    <a:pt x="5730818" y="5428179"/>
                    <a:pt x="5730818" y="5428179"/>
                  </a:cubicBezTo>
                  <a:lnTo>
                    <a:pt x="5705061" y="5421740"/>
                  </a:lnTo>
                  <a:cubicBezTo>
                    <a:pt x="5685744" y="5421740"/>
                    <a:pt x="5672866" y="5421740"/>
                    <a:pt x="5659987" y="5428179"/>
                  </a:cubicBezTo>
                  <a:cubicBezTo>
                    <a:pt x="5653548" y="5428179"/>
                    <a:pt x="5640670" y="5434618"/>
                    <a:pt x="5634231" y="5434618"/>
                  </a:cubicBezTo>
                  <a:cubicBezTo>
                    <a:pt x="5627792" y="5441057"/>
                    <a:pt x="5621353" y="5441057"/>
                    <a:pt x="5614914" y="5441057"/>
                  </a:cubicBezTo>
                  <a:cubicBezTo>
                    <a:pt x="5614914" y="5447496"/>
                    <a:pt x="5608474" y="5447496"/>
                    <a:pt x="5608474" y="5447496"/>
                  </a:cubicBezTo>
                  <a:lnTo>
                    <a:pt x="5569840" y="5473253"/>
                  </a:lnTo>
                  <a:cubicBezTo>
                    <a:pt x="5556961" y="5479692"/>
                    <a:pt x="5550522" y="5492570"/>
                    <a:pt x="5544083" y="5505448"/>
                  </a:cubicBezTo>
                  <a:lnTo>
                    <a:pt x="5518327" y="5550522"/>
                  </a:lnTo>
                  <a:lnTo>
                    <a:pt x="5518327" y="5550522"/>
                  </a:lnTo>
                  <a:cubicBezTo>
                    <a:pt x="5518327" y="5556961"/>
                    <a:pt x="5518327" y="5563400"/>
                    <a:pt x="5518327" y="5569839"/>
                  </a:cubicBezTo>
                  <a:cubicBezTo>
                    <a:pt x="5518327" y="5569839"/>
                    <a:pt x="5511888" y="5576279"/>
                    <a:pt x="5511888" y="5582718"/>
                  </a:cubicBezTo>
                  <a:lnTo>
                    <a:pt x="5531205" y="5621352"/>
                  </a:lnTo>
                  <a:lnTo>
                    <a:pt x="5537644" y="5614913"/>
                  </a:lnTo>
                  <a:cubicBezTo>
                    <a:pt x="5537644" y="5627792"/>
                    <a:pt x="5537644" y="5634231"/>
                    <a:pt x="5544083" y="5640670"/>
                  </a:cubicBezTo>
                  <a:cubicBezTo>
                    <a:pt x="5550522" y="5647109"/>
                    <a:pt x="5556961" y="5647109"/>
                    <a:pt x="5563401" y="5653548"/>
                  </a:cubicBezTo>
                  <a:cubicBezTo>
                    <a:pt x="5569840" y="5653548"/>
                    <a:pt x="5576279" y="5659987"/>
                    <a:pt x="5582718" y="5659987"/>
                  </a:cubicBezTo>
                  <a:cubicBezTo>
                    <a:pt x="5595596" y="5659987"/>
                    <a:pt x="5602035" y="5659987"/>
                    <a:pt x="5602035" y="5659987"/>
                  </a:cubicBezTo>
                  <a:cubicBezTo>
                    <a:pt x="5614914" y="5659987"/>
                    <a:pt x="5627792" y="5659987"/>
                    <a:pt x="5634231" y="5653548"/>
                  </a:cubicBezTo>
                  <a:cubicBezTo>
                    <a:pt x="5647109" y="5647109"/>
                    <a:pt x="5659987" y="5640670"/>
                    <a:pt x="5666426" y="5634231"/>
                  </a:cubicBezTo>
                  <a:cubicBezTo>
                    <a:pt x="5679305" y="5621352"/>
                    <a:pt x="5692183" y="5614913"/>
                    <a:pt x="5705061" y="5602035"/>
                  </a:cubicBezTo>
                  <a:cubicBezTo>
                    <a:pt x="5711500" y="5589157"/>
                    <a:pt x="5724379" y="5582718"/>
                    <a:pt x="5730818" y="5569839"/>
                  </a:cubicBezTo>
                  <a:cubicBezTo>
                    <a:pt x="5743696" y="5556961"/>
                    <a:pt x="5750135" y="5550522"/>
                    <a:pt x="5756574" y="5544083"/>
                  </a:cubicBezTo>
                  <a:cubicBezTo>
                    <a:pt x="5756574" y="5556961"/>
                    <a:pt x="5756574" y="5569839"/>
                    <a:pt x="5756574" y="5589157"/>
                  </a:cubicBezTo>
                  <a:lnTo>
                    <a:pt x="5730818" y="5679304"/>
                  </a:lnTo>
                  <a:cubicBezTo>
                    <a:pt x="5724379" y="5698622"/>
                    <a:pt x="5724379" y="5711500"/>
                    <a:pt x="5724379" y="5730817"/>
                  </a:cubicBezTo>
                  <a:cubicBezTo>
                    <a:pt x="5724379" y="5743696"/>
                    <a:pt x="5724379" y="5756574"/>
                    <a:pt x="5724379" y="5775891"/>
                  </a:cubicBezTo>
                  <a:cubicBezTo>
                    <a:pt x="5724379" y="5788770"/>
                    <a:pt x="5724379" y="5801648"/>
                    <a:pt x="5730818" y="5808087"/>
                  </a:cubicBezTo>
                  <a:cubicBezTo>
                    <a:pt x="5737257" y="5820965"/>
                    <a:pt x="5737257" y="5827404"/>
                    <a:pt x="5743696" y="5833843"/>
                  </a:cubicBezTo>
                  <a:cubicBezTo>
                    <a:pt x="5750135" y="5846722"/>
                    <a:pt x="5763013" y="5846722"/>
                    <a:pt x="5775892" y="5846722"/>
                  </a:cubicBezTo>
                  <a:cubicBezTo>
                    <a:pt x="5788770" y="5846722"/>
                    <a:pt x="5801648" y="5840283"/>
                    <a:pt x="5814526" y="5833843"/>
                  </a:cubicBezTo>
                  <a:cubicBezTo>
                    <a:pt x="5820965" y="5827404"/>
                    <a:pt x="5833844" y="5814526"/>
                    <a:pt x="5846722" y="5808087"/>
                  </a:cubicBezTo>
                  <a:cubicBezTo>
                    <a:pt x="5853161" y="5795209"/>
                    <a:pt x="5866039" y="5782330"/>
                    <a:pt x="5878918" y="5769452"/>
                  </a:cubicBezTo>
                  <a:cubicBezTo>
                    <a:pt x="5878918" y="5763013"/>
                    <a:pt x="5878918" y="5763013"/>
                    <a:pt x="5878918" y="5763013"/>
                  </a:cubicBezTo>
                  <a:cubicBezTo>
                    <a:pt x="5878918" y="5763013"/>
                    <a:pt x="5878918" y="5763013"/>
                    <a:pt x="5878918" y="5763013"/>
                  </a:cubicBezTo>
                  <a:lnTo>
                    <a:pt x="5962626" y="5621352"/>
                  </a:lnTo>
                  <a:cubicBezTo>
                    <a:pt x="5975504" y="5608474"/>
                    <a:pt x="5981943" y="5595596"/>
                    <a:pt x="5988383" y="5582718"/>
                  </a:cubicBezTo>
                  <a:cubicBezTo>
                    <a:pt x="5988383" y="5595596"/>
                    <a:pt x="5994822" y="5608474"/>
                    <a:pt x="5994822" y="5627792"/>
                  </a:cubicBezTo>
                  <a:cubicBezTo>
                    <a:pt x="5994822" y="5640670"/>
                    <a:pt x="6001261" y="5653548"/>
                    <a:pt x="6007700" y="5666426"/>
                  </a:cubicBezTo>
                  <a:cubicBezTo>
                    <a:pt x="6014139" y="5679304"/>
                    <a:pt x="6027017" y="5692183"/>
                    <a:pt x="6039895" y="5705061"/>
                  </a:cubicBezTo>
                  <a:cubicBezTo>
                    <a:pt x="6052774" y="5711500"/>
                    <a:pt x="6072091" y="5717939"/>
                    <a:pt x="6097848" y="5717939"/>
                  </a:cubicBezTo>
                  <a:cubicBezTo>
                    <a:pt x="6110726" y="5717939"/>
                    <a:pt x="6123604" y="5711500"/>
                    <a:pt x="6130043" y="5705061"/>
                  </a:cubicBezTo>
                  <a:cubicBezTo>
                    <a:pt x="6142921" y="5698622"/>
                    <a:pt x="6155800" y="5692183"/>
                    <a:pt x="6162239" y="5679304"/>
                  </a:cubicBezTo>
                  <a:lnTo>
                    <a:pt x="6200874" y="5634231"/>
                  </a:lnTo>
                  <a:cubicBezTo>
                    <a:pt x="6213752" y="5621352"/>
                    <a:pt x="6226630" y="5602035"/>
                    <a:pt x="6233069" y="5582718"/>
                  </a:cubicBezTo>
                  <a:cubicBezTo>
                    <a:pt x="6245947" y="5563400"/>
                    <a:pt x="6258826" y="5544083"/>
                    <a:pt x="6271704" y="5524766"/>
                  </a:cubicBezTo>
                  <a:cubicBezTo>
                    <a:pt x="6278143" y="5505448"/>
                    <a:pt x="6291021" y="5486131"/>
                    <a:pt x="6303899" y="5466814"/>
                  </a:cubicBezTo>
                  <a:cubicBezTo>
                    <a:pt x="6316778" y="5453935"/>
                    <a:pt x="6329656" y="5434618"/>
                    <a:pt x="6342534" y="5428179"/>
                  </a:cubicBezTo>
                  <a:cubicBezTo>
                    <a:pt x="6342534" y="5441057"/>
                    <a:pt x="6348973" y="5460374"/>
                    <a:pt x="6348973" y="5479692"/>
                  </a:cubicBezTo>
                  <a:cubicBezTo>
                    <a:pt x="6348973" y="5492570"/>
                    <a:pt x="6348973" y="5505448"/>
                    <a:pt x="6342534" y="5518326"/>
                  </a:cubicBezTo>
                  <a:cubicBezTo>
                    <a:pt x="6342534" y="5531205"/>
                    <a:pt x="6342534" y="5544083"/>
                    <a:pt x="6342534" y="5556961"/>
                  </a:cubicBezTo>
                  <a:cubicBezTo>
                    <a:pt x="6342534" y="5569839"/>
                    <a:pt x="6342534" y="5582718"/>
                    <a:pt x="6342534" y="5595596"/>
                  </a:cubicBezTo>
                  <a:cubicBezTo>
                    <a:pt x="6342534" y="5608474"/>
                    <a:pt x="6348973" y="5614913"/>
                    <a:pt x="6348973" y="5627792"/>
                  </a:cubicBezTo>
                  <a:cubicBezTo>
                    <a:pt x="6355412" y="5634231"/>
                    <a:pt x="6361852" y="5647109"/>
                    <a:pt x="6374730" y="5653548"/>
                  </a:cubicBezTo>
                  <a:cubicBezTo>
                    <a:pt x="6381169" y="5659987"/>
                    <a:pt x="6400486" y="5659987"/>
                    <a:pt x="6413365" y="5659987"/>
                  </a:cubicBezTo>
                  <a:cubicBezTo>
                    <a:pt x="6419804" y="5659987"/>
                    <a:pt x="6426243" y="5659987"/>
                    <a:pt x="6432682" y="5659987"/>
                  </a:cubicBezTo>
                  <a:lnTo>
                    <a:pt x="6445560" y="5627792"/>
                  </a:lnTo>
                  <a:lnTo>
                    <a:pt x="6458438" y="5595596"/>
                  </a:lnTo>
                  <a:lnTo>
                    <a:pt x="6458438" y="5595596"/>
                  </a:lnTo>
                  <a:lnTo>
                    <a:pt x="6464878" y="5569839"/>
                  </a:lnTo>
                  <a:cubicBezTo>
                    <a:pt x="6471317" y="5556961"/>
                    <a:pt x="6471317" y="5544083"/>
                    <a:pt x="6477756" y="5531205"/>
                  </a:cubicBezTo>
                  <a:lnTo>
                    <a:pt x="6516390" y="5460374"/>
                  </a:lnTo>
                  <a:cubicBezTo>
                    <a:pt x="6522830" y="5441057"/>
                    <a:pt x="6535708" y="5421740"/>
                    <a:pt x="6548586" y="5395983"/>
                  </a:cubicBezTo>
                  <a:cubicBezTo>
                    <a:pt x="6561464" y="5370227"/>
                    <a:pt x="6580782" y="5344470"/>
                    <a:pt x="6593660" y="5325153"/>
                  </a:cubicBezTo>
                  <a:cubicBezTo>
                    <a:pt x="6612977" y="5299396"/>
                    <a:pt x="6625856" y="5280079"/>
                    <a:pt x="6645173" y="5267201"/>
                  </a:cubicBezTo>
                  <a:cubicBezTo>
                    <a:pt x="6664490" y="5247883"/>
                    <a:pt x="6677368" y="5241444"/>
                    <a:pt x="6696686" y="5241444"/>
                  </a:cubicBezTo>
                  <a:cubicBezTo>
                    <a:pt x="6703125" y="5241444"/>
                    <a:pt x="6703125" y="5241444"/>
                    <a:pt x="6703125" y="5254323"/>
                  </a:cubicBezTo>
                  <a:cubicBezTo>
                    <a:pt x="6703125" y="5260762"/>
                    <a:pt x="6703125" y="5267201"/>
                    <a:pt x="6703125" y="5273640"/>
                  </a:cubicBezTo>
                  <a:cubicBezTo>
                    <a:pt x="6703125" y="5312275"/>
                    <a:pt x="6696686" y="5350909"/>
                    <a:pt x="6683807" y="5395983"/>
                  </a:cubicBezTo>
                  <a:cubicBezTo>
                    <a:pt x="6677368" y="5441057"/>
                    <a:pt x="6658051" y="5486131"/>
                    <a:pt x="6645173" y="5531205"/>
                  </a:cubicBezTo>
                  <a:cubicBezTo>
                    <a:pt x="6632295" y="5576279"/>
                    <a:pt x="6619416" y="5621352"/>
                    <a:pt x="6606538" y="5672865"/>
                  </a:cubicBezTo>
                  <a:cubicBezTo>
                    <a:pt x="6593660" y="5717939"/>
                    <a:pt x="6587221" y="5769452"/>
                    <a:pt x="6587221" y="5814526"/>
                  </a:cubicBezTo>
                  <a:cubicBezTo>
                    <a:pt x="6587221" y="5833843"/>
                    <a:pt x="6587221" y="5853161"/>
                    <a:pt x="6593660" y="5866039"/>
                  </a:cubicBezTo>
                  <a:cubicBezTo>
                    <a:pt x="6593660" y="5885356"/>
                    <a:pt x="6600099" y="5904674"/>
                    <a:pt x="6606538" y="5917552"/>
                  </a:cubicBezTo>
                  <a:cubicBezTo>
                    <a:pt x="6612977" y="5930430"/>
                    <a:pt x="6619416" y="5943308"/>
                    <a:pt x="6632295" y="5949748"/>
                  </a:cubicBezTo>
                  <a:cubicBezTo>
                    <a:pt x="6645173" y="5962626"/>
                    <a:pt x="6658051" y="5962626"/>
                    <a:pt x="6670929" y="5962626"/>
                  </a:cubicBezTo>
                  <a:cubicBezTo>
                    <a:pt x="6677368" y="5962626"/>
                    <a:pt x="6690247" y="5956187"/>
                    <a:pt x="6703125" y="5943308"/>
                  </a:cubicBezTo>
                  <a:cubicBezTo>
                    <a:pt x="6722442" y="5923991"/>
                    <a:pt x="6735321" y="5904674"/>
                    <a:pt x="6754638" y="5885356"/>
                  </a:cubicBezTo>
                  <a:cubicBezTo>
                    <a:pt x="6767516" y="5859600"/>
                    <a:pt x="6786833" y="5833843"/>
                    <a:pt x="6806151" y="5801648"/>
                  </a:cubicBezTo>
                  <a:lnTo>
                    <a:pt x="6915616" y="5640670"/>
                  </a:lnTo>
                  <a:lnTo>
                    <a:pt x="6960690" y="5582718"/>
                  </a:lnTo>
                  <a:lnTo>
                    <a:pt x="6928494" y="5685744"/>
                  </a:lnTo>
                  <a:cubicBezTo>
                    <a:pt x="6922055" y="5711500"/>
                    <a:pt x="6922055" y="5730817"/>
                    <a:pt x="6922055" y="5756574"/>
                  </a:cubicBezTo>
                  <a:cubicBezTo>
                    <a:pt x="6922055" y="5769452"/>
                    <a:pt x="6922055" y="5782330"/>
                    <a:pt x="6928494" y="5795209"/>
                  </a:cubicBezTo>
                  <a:cubicBezTo>
                    <a:pt x="6934933" y="5808087"/>
                    <a:pt x="6947812" y="5814526"/>
                    <a:pt x="6967129" y="5814526"/>
                  </a:cubicBezTo>
                  <a:cubicBezTo>
                    <a:pt x="6980007" y="5814526"/>
                    <a:pt x="6986446" y="5814526"/>
                    <a:pt x="6986446" y="5808087"/>
                  </a:cubicBezTo>
                  <a:cubicBezTo>
                    <a:pt x="6992885" y="5801648"/>
                    <a:pt x="6999325" y="5795209"/>
                    <a:pt x="7005764" y="5788770"/>
                  </a:cubicBezTo>
                  <a:lnTo>
                    <a:pt x="7037959" y="5737257"/>
                  </a:lnTo>
                  <a:cubicBezTo>
                    <a:pt x="7044398" y="5717939"/>
                    <a:pt x="7057276" y="5698622"/>
                    <a:pt x="7076594" y="5679304"/>
                  </a:cubicBezTo>
                  <a:cubicBezTo>
                    <a:pt x="7095911" y="5653548"/>
                    <a:pt x="7115229" y="5634231"/>
                    <a:pt x="7134546" y="5614913"/>
                  </a:cubicBezTo>
                  <a:cubicBezTo>
                    <a:pt x="7153863" y="5589157"/>
                    <a:pt x="7173181" y="5576279"/>
                    <a:pt x="7186059" y="5556961"/>
                  </a:cubicBezTo>
                  <a:cubicBezTo>
                    <a:pt x="7205376" y="5544083"/>
                    <a:pt x="7218255" y="5537644"/>
                    <a:pt x="7224694" y="5537644"/>
                  </a:cubicBezTo>
                  <a:cubicBezTo>
                    <a:pt x="7237572" y="5537644"/>
                    <a:pt x="7244011" y="5544083"/>
                    <a:pt x="7250450" y="5556961"/>
                  </a:cubicBezTo>
                  <a:cubicBezTo>
                    <a:pt x="7256889" y="5569839"/>
                    <a:pt x="7263328" y="5589157"/>
                    <a:pt x="7269768" y="5602035"/>
                  </a:cubicBezTo>
                  <a:cubicBezTo>
                    <a:pt x="7269768" y="5621352"/>
                    <a:pt x="7276207" y="5640670"/>
                    <a:pt x="7276207" y="5659987"/>
                  </a:cubicBezTo>
                  <a:cubicBezTo>
                    <a:pt x="7276207" y="5666426"/>
                    <a:pt x="7276207" y="5672865"/>
                    <a:pt x="7276207" y="5672865"/>
                  </a:cubicBezTo>
                  <a:cubicBezTo>
                    <a:pt x="7276207" y="5679304"/>
                    <a:pt x="7276207" y="5679304"/>
                    <a:pt x="7276207" y="5679304"/>
                  </a:cubicBezTo>
                  <a:cubicBezTo>
                    <a:pt x="7276207" y="5685744"/>
                    <a:pt x="7276207" y="5685744"/>
                    <a:pt x="7276207" y="5685744"/>
                  </a:cubicBezTo>
                  <a:lnTo>
                    <a:pt x="7276207" y="5685744"/>
                  </a:lnTo>
                  <a:cubicBezTo>
                    <a:pt x="7250450" y="5705061"/>
                    <a:pt x="7224694" y="5724378"/>
                    <a:pt x="7205376" y="5737257"/>
                  </a:cubicBezTo>
                  <a:cubicBezTo>
                    <a:pt x="7192498" y="5750135"/>
                    <a:pt x="7173181" y="5769452"/>
                    <a:pt x="7166742" y="5775891"/>
                  </a:cubicBezTo>
                  <a:lnTo>
                    <a:pt x="7134546" y="5814526"/>
                  </a:lnTo>
                  <a:lnTo>
                    <a:pt x="7134546" y="5820965"/>
                  </a:lnTo>
                  <a:lnTo>
                    <a:pt x="7128107" y="5820965"/>
                  </a:lnTo>
                  <a:cubicBezTo>
                    <a:pt x="7128107" y="5820965"/>
                    <a:pt x="7128107" y="5814526"/>
                    <a:pt x="7134546" y="5814526"/>
                  </a:cubicBezTo>
                  <a:lnTo>
                    <a:pt x="7121668" y="5820965"/>
                  </a:lnTo>
                  <a:lnTo>
                    <a:pt x="7128107" y="5820965"/>
                  </a:lnTo>
                  <a:cubicBezTo>
                    <a:pt x="7128107" y="5820965"/>
                    <a:pt x="7128107" y="5820965"/>
                    <a:pt x="7128107" y="5827404"/>
                  </a:cubicBezTo>
                  <a:lnTo>
                    <a:pt x="7128107" y="5827404"/>
                  </a:lnTo>
                  <a:cubicBezTo>
                    <a:pt x="7128107" y="5827404"/>
                    <a:pt x="7128107" y="5827404"/>
                    <a:pt x="7121668" y="5833843"/>
                  </a:cubicBezTo>
                  <a:lnTo>
                    <a:pt x="7102350" y="5859600"/>
                  </a:lnTo>
                  <a:lnTo>
                    <a:pt x="7083033" y="5885356"/>
                  </a:lnTo>
                  <a:lnTo>
                    <a:pt x="7083033" y="5917552"/>
                  </a:lnTo>
                  <a:cubicBezTo>
                    <a:pt x="7083033" y="5923991"/>
                    <a:pt x="7076594" y="5923991"/>
                    <a:pt x="7076594" y="5930430"/>
                  </a:cubicBezTo>
                  <a:lnTo>
                    <a:pt x="7089472" y="5969065"/>
                  </a:lnTo>
                  <a:cubicBezTo>
                    <a:pt x="7089472" y="5975504"/>
                    <a:pt x="7089472" y="5975504"/>
                    <a:pt x="7089472" y="5975504"/>
                  </a:cubicBezTo>
                  <a:cubicBezTo>
                    <a:pt x="7089472" y="5981943"/>
                    <a:pt x="7089472" y="5988382"/>
                    <a:pt x="7095911" y="5994821"/>
                  </a:cubicBezTo>
                  <a:cubicBezTo>
                    <a:pt x="7102350" y="6001260"/>
                    <a:pt x="7115229" y="6007700"/>
                    <a:pt x="7121668" y="6007700"/>
                  </a:cubicBezTo>
                  <a:cubicBezTo>
                    <a:pt x="7134546" y="6014139"/>
                    <a:pt x="7140985" y="6020578"/>
                    <a:pt x="7153863" y="6020578"/>
                  </a:cubicBezTo>
                  <a:cubicBezTo>
                    <a:pt x="7160302" y="6027017"/>
                    <a:pt x="7166742" y="6027017"/>
                    <a:pt x="7173181" y="6027017"/>
                  </a:cubicBezTo>
                  <a:cubicBezTo>
                    <a:pt x="7186059" y="6027017"/>
                    <a:pt x="7192498" y="6027017"/>
                    <a:pt x="7205376" y="6020578"/>
                  </a:cubicBezTo>
                  <a:cubicBezTo>
                    <a:pt x="7211816" y="6014139"/>
                    <a:pt x="7224694" y="6007700"/>
                    <a:pt x="7231133" y="6001260"/>
                  </a:cubicBezTo>
                  <a:lnTo>
                    <a:pt x="7231133" y="6007700"/>
                  </a:lnTo>
                  <a:cubicBezTo>
                    <a:pt x="7237572" y="6001260"/>
                    <a:pt x="7244011" y="5988382"/>
                    <a:pt x="7256889" y="5975504"/>
                  </a:cubicBezTo>
                  <a:lnTo>
                    <a:pt x="7308402" y="5904674"/>
                  </a:lnTo>
                  <a:cubicBezTo>
                    <a:pt x="7314841" y="5891796"/>
                    <a:pt x="7314841" y="5885356"/>
                    <a:pt x="7314841" y="5885356"/>
                  </a:cubicBezTo>
                  <a:cubicBezTo>
                    <a:pt x="7321280" y="5866039"/>
                    <a:pt x="7327720" y="5846722"/>
                    <a:pt x="7334159" y="5827404"/>
                  </a:cubicBezTo>
                  <a:cubicBezTo>
                    <a:pt x="7340598" y="5808087"/>
                    <a:pt x="7340598" y="5795209"/>
                    <a:pt x="7347037" y="5782330"/>
                  </a:cubicBezTo>
                  <a:cubicBezTo>
                    <a:pt x="7347037" y="5763013"/>
                    <a:pt x="7353476" y="5750135"/>
                    <a:pt x="7353476" y="5743696"/>
                  </a:cubicBezTo>
                  <a:cubicBezTo>
                    <a:pt x="7353476" y="5743696"/>
                    <a:pt x="7353476" y="5737257"/>
                    <a:pt x="7353476" y="5737257"/>
                  </a:cubicBezTo>
                  <a:lnTo>
                    <a:pt x="7353476" y="5692183"/>
                  </a:lnTo>
                  <a:cubicBezTo>
                    <a:pt x="7353476" y="5685744"/>
                    <a:pt x="7359915" y="5672865"/>
                    <a:pt x="7366354" y="5659987"/>
                  </a:cubicBezTo>
                  <a:cubicBezTo>
                    <a:pt x="7379233" y="5647109"/>
                    <a:pt x="7398550" y="5634231"/>
                    <a:pt x="7411428" y="5621352"/>
                  </a:cubicBezTo>
                  <a:lnTo>
                    <a:pt x="7533771" y="5531205"/>
                  </a:lnTo>
                  <a:cubicBezTo>
                    <a:pt x="7546650" y="5518326"/>
                    <a:pt x="7565967" y="5505448"/>
                    <a:pt x="7578845" y="5492570"/>
                  </a:cubicBezTo>
                  <a:cubicBezTo>
                    <a:pt x="7585285" y="5479692"/>
                    <a:pt x="7591724" y="5473253"/>
                    <a:pt x="7591724" y="5460374"/>
                  </a:cubicBezTo>
                  <a:cubicBezTo>
                    <a:pt x="7591724" y="5460374"/>
                    <a:pt x="7591724" y="5453935"/>
                    <a:pt x="7578845" y="5453935"/>
                  </a:cubicBezTo>
                  <a:lnTo>
                    <a:pt x="7572406" y="5453935"/>
                  </a:lnTo>
                  <a:cubicBezTo>
                    <a:pt x="7553089" y="5466814"/>
                    <a:pt x="7540211" y="5473253"/>
                    <a:pt x="7527332" y="5486131"/>
                  </a:cubicBezTo>
                  <a:cubicBezTo>
                    <a:pt x="7514454" y="5492570"/>
                    <a:pt x="7508015" y="5499009"/>
                    <a:pt x="7501576" y="5511887"/>
                  </a:cubicBezTo>
                  <a:cubicBezTo>
                    <a:pt x="7495137" y="5518326"/>
                    <a:pt x="7488698" y="5524766"/>
                    <a:pt x="7482259" y="5524766"/>
                  </a:cubicBezTo>
                  <a:cubicBezTo>
                    <a:pt x="7482259" y="5531205"/>
                    <a:pt x="7475820" y="5531205"/>
                    <a:pt x="7475820" y="5531205"/>
                  </a:cubicBezTo>
                  <a:cubicBezTo>
                    <a:pt x="7475820" y="5531205"/>
                    <a:pt x="7475820" y="5531205"/>
                    <a:pt x="7475820" y="5531205"/>
                  </a:cubicBezTo>
                  <a:cubicBezTo>
                    <a:pt x="7475820" y="5531205"/>
                    <a:pt x="7475820" y="5531205"/>
                    <a:pt x="7475820" y="5531205"/>
                  </a:cubicBezTo>
                  <a:lnTo>
                    <a:pt x="7462941" y="5537644"/>
                  </a:lnTo>
                  <a:lnTo>
                    <a:pt x="7469380" y="5544083"/>
                  </a:lnTo>
                  <a:lnTo>
                    <a:pt x="7469380" y="5544083"/>
                  </a:lnTo>
                  <a:cubicBezTo>
                    <a:pt x="7443624" y="5556961"/>
                    <a:pt x="7430746" y="5569839"/>
                    <a:pt x="7430746" y="5576279"/>
                  </a:cubicBezTo>
                  <a:cubicBezTo>
                    <a:pt x="7424306" y="5582718"/>
                    <a:pt x="7417867" y="5589157"/>
                    <a:pt x="7417867" y="5589157"/>
                  </a:cubicBezTo>
                  <a:cubicBezTo>
                    <a:pt x="7417867" y="5589157"/>
                    <a:pt x="7417867" y="5589157"/>
                    <a:pt x="7417867" y="5582718"/>
                  </a:cubicBezTo>
                  <a:cubicBezTo>
                    <a:pt x="7411428" y="5589157"/>
                    <a:pt x="7411428" y="5589157"/>
                    <a:pt x="7404989" y="5595596"/>
                  </a:cubicBezTo>
                  <a:cubicBezTo>
                    <a:pt x="7404989" y="5595596"/>
                    <a:pt x="7411428" y="5595596"/>
                    <a:pt x="7411428" y="5595596"/>
                  </a:cubicBezTo>
                  <a:cubicBezTo>
                    <a:pt x="7411428" y="5595596"/>
                    <a:pt x="7404989" y="5602035"/>
                    <a:pt x="7398550" y="5602035"/>
                  </a:cubicBezTo>
                  <a:cubicBezTo>
                    <a:pt x="7398550" y="5608474"/>
                    <a:pt x="7392111" y="5608474"/>
                    <a:pt x="7392111" y="5608474"/>
                  </a:cubicBezTo>
                  <a:lnTo>
                    <a:pt x="7392111" y="5608474"/>
                  </a:lnTo>
                  <a:cubicBezTo>
                    <a:pt x="7372794" y="5621352"/>
                    <a:pt x="7366354" y="5627792"/>
                    <a:pt x="7359915" y="5627792"/>
                  </a:cubicBezTo>
                  <a:cubicBezTo>
                    <a:pt x="7353476" y="5634231"/>
                    <a:pt x="7353476" y="5634231"/>
                    <a:pt x="7353476" y="5634231"/>
                  </a:cubicBezTo>
                  <a:lnTo>
                    <a:pt x="7353476" y="5634231"/>
                  </a:lnTo>
                  <a:cubicBezTo>
                    <a:pt x="7353476" y="5614913"/>
                    <a:pt x="7347037" y="5602035"/>
                    <a:pt x="7334159" y="5582718"/>
                  </a:cubicBezTo>
                  <a:cubicBezTo>
                    <a:pt x="7327720" y="5563400"/>
                    <a:pt x="7314841" y="5550522"/>
                    <a:pt x="7301963" y="5537644"/>
                  </a:cubicBezTo>
                  <a:cubicBezTo>
                    <a:pt x="7295524" y="5524766"/>
                    <a:pt x="7282646" y="5518326"/>
                    <a:pt x="7269768" y="5511887"/>
                  </a:cubicBezTo>
                  <a:cubicBezTo>
                    <a:pt x="7256889" y="5499009"/>
                    <a:pt x="7250450" y="5499009"/>
                    <a:pt x="7244011" y="5499009"/>
                  </a:cubicBezTo>
                  <a:cubicBezTo>
                    <a:pt x="7244011" y="5499009"/>
                    <a:pt x="7244011" y="5499009"/>
                    <a:pt x="7237572" y="5499009"/>
                  </a:cubicBezTo>
                  <a:cubicBezTo>
                    <a:pt x="7237572" y="5499009"/>
                    <a:pt x="7237572" y="5499009"/>
                    <a:pt x="7237572" y="5499009"/>
                  </a:cubicBezTo>
                  <a:cubicBezTo>
                    <a:pt x="7224694" y="5499009"/>
                    <a:pt x="7218255" y="5499009"/>
                    <a:pt x="7218255" y="5499009"/>
                  </a:cubicBezTo>
                  <a:cubicBezTo>
                    <a:pt x="7211816" y="5499009"/>
                    <a:pt x="7205376" y="5499009"/>
                    <a:pt x="7198937" y="5505448"/>
                  </a:cubicBezTo>
                  <a:cubicBezTo>
                    <a:pt x="7186059" y="5505448"/>
                    <a:pt x="7179620" y="5511887"/>
                    <a:pt x="7166742" y="5518326"/>
                  </a:cubicBezTo>
                  <a:cubicBezTo>
                    <a:pt x="7160302" y="5524766"/>
                    <a:pt x="7147424" y="5531205"/>
                    <a:pt x="7134546" y="5537644"/>
                  </a:cubicBezTo>
                  <a:cubicBezTo>
                    <a:pt x="7128107" y="5544083"/>
                    <a:pt x="7121668" y="5550522"/>
                    <a:pt x="7115229" y="5556961"/>
                  </a:cubicBezTo>
                  <a:lnTo>
                    <a:pt x="7115229" y="5556961"/>
                  </a:lnTo>
                  <a:cubicBezTo>
                    <a:pt x="7108790" y="5556961"/>
                    <a:pt x="7102350" y="5563400"/>
                    <a:pt x="7095911" y="5569839"/>
                  </a:cubicBezTo>
                  <a:cubicBezTo>
                    <a:pt x="7089472" y="5576279"/>
                    <a:pt x="7083033" y="5589157"/>
                    <a:pt x="7070155" y="5595596"/>
                  </a:cubicBezTo>
                  <a:cubicBezTo>
                    <a:pt x="7063716" y="5608474"/>
                    <a:pt x="7057276" y="5614913"/>
                    <a:pt x="7057276" y="5621352"/>
                  </a:cubicBezTo>
                  <a:cubicBezTo>
                    <a:pt x="7050837" y="5634231"/>
                    <a:pt x="7044398" y="5634231"/>
                    <a:pt x="7044398" y="5640670"/>
                  </a:cubicBezTo>
                  <a:lnTo>
                    <a:pt x="7031520" y="5659987"/>
                  </a:lnTo>
                  <a:lnTo>
                    <a:pt x="7031520" y="5653548"/>
                  </a:lnTo>
                  <a:cubicBezTo>
                    <a:pt x="7031520" y="5653548"/>
                    <a:pt x="7031520" y="5653548"/>
                    <a:pt x="7031520" y="5653548"/>
                  </a:cubicBezTo>
                  <a:cubicBezTo>
                    <a:pt x="7031520" y="5640670"/>
                    <a:pt x="7031520" y="5621352"/>
                    <a:pt x="7037959" y="5595596"/>
                  </a:cubicBezTo>
                  <a:cubicBezTo>
                    <a:pt x="7050837" y="5569839"/>
                    <a:pt x="7057276" y="5550522"/>
                    <a:pt x="7063716" y="5524766"/>
                  </a:cubicBezTo>
                  <a:cubicBezTo>
                    <a:pt x="7076594" y="5499009"/>
                    <a:pt x="7083033" y="5479692"/>
                    <a:pt x="7089472" y="5460374"/>
                  </a:cubicBezTo>
                  <a:cubicBezTo>
                    <a:pt x="7095911" y="5441057"/>
                    <a:pt x="7102350" y="5428179"/>
                    <a:pt x="7108790" y="5428179"/>
                  </a:cubicBezTo>
                  <a:cubicBezTo>
                    <a:pt x="7121668" y="5428179"/>
                    <a:pt x="7140985" y="5421740"/>
                    <a:pt x="7153863" y="5415301"/>
                  </a:cubicBezTo>
                  <a:cubicBezTo>
                    <a:pt x="7173181" y="5408861"/>
                    <a:pt x="7186059" y="5395983"/>
                    <a:pt x="7198937" y="5389544"/>
                  </a:cubicBezTo>
                  <a:cubicBezTo>
                    <a:pt x="7211816" y="5376666"/>
                    <a:pt x="7218255" y="5363788"/>
                    <a:pt x="7231133" y="5350909"/>
                  </a:cubicBezTo>
                  <a:cubicBezTo>
                    <a:pt x="7237572" y="5344470"/>
                    <a:pt x="7250450" y="5331592"/>
                    <a:pt x="7256889" y="5318714"/>
                  </a:cubicBezTo>
                  <a:cubicBezTo>
                    <a:pt x="7276207" y="5299396"/>
                    <a:pt x="7289085" y="5273640"/>
                    <a:pt x="7301963" y="5254323"/>
                  </a:cubicBezTo>
                  <a:cubicBezTo>
                    <a:pt x="7314841" y="5228566"/>
                    <a:pt x="7327720" y="5209249"/>
                    <a:pt x="7340598" y="5189931"/>
                  </a:cubicBezTo>
                  <a:cubicBezTo>
                    <a:pt x="7347037" y="5164175"/>
                    <a:pt x="7353476" y="5144857"/>
                    <a:pt x="7359915" y="5119101"/>
                  </a:cubicBezTo>
                  <a:cubicBezTo>
                    <a:pt x="7359915" y="5099784"/>
                    <a:pt x="7366354" y="5074027"/>
                    <a:pt x="7366354" y="5048271"/>
                  </a:cubicBezTo>
                  <a:cubicBezTo>
                    <a:pt x="7366354" y="5022514"/>
                    <a:pt x="7359915" y="5003197"/>
                    <a:pt x="7347037" y="4996758"/>
                  </a:cubicBezTo>
                  <a:cubicBezTo>
                    <a:pt x="7327720" y="4983879"/>
                    <a:pt x="7308402" y="4977440"/>
                    <a:pt x="7282646" y="4977440"/>
                  </a:cubicBezTo>
                  <a:cubicBezTo>
                    <a:pt x="7263328" y="4977440"/>
                    <a:pt x="7244011" y="4990319"/>
                    <a:pt x="7224694" y="5003197"/>
                  </a:cubicBezTo>
                  <a:close/>
                  <a:moveTo>
                    <a:pt x="7147424" y="5254323"/>
                  </a:moveTo>
                  <a:cubicBezTo>
                    <a:pt x="7153863" y="5215688"/>
                    <a:pt x="7173181" y="5177053"/>
                    <a:pt x="7198937" y="5138418"/>
                  </a:cubicBezTo>
                  <a:lnTo>
                    <a:pt x="7244011" y="5067588"/>
                  </a:lnTo>
                  <a:cubicBezTo>
                    <a:pt x="7256889" y="5054710"/>
                    <a:pt x="7263328" y="5041832"/>
                    <a:pt x="7276207" y="5035392"/>
                  </a:cubicBezTo>
                  <a:cubicBezTo>
                    <a:pt x="7282646" y="5022514"/>
                    <a:pt x="7295524" y="5016075"/>
                    <a:pt x="7301963" y="5016075"/>
                  </a:cubicBezTo>
                  <a:cubicBezTo>
                    <a:pt x="7308402" y="5016075"/>
                    <a:pt x="7314841" y="5022514"/>
                    <a:pt x="7314841" y="5022514"/>
                  </a:cubicBezTo>
                  <a:cubicBezTo>
                    <a:pt x="7321280" y="5028953"/>
                    <a:pt x="7321280" y="5035392"/>
                    <a:pt x="7321280" y="5041832"/>
                  </a:cubicBezTo>
                  <a:cubicBezTo>
                    <a:pt x="7321280" y="5041832"/>
                    <a:pt x="7321280" y="5048271"/>
                    <a:pt x="7321280" y="5048271"/>
                  </a:cubicBezTo>
                  <a:lnTo>
                    <a:pt x="7321280" y="5061149"/>
                  </a:lnTo>
                  <a:lnTo>
                    <a:pt x="7321280" y="5086905"/>
                  </a:lnTo>
                  <a:cubicBezTo>
                    <a:pt x="7321280" y="5112662"/>
                    <a:pt x="7314841" y="5138418"/>
                    <a:pt x="7308402" y="5157736"/>
                  </a:cubicBezTo>
                  <a:lnTo>
                    <a:pt x="7256889" y="5247883"/>
                  </a:lnTo>
                  <a:cubicBezTo>
                    <a:pt x="7256889" y="5247883"/>
                    <a:pt x="7256889" y="5247883"/>
                    <a:pt x="7256889" y="5247883"/>
                  </a:cubicBezTo>
                  <a:cubicBezTo>
                    <a:pt x="7256889" y="5247883"/>
                    <a:pt x="7250450" y="5254323"/>
                    <a:pt x="7250450" y="5254323"/>
                  </a:cubicBezTo>
                  <a:lnTo>
                    <a:pt x="7250450" y="5254323"/>
                  </a:lnTo>
                  <a:cubicBezTo>
                    <a:pt x="7250450" y="5260762"/>
                    <a:pt x="7244011" y="5260762"/>
                    <a:pt x="7244011" y="5260762"/>
                  </a:cubicBezTo>
                  <a:lnTo>
                    <a:pt x="7237572" y="5267201"/>
                  </a:lnTo>
                  <a:lnTo>
                    <a:pt x="7237572" y="5273640"/>
                  </a:lnTo>
                  <a:lnTo>
                    <a:pt x="7179620" y="5344470"/>
                  </a:lnTo>
                  <a:cubicBezTo>
                    <a:pt x="7166742" y="5350909"/>
                    <a:pt x="7160302" y="5363788"/>
                    <a:pt x="7147424" y="5370227"/>
                  </a:cubicBezTo>
                  <a:cubicBezTo>
                    <a:pt x="7134546" y="5383105"/>
                    <a:pt x="7121668" y="5383105"/>
                    <a:pt x="7115229" y="5383105"/>
                  </a:cubicBezTo>
                  <a:cubicBezTo>
                    <a:pt x="7121668" y="5338031"/>
                    <a:pt x="7134546" y="5299396"/>
                    <a:pt x="7147424" y="5254323"/>
                  </a:cubicBezTo>
                  <a:close/>
                  <a:moveTo>
                    <a:pt x="5595596" y="5621352"/>
                  </a:moveTo>
                  <a:lnTo>
                    <a:pt x="5582718" y="5589157"/>
                  </a:lnTo>
                  <a:cubicBezTo>
                    <a:pt x="5582718" y="5576279"/>
                    <a:pt x="5589157" y="5556961"/>
                    <a:pt x="5602035" y="5544083"/>
                  </a:cubicBezTo>
                  <a:cubicBezTo>
                    <a:pt x="5608474" y="5524766"/>
                    <a:pt x="5621353" y="5511887"/>
                    <a:pt x="5640670" y="5492570"/>
                  </a:cubicBezTo>
                  <a:cubicBezTo>
                    <a:pt x="5653548" y="5479692"/>
                    <a:pt x="5672866" y="5473253"/>
                    <a:pt x="5692183" y="5466814"/>
                  </a:cubicBezTo>
                  <a:cubicBezTo>
                    <a:pt x="5711500" y="5460374"/>
                    <a:pt x="5730818" y="5466814"/>
                    <a:pt x="5743696" y="5473253"/>
                  </a:cubicBezTo>
                  <a:lnTo>
                    <a:pt x="5756574" y="5479692"/>
                  </a:lnTo>
                  <a:lnTo>
                    <a:pt x="5763013" y="5486131"/>
                  </a:lnTo>
                  <a:cubicBezTo>
                    <a:pt x="5763013" y="5486131"/>
                    <a:pt x="5763013" y="5486131"/>
                    <a:pt x="5756574" y="5486131"/>
                  </a:cubicBezTo>
                  <a:cubicBezTo>
                    <a:pt x="5756574" y="5486131"/>
                    <a:pt x="5756574" y="5486131"/>
                    <a:pt x="5756574" y="5492570"/>
                  </a:cubicBezTo>
                  <a:cubicBezTo>
                    <a:pt x="5756574" y="5492570"/>
                    <a:pt x="5750135" y="5492570"/>
                    <a:pt x="5750135" y="5492570"/>
                  </a:cubicBezTo>
                  <a:lnTo>
                    <a:pt x="5750135" y="5492570"/>
                  </a:lnTo>
                  <a:lnTo>
                    <a:pt x="5724379" y="5537644"/>
                  </a:lnTo>
                  <a:cubicBezTo>
                    <a:pt x="5717939" y="5544083"/>
                    <a:pt x="5711500" y="5550522"/>
                    <a:pt x="5698622" y="5556961"/>
                  </a:cubicBezTo>
                  <a:cubicBezTo>
                    <a:pt x="5685744" y="5569839"/>
                    <a:pt x="5672866" y="5582718"/>
                    <a:pt x="5659987" y="5589157"/>
                  </a:cubicBezTo>
                  <a:cubicBezTo>
                    <a:pt x="5653548" y="5602035"/>
                    <a:pt x="5640670" y="5608474"/>
                    <a:pt x="5627792" y="5614913"/>
                  </a:cubicBezTo>
                  <a:cubicBezTo>
                    <a:pt x="5614914" y="5627792"/>
                    <a:pt x="5608474" y="5627792"/>
                    <a:pt x="5602035" y="5627792"/>
                  </a:cubicBezTo>
                  <a:cubicBezTo>
                    <a:pt x="5595596" y="5627792"/>
                    <a:pt x="5595596" y="5627792"/>
                    <a:pt x="5595596" y="5621352"/>
                  </a:cubicBezTo>
                  <a:close/>
                  <a:moveTo>
                    <a:pt x="6922055" y="5595596"/>
                  </a:moveTo>
                  <a:lnTo>
                    <a:pt x="6934933" y="5582718"/>
                  </a:lnTo>
                  <a:cubicBezTo>
                    <a:pt x="6934933" y="5582718"/>
                    <a:pt x="6934933" y="5582718"/>
                    <a:pt x="6941372" y="5582718"/>
                  </a:cubicBezTo>
                  <a:cubicBezTo>
                    <a:pt x="6941372" y="5582718"/>
                    <a:pt x="6941372" y="5582718"/>
                    <a:pt x="6941372" y="5582718"/>
                  </a:cubicBezTo>
                  <a:cubicBezTo>
                    <a:pt x="6941372" y="5582718"/>
                    <a:pt x="6941372" y="5589157"/>
                    <a:pt x="6941372" y="5589157"/>
                  </a:cubicBezTo>
                  <a:cubicBezTo>
                    <a:pt x="6941372" y="5595596"/>
                    <a:pt x="6934933" y="5595596"/>
                    <a:pt x="6934933" y="5595596"/>
                  </a:cubicBezTo>
                  <a:lnTo>
                    <a:pt x="6928494" y="5589157"/>
                  </a:lnTo>
                  <a:lnTo>
                    <a:pt x="6928494" y="5595596"/>
                  </a:lnTo>
                  <a:cubicBezTo>
                    <a:pt x="6928494" y="5602035"/>
                    <a:pt x="6928494" y="5602035"/>
                    <a:pt x="6922055" y="5602035"/>
                  </a:cubicBezTo>
                  <a:cubicBezTo>
                    <a:pt x="6922055" y="5602035"/>
                    <a:pt x="6922055" y="5595596"/>
                    <a:pt x="6922055" y="5595596"/>
                  </a:cubicBezTo>
                  <a:close/>
                  <a:moveTo>
                    <a:pt x="7134546" y="5962626"/>
                  </a:moveTo>
                  <a:cubicBezTo>
                    <a:pt x="7134546" y="5949748"/>
                    <a:pt x="7128107" y="5943308"/>
                    <a:pt x="7128107" y="5936869"/>
                  </a:cubicBezTo>
                  <a:cubicBezTo>
                    <a:pt x="7128107" y="5923991"/>
                    <a:pt x="7134546" y="5904674"/>
                    <a:pt x="7147424" y="5885356"/>
                  </a:cubicBezTo>
                  <a:cubicBezTo>
                    <a:pt x="7160302" y="5866039"/>
                    <a:pt x="7173181" y="5846722"/>
                    <a:pt x="7192498" y="5827404"/>
                  </a:cubicBezTo>
                  <a:cubicBezTo>
                    <a:pt x="7205376" y="5808087"/>
                    <a:pt x="7224694" y="5788770"/>
                    <a:pt x="7237572" y="5775891"/>
                  </a:cubicBezTo>
                  <a:cubicBezTo>
                    <a:pt x="7256889" y="5756574"/>
                    <a:pt x="7263328" y="5750135"/>
                    <a:pt x="7276207" y="5743696"/>
                  </a:cubicBezTo>
                  <a:lnTo>
                    <a:pt x="7276207" y="5750135"/>
                  </a:lnTo>
                  <a:cubicBezTo>
                    <a:pt x="7276207" y="5750135"/>
                    <a:pt x="7276207" y="5756574"/>
                    <a:pt x="7269768" y="5756574"/>
                  </a:cubicBezTo>
                  <a:cubicBezTo>
                    <a:pt x="7269768" y="5763013"/>
                    <a:pt x="7269768" y="5763013"/>
                    <a:pt x="7269768" y="5769452"/>
                  </a:cubicBezTo>
                  <a:lnTo>
                    <a:pt x="7269768" y="5763013"/>
                  </a:lnTo>
                  <a:lnTo>
                    <a:pt x="7244011" y="5866039"/>
                  </a:lnTo>
                  <a:cubicBezTo>
                    <a:pt x="7237572" y="5878917"/>
                    <a:pt x="7231133" y="5898235"/>
                    <a:pt x="7224694" y="5911113"/>
                  </a:cubicBezTo>
                  <a:cubicBezTo>
                    <a:pt x="7218255" y="5930430"/>
                    <a:pt x="7211816" y="5936869"/>
                    <a:pt x="7205376" y="5943308"/>
                  </a:cubicBezTo>
                  <a:lnTo>
                    <a:pt x="7205376" y="5949748"/>
                  </a:lnTo>
                  <a:lnTo>
                    <a:pt x="7198937" y="5949748"/>
                  </a:lnTo>
                  <a:cubicBezTo>
                    <a:pt x="7198937" y="5949748"/>
                    <a:pt x="7198937" y="5949748"/>
                    <a:pt x="7198937" y="5956187"/>
                  </a:cubicBezTo>
                  <a:cubicBezTo>
                    <a:pt x="7198937" y="5956187"/>
                    <a:pt x="7198937" y="5949748"/>
                    <a:pt x="7198937" y="5949748"/>
                  </a:cubicBezTo>
                  <a:cubicBezTo>
                    <a:pt x="7192498" y="5956187"/>
                    <a:pt x="7186059" y="5962626"/>
                    <a:pt x="7179620" y="5969065"/>
                  </a:cubicBezTo>
                  <a:cubicBezTo>
                    <a:pt x="7173181" y="5969065"/>
                    <a:pt x="7166742" y="5975504"/>
                    <a:pt x="7160302" y="5975504"/>
                  </a:cubicBezTo>
                  <a:cubicBezTo>
                    <a:pt x="7147424" y="5975504"/>
                    <a:pt x="7140985" y="5969065"/>
                    <a:pt x="7134546" y="5962626"/>
                  </a:cubicBezTo>
                  <a:close/>
                  <a:moveTo>
                    <a:pt x="8699252" y="5041832"/>
                  </a:moveTo>
                  <a:lnTo>
                    <a:pt x="8647739" y="5054710"/>
                  </a:lnTo>
                  <a:lnTo>
                    <a:pt x="8641300" y="5054710"/>
                  </a:lnTo>
                  <a:lnTo>
                    <a:pt x="8602665" y="5086905"/>
                  </a:lnTo>
                  <a:lnTo>
                    <a:pt x="8615544" y="5086905"/>
                  </a:lnTo>
                  <a:cubicBezTo>
                    <a:pt x="8570470" y="5119101"/>
                    <a:pt x="8525396" y="5157736"/>
                    <a:pt x="8486761" y="5202810"/>
                  </a:cubicBezTo>
                  <a:cubicBezTo>
                    <a:pt x="8454566" y="5247883"/>
                    <a:pt x="8422370" y="5292957"/>
                    <a:pt x="8396614" y="5344470"/>
                  </a:cubicBezTo>
                  <a:cubicBezTo>
                    <a:pt x="8377296" y="5383105"/>
                    <a:pt x="8357979" y="5421740"/>
                    <a:pt x="8345101" y="5466814"/>
                  </a:cubicBezTo>
                  <a:lnTo>
                    <a:pt x="8312905" y="5486131"/>
                  </a:lnTo>
                  <a:cubicBezTo>
                    <a:pt x="8306466" y="5486131"/>
                    <a:pt x="8300027" y="5486131"/>
                    <a:pt x="8293588" y="5486131"/>
                  </a:cubicBezTo>
                  <a:lnTo>
                    <a:pt x="8287149" y="5486131"/>
                  </a:lnTo>
                  <a:cubicBezTo>
                    <a:pt x="8261392" y="5492570"/>
                    <a:pt x="8242075" y="5492570"/>
                    <a:pt x="8216318" y="5499009"/>
                  </a:cubicBezTo>
                  <a:cubicBezTo>
                    <a:pt x="8197001" y="5505448"/>
                    <a:pt x="8171244" y="5505448"/>
                    <a:pt x="8151927" y="5505448"/>
                  </a:cubicBezTo>
                  <a:cubicBezTo>
                    <a:pt x="8145488" y="5505448"/>
                    <a:pt x="8145488" y="5505448"/>
                    <a:pt x="8145488" y="5499009"/>
                  </a:cubicBezTo>
                  <a:lnTo>
                    <a:pt x="8145488" y="5466814"/>
                  </a:lnTo>
                  <a:cubicBezTo>
                    <a:pt x="8145488" y="5466814"/>
                    <a:pt x="8145488" y="5460374"/>
                    <a:pt x="8145488" y="5460374"/>
                  </a:cubicBezTo>
                  <a:cubicBezTo>
                    <a:pt x="8145488" y="5460374"/>
                    <a:pt x="8145488" y="5453935"/>
                    <a:pt x="8145488" y="5447496"/>
                  </a:cubicBezTo>
                  <a:cubicBezTo>
                    <a:pt x="8145488" y="5447496"/>
                    <a:pt x="8145488" y="5447496"/>
                    <a:pt x="8145488" y="5441057"/>
                  </a:cubicBezTo>
                  <a:cubicBezTo>
                    <a:pt x="8145488" y="5421740"/>
                    <a:pt x="8145488" y="5402422"/>
                    <a:pt x="8132610" y="5376666"/>
                  </a:cubicBezTo>
                  <a:cubicBezTo>
                    <a:pt x="8126171" y="5357348"/>
                    <a:pt x="8119731" y="5338031"/>
                    <a:pt x="8106853" y="5318714"/>
                  </a:cubicBezTo>
                  <a:cubicBezTo>
                    <a:pt x="8093975" y="5305836"/>
                    <a:pt x="8074658" y="5286518"/>
                    <a:pt x="8055340" y="5280079"/>
                  </a:cubicBezTo>
                  <a:cubicBezTo>
                    <a:pt x="8036023" y="5267201"/>
                    <a:pt x="8023145" y="5260762"/>
                    <a:pt x="7997388" y="5260762"/>
                  </a:cubicBezTo>
                  <a:cubicBezTo>
                    <a:pt x="7984510" y="5260762"/>
                    <a:pt x="7965193" y="5260762"/>
                    <a:pt x="7945875" y="5267201"/>
                  </a:cubicBezTo>
                  <a:cubicBezTo>
                    <a:pt x="7932997" y="5273640"/>
                    <a:pt x="7913680" y="5286518"/>
                    <a:pt x="7900801" y="5292957"/>
                  </a:cubicBezTo>
                  <a:cubicBezTo>
                    <a:pt x="7887923" y="5305836"/>
                    <a:pt x="7875045" y="5312275"/>
                    <a:pt x="7862167" y="5325153"/>
                  </a:cubicBezTo>
                  <a:cubicBezTo>
                    <a:pt x="7855728" y="5338031"/>
                    <a:pt x="7849289" y="5350909"/>
                    <a:pt x="7842849" y="5357348"/>
                  </a:cubicBezTo>
                  <a:cubicBezTo>
                    <a:pt x="7842849" y="5363788"/>
                    <a:pt x="7842849" y="5363788"/>
                    <a:pt x="7842849" y="5370227"/>
                  </a:cubicBezTo>
                  <a:cubicBezTo>
                    <a:pt x="7836410" y="5376666"/>
                    <a:pt x="7836410" y="5383105"/>
                    <a:pt x="7842849" y="5383105"/>
                  </a:cubicBezTo>
                  <a:cubicBezTo>
                    <a:pt x="7842849" y="5408861"/>
                    <a:pt x="7842849" y="5428179"/>
                    <a:pt x="7855728" y="5447496"/>
                  </a:cubicBezTo>
                  <a:cubicBezTo>
                    <a:pt x="7862167" y="5460374"/>
                    <a:pt x="7875045" y="5473253"/>
                    <a:pt x="7887923" y="5479692"/>
                  </a:cubicBezTo>
                  <a:lnTo>
                    <a:pt x="7978071" y="5524766"/>
                  </a:lnTo>
                  <a:cubicBezTo>
                    <a:pt x="7978071" y="5524766"/>
                    <a:pt x="7978071" y="5524766"/>
                    <a:pt x="7984510" y="5531205"/>
                  </a:cubicBezTo>
                  <a:lnTo>
                    <a:pt x="7978071" y="5531205"/>
                  </a:lnTo>
                  <a:cubicBezTo>
                    <a:pt x="7971632" y="5531205"/>
                    <a:pt x="7958753" y="5531205"/>
                    <a:pt x="7939436" y="5537644"/>
                  </a:cubicBezTo>
                  <a:cubicBezTo>
                    <a:pt x="7926558" y="5544083"/>
                    <a:pt x="7907240" y="5556961"/>
                    <a:pt x="7894362" y="5576279"/>
                  </a:cubicBezTo>
                  <a:cubicBezTo>
                    <a:pt x="7881484" y="5595596"/>
                    <a:pt x="7868606" y="5614913"/>
                    <a:pt x="7862167" y="5627792"/>
                  </a:cubicBezTo>
                  <a:cubicBezTo>
                    <a:pt x="7849289" y="5647109"/>
                    <a:pt x="7842849" y="5659987"/>
                    <a:pt x="7836410" y="5679304"/>
                  </a:cubicBezTo>
                  <a:cubicBezTo>
                    <a:pt x="7829971" y="5698622"/>
                    <a:pt x="7829971" y="5711500"/>
                    <a:pt x="7823532" y="5730817"/>
                  </a:cubicBezTo>
                  <a:cubicBezTo>
                    <a:pt x="7823532" y="5750135"/>
                    <a:pt x="7823532" y="5769452"/>
                    <a:pt x="7823532" y="5795209"/>
                  </a:cubicBezTo>
                  <a:cubicBezTo>
                    <a:pt x="7823532" y="5814526"/>
                    <a:pt x="7823532" y="5833843"/>
                    <a:pt x="7836410" y="5853161"/>
                  </a:cubicBezTo>
                  <a:cubicBezTo>
                    <a:pt x="7842849" y="5872478"/>
                    <a:pt x="7855728" y="5891796"/>
                    <a:pt x="7875045" y="5917552"/>
                  </a:cubicBezTo>
                  <a:lnTo>
                    <a:pt x="7913680" y="5923991"/>
                  </a:lnTo>
                  <a:cubicBezTo>
                    <a:pt x="7920119" y="5923991"/>
                    <a:pt x="7932997" y="5923991"/>
                    <a:pt x="7945875" y="5923991"/>
                  </a:cubicBezTo>
                  <a:cubicBezTo>
                    <a:pt x="7952314" y="5923991"/>
                    <a:pt x="7965193" y="5917552"/>
                    <a:pt x="7984510" y="5911113"/>
                  </a:cubicBezTo>
                  <a:cubicBezTo>
                    <a:pt x="7997388" y="5898235"/>
                    <a:pt x="8010266" y="5885356"/>
                    <a:pt x="8023145" y="5872478"/>
                  </a:cubicBezTo>
                  <a:cubicBezTo>
                    <a:pt x="8042462" y="5853161"/>
                    <a:pt x="8055340" y="5833843"/>
                    <a:pt x="8068219" y="5808087"/>
                  </a:cubicBezTo>
                  <a:cubicBezTo>
                    <a:pt x="8081097" y="5782330"/>
                    <a:pt x="8093975" y="5756574"/>
                    <a:pt x="8106853" y="5730817"/>
                  </a:cubicBezTo>
                  <a:cubicBezTo>
                    <a:pt x="8113292" y="5717939"/>
                    <a:pt x="8119731" y="5698622"/>
                    <a:pt x="8119731" y="5679304"/>
                  </a:cubicBezTo>
                  <a:cubicBezTo>
                    <a:pt x="8126171" y="5653548"/>
                    <a:pt x="8126171" y="5634231"/>
                    <a:pt x="8132610" y="5614913"/>
                  </a:cubicBezTo>
                  <a:cubicBezTo>
                    <a:pt x="8132610" y="5595596"/>
                    <a:pt x="8139049" y="5576279"/>
                    <a:pt x="8145488" y="5563400"/>
                  </a:cubicBezTo>
                  <a:cubicBezTo>
                    <a:pt x="8151927" y="5544083"/>
                    <a:pt x="8158366" y="5537644"/>
                    <a:pt x="8171244" y="5537644"/>
                  </a:cubicBezTo>
                  <a:cubicBezTo>
                    <a:pt x="8190562" y="5537644"/>
                    <a:pt x="8209879" y="5537644"/>
                    <a:pt x="8235636" y="5531205"/>
                  </a:cubicBezTo>
                  <a:cubicBezTo>
                    <a:pt x="8261392" y="5531205"/>
                    <a:pt x="8280710" y="5524766"/>
                    <a:pt x="8300027" y="5518326"/>
                  </a:cubicBezTo>
                  <a:cubicBezTo>
                    <a:pt x="8312905" y="5518326"/>
                    <a:pt x="8319344" y="5511887"/>
                    <a:pt x="8332223" y="5511887"/>
                  </a:cubicBezTo>
                  <a:cubicBezTo>
                    <a:pt x="8312905" y="5563400"/>
                    <a:pt x="8300027" y="5614913"/>
                    <a:pt x="8287149" y="5672865"/>
                  </a:cubicBezTo>
                  <a:lnTo>
                    <a:pt x="8280710" y="5698622"/>
                  </a:lnTo>
                  <a:lnTo>
                    <a:pt x="8216318" y="5711500"/>
                  </a:lnTo>
                  <a:cubicBezTo>
                    <a:pt x="8209879" y="5717939"/>
                    <a:pt x="8203440" y="5717939"/>
                    <a:pt x="8197001" y="5724378"/>
                  </a:cubicBezTo>
                  <a:cubicBezTo>
                    <a:pt x="8197001" y="5724378"/>
                    <a:pt x="8190562" y="5730817"/>
                    <a:pt x="8190562" y="5737257"/>
                  </a:cubicBezTo>
                  <a:cubicBezTo>
                    <a:pt x="8190562" y="5743696"/>
                    <a:pt x="8197001" y="5750135"/>
                    <a:pt x="8203440" y="5750135"/>
                  </a:cubicBezTo>
                  <a:lnTo>
                    <a:pt x="8254953" y="5756574"/>
                  </a:lnTo>
                  <a:cubicBezTo>
                    <a:pt x="8267831" y="5756574"/>
                    <a:pt x="8267831" y="5763013"/>
                    <a:pt x="8267831" y="5769452"/>
                  </a:cubicBezTo>
                  <a:cubicBezTo>
                    <a:pt x="8254953" y="5859600"/>
                    <a:pt x="8248514" y="5943308"/>
                    <a:pt x="8248514" y="6027017"/>
                  </a:cubicBezTo>
                  <a:cubicBezTo>
                    <a:pt x="8248514" y="6059213"/>
                    <a:pt x="8248514" y="6091408"/>
                    <a:pt x="8254953" y="6123604"/>
                  </a:cubicBezTo>
                  <a:cubicBezTo>
                    <a:pt x="8261392" y="6162239"/>
                    <a:pt x="8274271" y="6194434"/>
                    <a:pt x="8287149" y="6226630"/>
                  </a:cubicBezTo>
                  <a:cubicBezTo>
                    <a:pt x="8300027" y="6258825"/>
                    <a:pt x="8319344" y="6284582"/>
                    <a:pt x="8338662" y="6303899"/>
                  </a:cubicBezTo>
                  <a:cubicBezTo>
                    <a:pt x="8364418" y="6329656"/>
                    <a:pt x="8396614" y="6336095"/>
                    <a:pt x="8428809" y="6336095"/>
                  </a:cubicBezTo>
                  <a:cubicBezTo>
                    <a:pt x="8441687" y="6336095"/>
                    <a:pt x="8454566" y="6336095"/>
                    <a:pt x="8467444" y="6329656"/>
                  </a:cubicBezTo>
                  <a:cubicBezTo>
                    <a:pt x="8480322" y="6329656"/>
                    <a:pt x="8486761" y="6323216"/>
                    <a:pt x="8493200" y="6310338"/>
                  </a:cubicBezTo>
                  <a:cubicBezTo>
                    <a:pt x="8506078" y="6303899"/>
                    <a:pt x="8512518" y="6297460"/>
                    <a:pt x="8518957" y="6284582"/>
                  </a:cubicBezTo>
                  <a:cubicBezTo>
                    <a:pt x="8525396" y="6278143"/>
                    <a:pt x="8531835" y="6265264"/>
                    <a:pt x="8531835" y="6258825"/>
                  </a:cubicBezTo>
                  <a:cubicBezTo>
                    <a:pt x="8544713" y="6226630"/>
                    <a:pt x="8564030" y="6194434"/>
                    <a:pt x="8570470" y="6162239"/>
                  </a:cubicBezTo>
                  <a:cubicBezTo>
                    <a:pt x="8583348" y="6130043"/>
                    <a:pt x="8589787" y="6097847"/>
                    <a:pt x="8589787" y="6059213"/>
                  </a:cubicBezTo>
                  <a:cubicBezTo>
                    <a:pt x="8589787" y="6014139"/>
                    <a:pt x="8589787" y="5975504"/>
                    <a:pt x="8576909" y="5936869"/>
                  </a:cubicBezTo>
                  <a:cubicBezTo>
                    <a:pt x="8564030" y="5898235"/>
                    <a:pt x="8551152" y="5866039"/>
                    <a:pt x="8531835" y="5833843"/>
                  </a:cubicBezTo>
                  <a:cubicBezTo>
                    <a:pt x="8512518" y="5808087"/>
                    <a:pt x="8493200" y="5782330"/>
                    <a:pt x="8467444" y="5769452"/>
                  </a:cubicBezTo>
                  <a:cubicBezTo>
                    <a:pt x="8441687" y="5750135"/>
                    <a:pt x="8415931" y="5737257"/>
                    <a:pt x="8383735" y="5730817"/>
                  </a:cubicBezTo>
                  <a:cubicBezTo>
                    <a:pt x="8377296" y="5730817"/>
                    <a:pt x="8377296" y="5730817"/>
                    <a:pt x="8370857" y="5730817"/>
                  </a:cubicBezTo>
                  <a:cubicBezTo>
                    <a:pt x="8377296" y="5724378"/>
                    <a:pt x="8390174" y="5717939"/>
                    <a:pt x="8403053" y="5711500"/>
                  </a:cubicBezTo>
                  <a:cubicBezTo>
                    <a:pt x="8409492" y="5705061"/>
                    <a:pt x="8422370" y="5698622"/>
                    <a:pt x="8435248" y="5692183"/>
                  </a:cubicBezTo>
                  <a:cubicBezTo>
                    <a:pt x="8454566" y="5685744"/>
                    <a:pt x="8467444" y="5685744"/>
                    <a:pt x="8480322" y="5679304"/>
                  </a:cubicBezTo>
                  <a:cubicBezTo>
                    <a:pt x="8493200" y="5672865"/>
                    <a:pt x="8506078" y="5666426"/>
                    <a:pt x="8518957" y="5659987"/>
                  </a:cubicBezTo>
                  <a:cubicBezTo>
                    <a:pt x="8564030" y="5640670"/>
                    <a:pt x="8609105" y="5614913"/>
                    <a:pt x="8647739" y="5595596"/>
                  </a:cubicBezTo>
                  <a:cubicBezTo>
                    <a:pt x="8686374" y="5569839"/>
                    <a:pt x="8731448" y="5544083"/>
                    <a:pt x="8776521" y="5524766"/>
                  </a:cubicBezTo>
                  <a:lnTo>
                    <a:pt x="8815156" y="5492570"/>
                  </a:lnTo>
                  <a:cubicBezTo>
                    <a:pt x="8821595" y="5486131"/>
                    <a:pt x="8828034" y="5486131"/>
                    <a:pt x="8834474" y="5479692"/>
                  </a:cubicBezTo>
                  <a:cubicBezTo>
                    <a:pt x="8840913" y="5473253"/>
                    <a:pt x="8840913" y="5466814"/>
                    <a:pt x="8840913" y="5460374"/>
                  </a:cubicBezTo>
                  <a:cubicBezTo>
                    <a:pt x="8840913" y="5453935"/>
                    <a:pt x="8840913" y="5453935"/>
                    <a:pt x="8834474" y="5453935"/>
                  </a:cubicBezTo>
                  <a:cubicBezTo>
                    <a:pt x="8815156" y="5453935"/>
                    <a:pt x="8795839" y="5460374"/>
                    <a:pt x="8770082" y="5473253"/>
                  </a:cubicBezTo>
                  <a:cubicBezTo>
                    <a:pt x="8744326" y="5486131"/>
                    <a:pt x="8712130" y="5499009"/>
                    <a:pt x="8686374" y="5511887"/>
                  </a:cubicBezTo>
                  <a:cubicBezTo>
                    <a:pt x="8660618" y="5531205"/>
                    <a:pt x="8634861" y="5544083"/>
                    <a:pt x="8609105" y="5556961"/>
                  </a:cubicBezTo>
                  <a:cubicBezTo>
                    <a:pt x="8589787" y="5576279"/>
                    <a:pt x="8570470" y="5582718"/>
                    <a:pt x="8557591" y="5582718"/>
                  </a:cubicBezTo>
                  <a:lnTo>
                    <a:pt x="8551152" y="5589157"/>
                  </a:lnTo>
                  <a:lnTo>
                    <a:pt x="8557591" y="5589157"/>
                  </a:lnTo>
                  <a:cubicBezTo>
                    <a:pt x="8551152" y="5589157"/>
                    <a:pt x="8544713" y="5589157"/>
                    <a:pt x="8544713" y="5589157"/>
                  </a:cubicBezTo>
                  <a:cubicBezTo>
                    <a:pt x="8518957" y="5608474"/>
                    <a:pt x="8493200" y="5621352"/>
                    <a:pt x="8467444" y="5634231"/>
                  </a:cubicBezTo>
                  <a:cubicBezTo>
                    <a:pt x="8441687" y="5647109"/>
                    <a:pt x="8409492" y="5659987"/>
                    <a:pt x="8383735" y="5666426"/>
                  </a:cubicBezTo>
                  <a:cubicBezTo>
                    <a:pt x="8383735" y="5666426"/>
                    <a:pt x="8377296" y="5672865"/>
                    <a:pt x="8377296" y="5672865"/>
                  </a:cubicBezTo>
                  <a:cubicBezTo>
                    <a:pt x="8377296" y="5672865"/>
                    <a:pt x="8370857" y="5666426"/>
                    <a:pt x="8370857" y="5666426"/>
                  </a:cubicBezTo>
                  <a:lnTo>
                    <a:pt x="8396614" y="5563400"/>
                  </a:lnTo>
                  <a:cubicBezTo>
                    <a:pt x="8396614" y="5563400"/>
                    <a:pt x="8396614" y="5563400"/>
                    <a:pt x="8396614" y="5563400"/>
                  </a:cubicBezTo>
                  <a:cubicBezTo>
                    <a:pt x="8396614" y="5556961"/>
                    <a:pt x="8396614" y="5556961"/>
                    <a:pt x="8396614" y="5556961"/>
                  </a:cubicBezTo>
                  <a:cubicBezTo>
                    <a:pt x="8403053" y="5550522"/>
                    <a:pt x="8403053" y="5550522"/>
                    <a:pt x="8409492" y="5544083"/>
                  </a:cubicBezTo>
                  <a:lnTo>
                    <a:pt x="8415931" y="5511887"/>
                  </a:lnTo>
                  <a:cubicBezTo>
                    <a:pt x="8415931" y="5505448"/>
                    <a:pt x="8422370" y="5499009"/>
                    <a:pt x="8428809" y="5499009"/>
                  </a:cubicBezTo>
                  <a:cubicBezTo>
                    <a:pt x="8448126" y="5486131"/>
                    <a:pt x="8461005" y="5479692"/>
                    <a:pt x="8473883" y="5466814"/>
                  </a:cubicBezTo>
                  <a:lnTo>
                    <a:pt x="8551152" y="5421740"/>
                  </a:lnTo>
                  <a:cubicBezTo>
                    <a:pt x="8557591" y="5415301"/>
                    <a:pt x="8570470" y="5402422"/>
                    <a:pt x="8583348" y="5395983"/>
                  </a:cubicBezTo>
                  <a:cubicBezTo>
                    <a:pt x="8596226" y="5383105"/>
                    <a:pt x="8602665" y="5376666"/>
                    <a:pt x="8615544" y="5370227"/>
                  </a:cubicBezTo>
                  <a:lnTo>
                    <a:pt x="8692813" y="5292957"/>
                  </a:lnTo>
                  <a:cubicBezTo>
                    <a:pt x="8705691" y="5273640"/>
                    <a:pt x="8725009" y="5260762"/>
                    <a:pt x="8737887" y="5241444"/>
                  </a:cubicBezTo>
                  <a:cubicBezTo>
                    <a:pt x="8757204" y="5222127"/>
                    <a:pt x="8770082" y="5202810"/>
                    <a:pt x="8776521" y="5183492"/>
                  </a:cubicBezTo>
                  <a:cubicBezTo>
                    <a:pt x="8789400" y="5164175"/>
                    <a:pt x="8795839" y="5144857"/>
                    <a:pt x="8795839" y="5125540"/>
                  </a:cubicBezTo>
                  <a:cubicBezTo>
                    <a:pt x="8795839" y="5112662"/>
                    <a:pt x="8795839" y="5106223"/>
                    <a:pt x="8789400" y="5093345"/>
                  </a:cubicBezTo>
                  <a:cubicBezTo>
                    <a:pt x="8782961" y="5086905"/>
                    <a:pt x="8782961" y="5074027"/>
                    <a:pt x="8776521" y="5067588"/>
                  </a:cubicBezTo>
                  <a:cubicBezTo>
                    <a:pt x="8770082" y="5061149"/>
                    <a:pt x="8763643" y="5054710"/>
                    <a:pt x="8750765" y="5048271"/>
                  </a:cubicBezTo>
                  <a:cubicBezTo>
                    <a:pt x="8744326" y="5041832"/>
                    <a:pt x="8737887" y="5041832"/>
                    <a:pt x="8725009" y="5041832"/>
                  </a:cubicBezTo>
                  <a:cubicBezTo>
                    <a:pt x="8718569" y="5041832"/>
                    <a:pt x="8712130" y="5041832"/>
                    <a:pt x="8699252" y="5041832"/>
                  </a:cubicBezTo>
                  <a:close/>
                  <a:moveTo>
                    <a:pt x="8525396" y="5318714"/>
                  </a:moveTo>
                  <a:cubicBezTo>
                    <a:pt x="8538274" y="5286518"/>
                    <a:pt x="8557591" y="5260762"/>
                    <a:pt x="8576909" y="5235005"/>
                  </a:cubicBezTo>
                  <a:cubicBezTo>
                    <a:pt x="8602665" y="5202810"/>
                    <a:pt x="8621983" y="5177053"/>
                    <a:pt x="8647739" y="5157736"/>
                  </a:cubicBezTo>
                  <a:cubicBezTo>
                    <a:pt x="8673496" y="5131979"/>
                    <a:pt x="8699252" y="5112662"/>
                    <a:pt x="8725009" y="5093345"/>
                  </a:cubicBezTo>
                  <a:cubicBezTo>
                    <a:pt x="8725009" y="5086905"/>
                    <a:pt x="8731448" y="5086905"/>
                    <a:pt x="8731448" y="5086905"/>
                  </a:cubicBezTo>
                  <a:cubicBezTo>
                    <a:pt x="8731448" y="5086905"/>
                    <a:pt x="8737887" y="5093345"/>
                    <a:pt x="8744326" y="5099784"/>
                  </a:cubicBezTo>
                  <a:lnTo>
                    <a:pt x="8744326" y="5112662"/>
                  </a:lnTo>
                  <a:cubicBezTo>
                    <a:pt x="8744326" y="5125540"/>
                    <a:pt x="8737887" y="5131979"/>
                    <a:pt x="8731448" y="5151297"/>
                  </a:cubicBezTo>
                  <a:cubicBezTo>
                    <a:pt x="8725009" y="5164175"/>
                    <a:pt x="8718569" y="5177053"/>
                    <a:pt x="8712130" y="5189931"/>
                  </a:cubicBezTo>
                  <a:cubicBezTo>
                    <a:pt x="8699252" y="5202810"/>
                    <a:pt x="8686374" y="5215688"/>
                    <a:pt x="8679935" y="5228566"/>
                  </a:cubicBezTo>
                  <a:lnTo>
                    <a:pt x="8609105" y="5299396"/>
                  </a:lnTo>
                  <a:lnTo>
                    <a:pt x="8544713" y="5357348"/>
                  </a:lnTo>
                  <a:cubicBezTo>
                    <a:pt x="8531835" y="5370227"/>
                    <a:pt x="8518957" y="5376666"/>
                    <a:pt x="8506078" y="5389544"/>
                  </a:cubicBezTo>
                  <a:cubicBezTo>
                    <a:pt x="8493200" y="5395983"/>
                    <a:pt x="8480322" y="5402422"/>
                    <a:pt x="8480322" y="5402422"/>
                  </a:cubicBezTo>
                  <a:cubicBezTo>
                    <a:pt x="8493200" y="5370227"/>
                    <a:pt x="8506078" y="5344470"/>
                    <a:pt x="8525396" y="5318714"/>
                  </a:cubicBezTo>
                  <a:close/>
                  <a:moveTo>
                    <a:pt x="8016706" y="5492570"/>
                  </a:moveTo>
                  <a:cubicBezTo>
                    <a:pt x="7997388" y="5486131"/>
                    <a:pt x="7978071" y="5479692"/>
                    <a:pt x="7965193" y="5466814"/>
                  </a:cubicBezTo>
                  <a:cubicBezTo>
                    <a:pt x="7945875" y="5460374"/>
                    <a:pt x="7939436" y="5447496"/>
                    <a:pt x="7926558" y="5441057"/>
                  </a:cubicBezTo>
                  <a:cubicBezTo>
                    <a:pt x="7920119" y="5428179"/>
                    <a:pt x="7920119" y="5415301"/>
                    <a:pt x="7920119" y="5402422"/>
                  </a:cubicBezTo>
                  <a:cubicBezTo>
                    <a:pt x="7926558" y="5370227"/>
                    <a:pt x="7932997" y="5344470"/>
                    <a:pt x="7945875" y="5331592"/>
                  </a:cubicBezTo>
                  <a:cubicBezTo>
                    <a:pt x="7952314" y="5318714"/>
                    <a:pt x="7978071" y="5305836"/>
                    <a:pt x="8010266" y="5305836"/>
                  </a:cubicBezTo>
                  <a:cubicBezTo>
                    <a:pt x="8023145" y="5305836"/>
                    <a:pt x="8036023" y="5312275"/>
                    <a:pt x="8042462" y="5318714"/>
                  </a:cubicBezTo>
                  <a:cubicBezTo>
                    <a:pt x="8055340" y="5325153"/>
                    <a:pt x="8061779" y="5331592"/>
                    <a:pt x="8068219" y="5338031"/>
                  </a:cubicBezTo>
                  <a:lnTo>
                    <a:pt x="8093975" y="5395983"/>
                  </a:lnTo>
                  <a:lnTo>
                    <a:pt x="8106853" y="5434618"/>
                  </a:lnTo>
                  <a:cubicBezTo>
                    <a:pt x="8106853" y="5441057"/>
                    <a:pt x="8106853" y="5441057"/>
                    <a:pt x="8100414" y="5447496"/>
                  </a:cubicBezTo>
                  <a:cubicBezTo>
                    <a:pt x="8100414" y="5447496"/>
                    <a:pt x="8100414" y="5453935"/>
                    <a:pt x="8100414" y="5460374"/>
                  </a:cubicBezTo>
                  <a:lnTo>
                    <a:pt x="8100414" y="5473253"/>
                  </a:lnTo>
                  <a:cubicBezTo>
                    <a:pt x="8100414" y="5479692"/>
                    <a:pt x="8100414" y="5486131"/>
                    <a:pt x="8100414" y="5486131"/>
                  </a:cubicBezTo>
                  <a:cubicBezTo>
                    <a:pt x="8100414" y="5486131"/>
                    <a:pt x="8100414" y="5486131"/>
                    <a:pt x="8100414" y="5492570"/>
                  </a:cubicBezTo>
                  <a:cubicBezTo>
                    <a:pt x="8100414" y="5492570"/>
                    <a:pt x="8100414" y="5492570"/>
                    <a:pt x="8100414" y="5492570"/>
                  </a:cubicBezTo>
                  <a:cubicBezTo>
                    <a:pt x="8093975" y="5492570"/>
                    <a:pt x="8093975" y="5492570"/>
                    <a:pt x="8093975" y="5492570"/>
                  </a:cubicBezTo>
                  <a:cubicBezTo>
                    <a:pt x="8093975" y="5499009"/>
                    <a:pt x="8087536" y="5499009"/>
                    <a:pt x="8087536" y="5499009"/>
                  </a:cubicBezTo>
                  <a:cubicBezTo>
                    <a:pt x="8061779" y="5499009"/>
                    <a:pt x="8036023" y="5499009"/>
                    <a:pt x="8016706" y="5492570"/>
                  </a:cubicBezTo>
                  <a:close/>
                  <a:moveTo>
                    <a:pt x="7932997" y="5866039"/>
                  </a:moveTo>
                  <a:cubicBezTo>
                    <a:pt x="7926558" y="5866039"/>
                    <a:pt x="7920119" y="5859600"/>
                    <a:pt x="7913680" y="5853161"/>
                  </a:cubicBezTo>
                  <a:cubicBezTo>
                    <a:pt x="7900801" y="5846722"/>
                    <a:pt x="7900801" y="5840283"/>
                    <a:pt x="7900801" y="5833843"/>
                  </a:cubicBezTo>
                  <a:cubicBezTo>
                    <a:pt x="7900801" y="5795209"/>
                    <a:pt x="7907240" y="5756574"/>
                    <a:pt x="7913680" y="5724378"/>
                  </a:cubicBezTo>
                  <a:cubicBezTo>
                    <a:pt x="7926558" y="5692183"/>
                    <a:pt x="7939436" y="5666426"/>
                    <a:pt x="7952314" y="5640670"/>
                  </a:cubicBezTo>
                  <a:cubicBezTo>
                    <a:pt x="7965193" y="5614913"/>
                    <a:pt x="7978071" y="5595596"/>
                    <a:pt x="7990949" y="5582718"/>
                  </a:cubicBezTo>
                  <a:cubicBezTo>
                    <a:pt x="8003827" y="5569839"/>
                    <a:pt x="8016706" y="5563400"/>
                    <a:pt x="8023145" y="5563400"/>
                  </a:cubicBezTo>
                  <a:cubicBezTo>
                    <a:pt x="8023145" y="5563400"/>
                    <a:pt x="8029584" y="5556961"/>
                    <a:pt x="8042462" y="5556961"/>
                  </a:cubicBezTo>
                  <a:cubicBezTo>
                    <a:pt x="8055340" y="5550522"/>
                    <a:pt x="8061779" y="5550522"/>
                    <a:pt x="8068219" y="5550522"/>
                  </a:cubicBezTo>
                  <a:cubicBezTo>
                    <a:pt x="8074658" y="5550522"/>
                    <a:pt x="8081097" y="5550522"/>
                    <a:pt x="8087536" y="5550522"/>
                  </a:cubicBezTo>
                  <a:cubicBezTo>
                    <a:pt x="8087536" y="5550522"/>
                    <a:pt x="8093975" y="5556961"/>
                    <a:pt x="8093975" y="5556961"/>
                  </a:cubicBezTo>
                  <a:cubicBezTo>
                    <a:pt x="8093975" y="5569839"/>
                    <a:pt x="8093975" y="5576279"/>
                    <a:pt x="8093975" y="5582718"/>
                  </a:cubicBezTo>
                  <a:cubicBezTo>
                    <a:pt x="8093975" y="5595596"/>
                    <a:pt x="8093975" y="5602035"/>
                    <a:pt x="8093975" y="5608474"/>
                  </a:cubicBezTo>
                  <a:cubicBezTo>
                    <a:pt x="8087536" y="5608474"/>
                    <a:pt x="8087536" y="5614913"/>
                    <a:pt x="8087536" y="5614913"/>
                  </a:cubicBezTo>
                  <a:lnTo>
                    <a:pt x="8087536" y="5621352"/>
                  </a:lnTo>
                  <a:cubicBezTo>
                    <a:pt x="8087536" y="5621352"/>
                    <a:pt x="8087536" y="5627792"/>
                    <a:pt x="8087536" y="5634231"/>
                  </a:cubicBezTo>
                  <a:cubicBezTo>
                    <a:pt x="8081097" y="5647109"/>
                    <a:pt x="8081097" y="5653548"/>
                    <a:pt x="8074658" y="5666426"/>
                  </a:cubicBezTo>
                  <a:cubicBezTo>
                    <a:pt x="8074658" y="5672865"/>
                    <a:pt x="8074658" y="5685744"/>
                    <a:pt x="8074658" y="5692183"/>
                  </a:cubicBezTo>
                  <a:cubicBezTo>
                    <a:pt x="8068219" y="5711500"/>
                    <a:pt x="8061779" y="5730817"/>
                    <a:pt x="8048901" y="5743696"/>
                  </a:cubicBezTo>
                  <a:cubicBezTo>
                    <a:pt x="8042462" y="5763013"/>
                    <a:pt x="8029584" y="5782330"/>
                    <a:pt x="8010266" y="5808087"/>
                  </a:cubicBezTo>
                  <a:lnTo>
                    <a:pt x="7997388" y="5827404"/>
                  </a:lnTo>
                  <a:lnTo>
                    <a:pt x="7978071" y="5853161"/>
                  </a:lnTo>
                  <a:cubicBezTo>
                    <a:pt x="7971632" y="5859600"/>
                    <a:pt x="7971632" y="5859600"/>
                    <a:pt x="7965193" y="5859600"/>
                  </a:cubicBezTo>
                  <a:cubicBezTo>
                    <a:pt x="7958753" y="5866039"/>
                    <a:pt x="7952314" y="5866039"/>
                    <a:pt x="7952314" y="5866039"/>
                  </a:cubicBezTo>
                  <a:cubicBezTo>
                    <a:pt x="7945875" y="5866039"/>
                    <a:pt x="7945875" y="5866039"/>
                    <a:pt x="7945875" y="5866039"/>
                  </a:cubicBezTo>
                  <a:cubicBezTo>
                    <a:pt x="7939436" y="5866039"/>
                    <a:pt x="7939436" y="5866039"/>
                    <a:pt x="7932997" y="5866039"/>
                  </a:cubicBezTo>
                  <a:close/>
                  <a:moveTo>
                    <a:pt x="8364418" y="6258825"/>
                  </a:moveTo>
                  <a:cubicBezTo>
                    <a:pt x="8357979" y="6239508"/>
                    <a:pt x="8345101" y="6220191"/>
                    <a:pt x="8338662" y="6194434"/>
                  </a:cubicBezTo>
                  <a:cubicBezTo>
                    <a:pt x="8332223" y="6168678"/>
                    <a:pt x="8332223" y="6149360"/>
                    <a:pt x="8325783" y="6130043"/>
                  </a:cubicBezTo>
                  <a:cubicBezTo>
                    <a:pt x="8325783" y="6104286"/>
                    <a:pt x="8325783" y="6091408"/>
                    <a:pt x="8325783" y="6084969"/>
                  </a:cubicBezTo>
                  <a:cubicBezTo>
                    <a:pt x="8325783" y="6078530"/>
                    <a:pt x="8325783" y="6065652"/>
                    <a:pt x="8319344" y="6059213"/>
                  </a:cubicBezTo>
                  <a:cubicBezTo>
                    <a:pt x="8319344" y="6046334"/>
                    <a:pt x="8319344" y="6033456"/>
                    <a:pt x="8319344" y="6027017"/>
                  </a:cubicBezTo>
                  <a:lnTo>
                    <a:pt x="8325783" y="5936869"/>
                  </a:lnTo>
                  <a:cubicBezTo>
                    <a:pt x="8325783" y="5917552"/>
                    <a:pt x="8325783" y="5898235"/>
                    <a:pt x="8332223" y="5878917"/>
                  </a:cubicBezTo>
                  <a:cubicBezTo>
                    <a:pt x="8332223" y="5859600"/>
                    <a:pt x="8332223" y="5840283"/>
                    <a:pt x="8338662" y="5820965"/>
                  </a:cubicBezTo>
                  <a:cubicBezTo>
                    <a:pt x="8338662" y="5808087"/>
                    <a:pt x="8345101" y="5795209"/>
                    <a:pt x="8345101" y="5782330"/>
                  </a:cubicBezTo>
                  <a:cubicBezTo>
                    <a:pt x="8351540" y="5775891"/>
                    <a:pt x="8351540" y="5769452"/>
                    <a:pt x="8357979" y="5769452"/>
                  </a:cubicBezTo>
                  <a:cubicBezTo>
                    <a:pt x="8364418" y="5769452"/>
                    <a:pt x="8377296" y="5769452"/>
                    <a:pt x="8390174" y="5769452"/>
                  </a:cubicBezTo>
                  <a:cubicBezTo>
                    <a:pt x="8403053" y="5775891"/>
                    <a:pt x="8415931" y="5782330"/>
                    <a:pt x="8422370" y="5782330"/>
                  </a:cubicBezTo>
                  <a:cubicBezTo>
                    <a:pt x="8435248" y="5788770"/>
                    <a:pt x="8448126" y="5795209"/>
                    <a:pt x="8454566" y="5801648"/>
                  </a:cubicBezTo>
                  <a:cubicBezTo>
                    <a:pt x="8461005" y="5808087"/>
                    <a:pt x="8467444" y="5808087"/>
                    <a:pt x="8467444" y="5814526"/>
                  </a:cubicBezTo>
                  <a:cubicBezTo>
                    <a:pt x="8467444" y="5814526"/>
                    <a:pt x="8467444" y="5820965"/>
                    <a:pt x="8467444" y="5820965"/>
                  </a:cubicBezTo>
                  <a:lnTo>
                    <a:pt x="8467444" y="5820965"/>
                  </a:lnTo>
                  <a:cubicBezTo>
                    <a:pt x="8473883" y="5827404"/>
                    <a:pt x="8480322" y="5833843"/>
                    <a:pt x="8486761" y="5840283"/>
                  </a:cubicBezTo>
                  <a:cubicBezTo>
                    <a:pt x="8493200" y="5846722"/>
                    <a:pt x="8499639" y="5853161"/>
                    <a:pt x="8506078" y="5859600"/>
                  </a:cubicBezTo>
                  <a:lnTo>
                    <a:pt x="8506078" y="5853161"/>
                  </a:lnTo>
                  <a:lnTo>
                    <a:pt x="8512518" y="5859600"/>
                  </a:lnTo>
                  <a:lnTo>
                    <a:pt x="8512518" y="5866039"/>
                  </a:lnTo>
                  <a:lnTo>
                    <a:pt x="8512518" y="5866039"/>
                  </a:lnTo>
                  <a:cubicBezTo>
                    <a:pt x="8512518" y="5866039"/>
                    <a:pt x="8506078" y="5866039"/>
                    <a:pt x="8506078" y="5866039"/>
                  </a:cubicBezTo>
                  <a:cubicBezTo>
                    <a:pt x="8506078" y="5872478"/>
                    <a:pt x="8512518" y="5878917"/>
                    <a:pt x="8512518" y="5885356"/>
                  </a:cubicBezTo>
                  <a:cubicBezTo>
                    <a:pt x="8512518" y="5891796"/>
                    <a:pt x="8512518" y="5891796"/>
                    <a:pt x="8518957" y="5891796"/>
                  </a:cubicBezTo>
                  <a:lnTo>
                    <a:pt x="8525396" y="5878917"/>
                  </a:lnTo>
                  <a:cubicBezTo>
                    <a:pt x="8531835" y="5898235"/>
                    <a:pt x="8531835" y="5911113"/>
                    <a:pt x="8538274" y="5930430"/>
                  </a:cubicBezTo>
                  <a:cubicBezTo>
                    <a:pt x="8538274" y="5943308"/>
                    <a:pt x="8544713" y="5962626"/>
                    <a:pt x="8544713" y="5975504"/>
                  </a:cubicBezTo>
                  <a:lnTo>
                    <a:pt x="8531835" y="5943308"/>
                  </a:lnTo>
                  <a:lnTo>
                    <a:pt x="8531835" y="5943308"/>
                  </a:lnTo>
                  <a:cubicBezTo>
                    <a:pt x="8531835" y="5943308"/>
                    <a:pt x="8531835" y="5949748"/>
                    <a:pt x="8531835" y="5949748"/>
                  </a:cubicBezTo>
                  <a:cubicBezTo>
                    <a:pt x="8531835" y="5956187"/>
                    <a:pt x="8538274" y="5962626"/>
                    <a:pt x="8538274" y="5969065"/>
                  </a:cubicBezTo>
                  <a:cubicBezTo>
                    <a:pt x="8538274" y="5981943"/>
                    <a:pt x="8538274" y="5988382"/>
                    <a:pt x="8538274" y="5994821"/>
                  </a:cubicBezTo>
                  <a:lnTo>
                    <a:pt x="8551152" y="6052773"/>
                  </a:lnTo>
                  <a:cubicBezTo>
                    <a:pt x="8551152" y="6052773"/>
                    <a:pt x="8551152" y="6059213"/>
                    <a:pt x="8544713" y="6059213"/>
                  </a:cubicBezTo>
                  <a:lnTo>
                    <a:pt x="8544713" y="6065652"/>
                  </a:lnTo>
                  <a:lnTo>
                    <a:pt x="8544713" y="6065652"/>
                  </a:lnTo>
                  <a:lnTo>
                    <a:pt x="8544713" y="6065652"/>
                  </a:lnTo>
                  <a:lnTo>
                    <a:pt x="8544713" y="6065652"/>
                  </a:lnTo>
                  <a:cubicBezTo>
                    <a:pt x="8538274" y="6072091"/>
                    <a:pt x="8538274" y="6072091"/>
                    <a:pt x="8538274" y="6078530"/>
                  </a:cubicBezTo>
                  <a:lnTo>
                    <a:pt x="8544713" y="6091408"/>
                  </a:lnTo>
                  <a:cubicBezTo>
                    <a:pt x="8544713" y="6097847"/>
                    <a:pt x="8538274" y="6110726"/>
                    <a:pt x="8531835" y="6130043"/>
                  </a:cubicBezTo>
                  <a:cubicBezTo>
                    <a:pt x="8525396" y="6149360"/>
                    <a:pt x="8518957" y="6168678"/>
                    <a:pt x="8506078" y="6194434"/>
                  </a:cubicBezTo>
                  <a:cubicBezTo>
                    <a:pt x="8499639" y="6213752"/>
                    <a:pt x="8486761" y="6233069"/>
                    <a:pt x="8473883" y="6252386"/>
                  </a:cubicBezTo>
                  <a:cubicBezTo>
                    <a:pt x="8467444" y="6265264"/>
                    <a:pt x="8454566" y="6271704"/>
                    <a:pt x="8441687" y="6271704"/>
                  </a:cubicBezTo>
                  <a:cubicBezTo>
                    <a:pt x="8441687" y="6271704"/>
                    <a:pt x="8441687" y="6271704"/>
                    <a:pt x="8441687" y="6271704"/>
                  </a:cubicBezTo>
                  <a:cubicBezTo>
                    <a:pt x="8435248" y="6271704"/>
                    <a:pt x="8435248" y="6278143"/>
                    <a:pt x="8428809" y="6278143"/>
                  </a:cubicBezTo>
                  <a:cubicBezTo>
                    <a:pt x="8422370" y="6284582"/>
                    <a:pt x="8422370" y="6284582"/>
                    <a:pt x="8415931" y="6284582"/>
                  </a:cubicBezTo>
                  <a:cubicBezTo>
                    <a:pt x="8396614" y="6284582"/>
                    <a:pt x="8377296" y="6278143"/>
                    <a:pt x="8364418" y="6258825"/>
                  </a:cubicBezTo>
                  <a:close/>
                  <a:moveTo>
                    <a:pt x="7244011" y="5260762"/>
                  </a:moveTo>
                  <a:cubicBezTo>
                    <a:pt x="7244011" y="5260762"/>
                    <a:pt x="7244011" y="5260762"/>
                    <a:pt x="7244011" y="5260762"/>
                  </a:cubicBezTo>
                  <a:lnTo>
                    <a:pt x="7244011" y="5260762"/>
                  </a:lnTo>
                  <a:close/>
                  <a:moveTo>
                    <a:pt x="7237572" y="5267201"/>
                  </a:moveTo>
                  <a:cubicBezTo>
                    <a:pt x="7237572" y="5267201"/>
                    <a:pt x="7237572" y="5267201"/>
                    <a:pt x="7237572" y="5267201"/>
                  </a:cubicBezTo>
                  <a:lnTo>
                    <a:pt x="7237572" y="5267201"/>
                  </a:lnTo>
                  <a:close/>
                  <a:moveTo>
                    <a:pt x="10373424" y="5492570"/>
                  </a:moveTo>
                  <a:cubicBezTo>
                    <a:pt x="10373424" y="5492570"/>
                    <a:pt x="10373424" y="5492570"/>
                    <a:pt x="10373424" y="5492570"/>
                  </a:cubicBezTo>
                  <a:lnTo>
                    <a:pt x="10373424" y="5492570"/>
                  </a:lnTo>
                  <a:close/>
                  <a:moveTo>
                    <a:pt x="8093975" y="5492570"/>
                  </a:moveTo>
                  <a:lnTo>
                    <a:pt x="8093975" y="5492570"/>
                  </a:lnTo>
                  <a:lnTo>
                    <a:pt x="8093975" y="5492570"/>
                  </a:lnTo>
                  <a:close/>
                  <a:moveTo>
                    <a:pt x="10373424" y="5492570"/>
                  </a:moveTo>
                  <a:lnTo>
                    <a:pt x="10373424" y="5492570"/>
                  </a:lnTo>
                  <a:cubicBezTo>
                    <a:pt x="10373424" y="5492570"/>
                    <a:pt x="10373424" y="5492570"/>
                    <a:pt x="10373424" y="5492570"/>
                  </a:cubicBezTo>
                  <a:close/>
                  <a:moveTo>
                    <a:pt x="8093975" y="5492570"/>
                  </a:moveTo>
                  <a:lnTo>
                    <a:pt x="8093975" y="5492570"/>
                  </a:lnTo>
                  <a:cubicBezTo>
                    <a:pt x="8093975" y="5492570"/>
                    <a:pt x="8093975" y="5492570"/>
                    <a:pt x="8093975" y="5492570"/>
                  </a:cubicBezTo>
                  <a:close/>
                  <a:moveTo>
                    <a:pt x="5170614" y="6110726"/>
                  </a:moveTo>
                  <a:cubicBezTo>
                    <a:pt x="5170614" y="6110726"/>
                    <a:pt x="5170614" y="6110726"/>
                    <a:pt x="5170614" y="6110726"/>
                  </a:cubicBezTo>
                  <a:cubicBezTo>
                    <a:pt x="5170614" y="6110726"/>
                    <a:pt x="5170614" y="6110726"/>
                    <a:pt x="5170614" y="6110726"/>
                  </a:cubicBezTo>
                  <a:close/>
                </a:path>
              </a:pathLst>
            </a:custGeom>
            <a:grpFill/>
            <a:ln w="12630436" cap="flat">
              <a:noFill/>
              <a:prstDash val="solid"/>
              <a:round/>
            </a:ln>
          </p:spPr>
          <p:txBody>
            <a:bodyPr rtlCol="0" anchor="ctr"/>
            <a:lstStyle/>
            <a:p>
              <a:endParaRPr lang="en-AU"/>
            </a:p>
          </p:txBody>
        </p:sp>
        <p:sp>
          <p:nvSpPr>
            <p:cNvPr id="9" name="Freeform: Shape 8">
              <a:extLst>
                <a:ext uri="{FF2B5EF4-FFF2-40B4-BE49-F238E27FC236}">
                  <a16:creationId xmlns:a16="http://schemas.microsoft.com/office/drawing/2014/main" id="{7E085C4F-CAD6-46CF-9144-ECC62618B1AD}"/>
                </a:ext>
              </a:extLst>
            </p:cNvPr>
            <p:cNvSpPr/>
            <p:nvPr/>
          </p:nvSpPr>
          <p:spPr>
            <a:xfrm>
              <a:off x="-746332" y="-2492004"/>
              <a:ext cx="13771443" cy="9337970"/>
            </a:xfrm>
            <a:custGeom>
              <a:avLst/>
              <a:gdLst>
                <a:gd name="connsiteX0" fmla="*/ 6087032 w 13771442"/>
                <a:gd name="connsiteY0" fmla="*/ 4203081 h 9337970"/>
                <a:gd name="connsiteX1" fmla="*/ 6015420 w 13771442"/>
                <a:gd name="connsiteY1" fmla="*/ 4384866 h 9337970"/>
                <a:gd name="connsiteX2" fmla="*/ 6015420 w 13771442"/>
                <a:gd name="connsiteY2" fmla="*/ 4957763 h 9337970"/>
                <a:gd name="connsiteX3" fmla="*/ 6087032 w 13771442"/>
                <a:gd name="connsiteY3" fmla="*/ 5134039 h 9337970"/>
                <a:gd name="connsiteX4" fmla="*/ 6263308 w 13771442"/>
                <a:gd name="connsiteY4" fmla="*/ 5211160 h 9337970"/>
                <a:gd name="connsiteX5" fmla="*/ 6439584 w 13771442"/>
                <a:gd name="connsiteY5" fmla="*/ 5134039 h 9337970"/>
                <a:gd name="connsiteX6" fmla="*/ 6516704 w 13771442"/>
                <a:gd name="connsiteY6" fmla="*/ 4957763 h 9337970"/>
                <a:gd name="connsiteX7" fmla="*/ 6516704 w 13771442"/>
                <a:gd name="connsiteY7" fmla="*/ 4384866 h 9337970"/>
                <a:gd name="connsiteX8" fmla="*/ 6445092 w 13771442"/>
                <a:gd name="connsiteY8" fmla="*/ 4203081 h 9337970"/>
                <a:gd name="connsiteX9" fmla="*/ 6263308 w 13771442"/>
                <a:gd name="connsiteY9" fmla="*/ 4131469 h 9337970"/>
                <a:gd name="connsiteX10" fmla="*/ 6087032 w 13771442"/>
                <a:gd name="connsiteY10" fmla="*/ 4203081 h 9337970"/>
                <a:gd name="connsiteX11" fmla="*/ 6197204 w 13771442"/>
                <a:gd name="connsiteY11" fmla="*/ 5018358 h 9337970"/>
                <a:gd name="connsiteX12" fmla="*/ 6169661 w 13771442"/>
                <a:gd name="connsiteY12" fmla="*/ 4957763 h 9337970"/>
                <a:gd name="connsiteX13" fmla="*/ 6169661 w 13771442"/>
                <a:gd name="connsiteY13" fmla="*/ 4379358 h 9337970"/>
                <a:gd name="connsiteX14" fmla="*/ 6197204 w 13771442"/>
                <a:gd name="connsiteY14" fmla="*/ 4318763 h 9337970"/>
                <a:gd name="connsiteX15" fmla="*/ 6257799 w 13771442"/>
                <a:gd name="connsiteY15" fmla="*/ 4291219 h 9337970"/>
                <a:gd name="connsiteX16" fmla="*/ 6323903 w 13771442"/>
                <a:gd name="connsiteY16" fmla="*/ 4318763 h 9337970"/>
                <a:gd name="connsiteX17" fmla="*/ 6351446 w 13771442"/>
                <a:gd name="connsiteY17" fmla="*/ 4379358 h 9337970"/>
                <a:gd name="connsiteX18" fmla="*/ 6351446 w 13771442"/>
                <a:gd name="connsiteY18" fmla="*/ 4957763 h 9337970"/>
                <a:gd name="connsiteX19" fmla="*/ 6323903 w 13771442"/>
                <a:gd name="connsiteY19" fmla="*/ 5018358 h 9337970"/>
                <a:gd name="connsiteX20" fmla="*/ 6257799 w 13771442"/>
                <a:gd name="connsiteY20" fmla="*/ 5045901 h 9337970"/>
                <a:gd name="connsiteX21" fmla="*/ 6197204 w 13771442"/>
                <a:gd name="connsiteY21" fmla="*/ 5018358 h 9337970"/>
                <a:gd name="connsiteX22" fmla="*/ 9188388 w 13771442"/>
                <a:gd name="connsiteY22" fmla="*/ 4142486 h 9337970"/>
                <a:gd name="connsiteX23" fmla="*/ 9188388 w 13771442"/>
                <a:gd name="connsiteY23" fmla="*/ 5194634 h 9337970"/>
                <a:gd name="connsiteX24" fmla="*/ 9640095 w 13771442"/>
                <a:gd name="connsiteY24" fmla="*/ 5194634 h 9337970"/>
                <a:gd name="connsiteX25" fmla="*/ 9640095 w 13771442"/>
                <a:gd name="connsiteY25" fmla="*/ 5040393 h 9337970"/>
                <a:gd name="connsiteX26" fmla="*/ 9348138 w 13771442"/>
                <a:gd name="connsiteY26" fmla="*/ 5040393 h 9337970"/>
                <a:gd name="connsiteX27" fmla="*/ 9348138 w 13771442"/>
                <a:gd name="connsiteY27" fmla="*/ 4748435 h 9337970"/>
                <a:gd name="connsiteX28" fmla="*/ 9562974 w 13771442"/>
                <a:gd name="connsiteY28" fmla="*/ 4748435 h 9337970"/>
                <a:gd name="connsiteX29" fmla="*/ 9562974 w 13771442"/>
                <a:gd name="connsiteY29" fmla="*/ 4588685 h 9337970"/>
                <a:gd name="connsiteX30" fmla="*/ 9348138 w 13771442"/>
                <a:gd name="connsiteY30" fmla="*/ 4588685 h 9337970"/>
                <a:gd name="connsiteX31" fmla="*/ 9348138 w 13771442"/>
                <a:gd name="connsiteY31" fmla="*/ 4302237 h 9337970"/>
                <a:gd name="connsiteX32" fmla="*/ 9640095 w 13771442"/>
                <a:gd name="connsiteY32" fmla="*/ 4302237 h 9337970"/>
                <a:gd name="connsiteX33" fmla="*/ 9640095 w 13771442"/>
                <a:gd name="connsiteY33" fmla="*/ 4142486 h 9337970"/>
                <a:gd name="connsiteX34" fmla="*/ 9188388 w 13771442"/>
                <a:gd name="connsiteY34" fmla="*/ 4142486 h 9337970"/>
                <a:gd name="connsiteX35" fmla="*/ 8885413 w 13771442"/>
                <a:gd name="connsiteY35" fmla="*/ 4142486 h 9337970"/>
                <a:gd name="connsiteX36" fmla="*/ 8885413 w 13771442"/>
                <a:gd name="connsiteY36" fmla="*/ 4588685 h 9337970"/>
                <a:gd name="connsiteX37" fmla="*/ 8698120 w 13771442"/>
                <a:gd name="connsiteY37" fmla="*/ 4588685 h 9337970"/>
                <a:gd name="connsiteX38" fmla="*/ 8698120 w 13771442"/>
                <a:gd name="connsiteY38" fmla="*/ 4142486 h 9337970"/>
                <a:gd name="connsiteX39" fmla="*/ 8538370 w 13771442"/>
                <a:gd name="connsiteY39" fmla="*/ 4142486 h 9337970"/>
                <a:gd name="connsiteX40" fmla="*/ 8538370 w 13771442"/>
                <a:gd name="connsiteY40" fmla="*/ 5194634 h 9337970"/>
                <a:gd name="connsiteX41" fmla="*/ 8698120 w 13771442"/>
                <a:gd name="connsiteY41" fmla="*/ 5194634 h 9337970"/>
                <a:gd name="connsiteX42" fmla="*/ 8698120 w 13771442"/>
                <a:gd name="connsiteY42" fmla="*/ 4753944 h 9337970"/>
                <a:gd name="connsiteX43" fmla="*/ 8885413 w 13771442"/>
                <a:gd name="connsiteY43" fmla="*/ 4753944 h 9337970"/>
                <a:gd name="connsiteX44" fmla="*/ 8885413 w 13771442"/>
                <a:gd name="connsiteY44" fmla="*/ 5194634 h 9337970"/>
                <a:gd name="connsiteX45" fmla="*/ 9045164 w 13771442"/>
                <a:gd name="connsiteY45" fmla="*/ 5194634 h 9337970"/>
                <a:gd name="connsiteX46" fmla="*/ 9045164 w 13771442"/>
                <a:gd name="connsiteY46" fmla="*/ 4142486 h 9337970"/>
                <a:gd name="connsiteX47" fmla="*/ 8885413 w 13771442"/>
                <a:gd name="connsiteY47" fmla="*/ 4142486 h 9337970"/>
                <a:gd name="connsiteX48" fmla="*/ 7915895 w 13771442"/>
                <a:gd name="connsiteY48" fmla="*/ 4142486 h 9337970"/>
                <a:gd name="connsiteX49" fmla="*/ 7915895 w 13771442"/>
                <a:gd name="connsiteY49" fmla="*/ 4302237 h 9337970"/>
                <a:gd name="connsiteX50" fmla="*/ 8081154 w 13771442"/>
                <a:gd name="connsiteY50" fmla="*/ 4302237 h 9337970"/>
                <a:gd name="connsiteX51" fmla="*/ 8081154 w 13771442"/>
                <a:gd name="connsiteY51" fmla="*/ 5194634 h 9337970"/>
                <a:gd name="connsiteX52" fmla="*/ 8240904 w 13771442"/>
                <a:gd name="connsiteY52" fmla="*/ 5194634 h 9337970"/>
                <a:gd name="connsiteX53" fmla="*/ 8240904 w 13771442"/>
                <a:gd name="connsiteY53" fmla="*/ 4302237 h 9337970"/>
                <a:gd name="connsiteX54" fmla="*/ 8411672 w 13771442"/>
                <a:gd name="connsiteY54" fmla="*/ 4302237 h 9337970"/>
                <a:gd name="connsiteX55" fmla="*/ 8411672 w 13771442"/>
                <a:gd name="connsiteY55" fmla="*/ 4142486 h 9337970"/>
                <a:gd name="connsiteX56" fmla="*/ 7915895 w 13771442"/>
                <a:gd name="connsiteY56" fmla="*/ 4142486 h 9337970"/>
                <a:gd name="connsiteX57" fmla="*/ 7199774 w 13771442"/>
                <a:gd name="connsiteY57" fmla="*/ 4142486 h 9337970"/>
                <a:gd name="connsiteX58" fmla="*/ 7199774 w 13771442"/>
                <a:gd name="connsiteY58" fmla="*/ 5194634 h 9337970"/>
                <a:gd name="connsiteX59" fmla="*/ 7447662 w 13771442"/>
                <a:gd name="connsiteY59" fmla="*/ 5194634 h 9337970"/>
                <a:gd name="connsiteX60" fmla="*/ 7623938 w 13771442"/>
                <a:gd name="connsiteY60" fmla="*/ 5123022 h 9337970"/>
                <a:gd name="connsiteX61" fmla="*/ 7695550 w 13771442"/>
                <a:gd name="connsiteY61" fmla="*/ 4946746 h 9337970"/>
                <a:gd name="connsiteX62" fmla="*/ 7695550 w 13771442"/>
                <a:gd name="connsiteY62" fmla="*/ 4395883 h 9337970"/>
                <a:gd name="connsiteX63" fmla="*/ 7623938 w 13771442"/>
                <a:gd name="connsiteY63" fmla="*/ 4219607 h 9337970"/>
                <a:gd name="connsiteX64" fmla="*/ 7447662 w 13771442"/>
                <a:gd name="connsiteY64" fmla="*/ 4142486 h 9337970"/>
                <a:gd name="connsiteX65" fmla="*/ 7199774 w 13771442"/>
                <a:gd name="connsiteY65" fmla="*/ 4142486 h 9337970"/>
                <a:gd name="connsiteX66" fmla="*/ 7354015 w 13771442"/>
                <a:gd name="connsiteY66" fmla="*/ 4307745 h 9337970"/>
                <a:gd name="connsiteX67" fmla="*/ 7453171 w 13771442"/>
                <a:gd name="connsiteY67" fmla="*/ 4307745 h 9337970"/>
                <a:gd name="connsiteX68" fmla="*/ 7513766 w 13771442"/>
                <a:gd name="connsiteY68" fmla="*/ 4335288 h 9337970"/>
                <a:gd name="connsiteX69" fmla="*/ 7541309 w 13771442"/>
                <a:gd name="connsiteY69" fmla="*/ 4395883 h 9337970"/>
                <a:gd name="connsiteX70" fmla="*/ 7541309 w 13771442"/>
                <a:gd name="connsiteY70" fmla="*/ 4946746 h 9337970"/>
                <a:gd name="connsiteX71" fmla="*/ 7513766 w 13771442"/>
                <a:gd name="connsiteY71" fmla="*/ 5012849 h 9337970"/>
                <a:gd name="connsiteX72" fmla="*/ 7453171 w 13771442"/>
                <a:gd name="connsiteY72" fmla="*/ 5040393 h 9337970"/>
                <a:gd name="connsiteX73" fmla="*/ 7354015 w 13771442"/>
                <a:gd name="connsiteY73" fmla="*/ 5040393 h 9337970"/>
                <a:gd name="connsiteX74" fmla="*/ 7354015 w 13771442"/>
                <a:gd name="connsiteY74" fmla="*/ 4307745 h 9337970"/>
                <a:gd name="connsiteX75" fmla="*/ 6654420 w 13771442"/>
                <a:gd name="connsiteY75" fmla="*/ 4142486 h 9337970"/>
                <a:gd name="connsiteX76" fmla="*/ 6654420 w 13771442"/>
                <a:gd name="connsiteY76" fmla="*/ 5194634 h 9337970"/>
                <a:gd name="connsiteX77" fmla="*/ 7089602 w 13771442"/>
                <a:gd name="connsiteY77" fmla="*/ 5194634 h 9337970"/>
                <a:gd name="connsiteX78" fmla="*/ 7089602 w 13771442"/>
                <a:gd name="connsiteY78" fmla="*/ 5040393 h 9337970"/>
                <a:gd name="connsiteX79" fmla="*/ 6814170 w 13771442"/>
                <a:gd name="connsiteY79" fmla="*/ 5040393 h 9337970"/>
                <a:gd name="connsiteX80" fmla="*/ 6814170 w 13771442"/>
                <a:gd name="connsiteY80" fmla="*/ 4142486 h 9337970"/>
                <a:gd name="connsiteX81" fmla="*/ 6654420 w 13771442"/>
                <a:gd name="connsiteY81" fmla="*/ 4142486 h 9337970"/>
                <a:gd name="connsiteX82" fmla="*/ 5712445 w 13771442"/>
                <a:gd name="connsiteY82" fmla="*/ 4142486 h 9337970"/>
                <a:gd name="connsiteX83" fmla="*/ 5712445 w 13771442"/>
                <a:gd name="connsiteY83" fmla="*/ 4588685 h 9337970"/>
                <a:gd name="connsiteX84" fmla="*/ 5525152 w 13771442"/>
                <a:gd name="connsiteY84" fmla="*/ 4588685 h 9337970"/>
                <a:gd name="connsiteX85" fmla="*/ 5525152 w 13771442"/>
                <a:gd name="connsiteY85" fmla="*/ 4142486 h 9337970"/>
                <a:gd name="connsiteX86" fmla="*/ 5365402 w 13771442"/>
                <a:gd name="connsiteY86" fmla="*/ 4142486 h 9337970"/>
                <a:gd name="connsiteX87" fmla="*/ 5365402 w 13771442"/>
                <a:gd name="connsiteY87" fmla="*/ 5194634 h 9337970"/>
                <a:gd name="connsiteX88" fmla="*/ 5525152 w 13771442"/>
                <a:gd name="connsiteY88" fmla="*/ 5194634 h 9337970"/>
                <a:gd name="connsiteX89" fmla="*/ 5525152 w 13771442"/>
                <a:gd name="connsiteY89" fmla="*/ 4753944 h 9337970"/>
                <a:gd name="connsiteX90" fmla="*/ 5712445 w 13771442"/>
                <a:gd name="connsiteY90" fmla="*/ 4753944 h 9337970"/>
                <a:gd name="connsiteX91" fmla="*/ 5712445 w 13771442"/>
                <a:gd name="connsiteY91" fmla="*/ 5194634 h 9337970"/>
                <a:gd name="connsiteX92" fmla="*/ 5872195 w 13771442"/>
                <a:gd name="connsiteY92" fmla="*/ 5194634 h 9337970"/>
                <a:gd name="connsiteX93" fmla="*/ 5872195 w 13771442"/>
                <a:gd name="connsiteY93" fmla="*/ 4142486 h 9337970"/>
                <a:gd name="connsiteX94" fmla="*/ 5712445 w 13771442"/>
                <a:gd name="connsiteY94" fmla="*/ 4142486 h 9337970"/>
                <a:gd name="connsiteX95" fmla="*/ 4803522 w 13771442"/>
                <a:gd name="connsiteY95" fmla="*/ 4142486 h 9337970"/>
                <a:gd name="connsiteX96" fmla="*/ 4803522 w 13771442"/>
                <a:gd name="connsiteY96" fmla="*/ 5194634 h 9337970"/>
                <a:gd name="connsiteX97" fmla="*/ 5255229 w 13771442"/>
                <a:gd name="connsiteY97" fmla="*/ 5194634 h 9337970"/>
                <a:gd name="connsiteX98" fmla="*/ 5255229 w 13771442"/>
                <a:gd name="connsiteY98" fmla="*/ 5040393 h 9337970"/>
                <a:gd name="connsiteX99" fmla="*/ 4963272 w 13771442"/>
                <a:gd name="connsiteY99" fmla="*/ 5040393 h 9337970"/>
                <a:gd name="connsiteX100" fmla="*/ 4963272 w 13771442"/>
                <a:gd name="connsiteY100" fmla="*/ 4748435 h 9337970"/>
                <a:gd name="connsiteX101" fmla="*/ 5178108 w 13771442"/>
                <a:gd name="connsiteY101" fmla="*/ 4748435 h 9337970"/>
                <a:gd name="connsiteX102" fmla="*/ 5178108 w 13771442"/>
                <a:gd name="connsiteY102" fmla="*/ 4588685 h 9337970"/>
                <a:gd name="connsiteX103" fmla="*/ 4963272 w 13771442"/>
                <a:gd name="connsiteY103" fmla="*/ 4588685 h 9337970"/>
                <a:gd name="connsiteX104" fmla="*/ 4963272 w 13771442"/>
                <a:gd name="connsiteY104" fmla="*/ 4302237 h 9337970"/>
                <a:gd name="connsiteX105" fmla="*/ 5255229 w 13771442"/>
                <a:gd name="connsiteY105" fmla="*/ 4302237 h 9337970"/>
                <a:gd name="connsiteX106" fmla="*/ 5255229 w 13771442"/>
                <a:gd name="connsiteY106" fmla="*/ 4142486 h 9337970"/>
                <a:gd name="connsiteX107" fmla="*/ 4803522 w 13771442"/>
                <a:gd name="connsiteY107" fmla="*/ 4142486 h 9337970"/>
                <a:gd name="connsiteX108" fmla="*/ 4131469 w 13771442"/>
                <a:gd name="connsiteY108" fmla="*/ 4142486 h 9337970"/>
                <a:gd name="connsiteX109" fmla="*/ 4131469 w 13771442"/>
                <a:gd name="connsiteY109" fmla="*/ 5194634 h 9337970"/>
                <a:gd name="connsiteX110" fmla="*/ 4423427 w 13771442"/>
                <a:gd name="connsiteY110" fmla="*/ 5194634 h 9337970"/>
                <a:gd name="connsiteX111" fmla="*/ 4544616 w 13771442"/>
                <a:gd name="connsiteY111" fmla="*/ 5161582 h 9337970"/>
                <a:gd name="connsiteX112" fmla="*/ 4627246 w 13771442"/>
                <a:gd name="connsiteY112" fmla="*/ 5073444 h 9337970"/>
                <a:gd name="connsiteX113" fmla="*/ 4665806 w 13771442"/>
                <a:gd name="connsiteY113" fmla="*/ 4902677 h 9337970"/>
                <a:gd name="connsiteX114" fmla="*/ 4660298 w 13771442"/>
                <a:gd name="connsiteY114" fmla="*/ 4831065 h 9337970"/>
                <a:gd name="connsiteX115" fmla="*/ 4621737 w 13771442"/>
                <a:gd name="connsiteY115" fmla="*/ 4726401 h 9337970"/>
                <a:gd name="connsiteX116" fmla="*/ 4533599 w 13771442"/>
                <a:gd name="connsiteY116" fmla="*/ 4643772 h 9337970"/>
                <a:gd name="connsiteX117" fmla="*/ 4588685 w 13771442"/>
                <a:gd name="connsiteY117" fmla="*/ 4605211 h 9337970"/>
                <a:gd name="connsiteX118" fmla="*/ 4643772 w 13771442"/>
                <a:gd name="connsiteY118" fmla="*/ 4434444 h 9337970"/>
                <a:gd name="connsiteX119" fmla="*/ 4632754 w 13771442"/>
                <a:gd name="connsiteY119" fmla="*/ 4324271 h 9337970"/>
                <a:gd name="connsiteX120" fmla="*/ 4539108 w 13771442"/>
                <a:gd name="connsiteY120" fmla="*/ 4192064 h 9337970"/>
                <a:gd name="connsiteX121" fmla="*/ 4368340 w 13771442"/>
                <a:gd name="connsiteY121" fmla="*/ 4142486 h 9337970"/>
                <a:gd name="connsiteX122" fmla="*/ 4131469 w 13771442"/>
                <a:gd name="connsiteY122" fmla="*/ 4142486 h 9337970"/>
                <a:gd name="connsiteX123" fmla="*/ 4302237 w 13771442"/>
                <a:gd name="connsiteY123" fmla="*/ 4307745 h 9337970"/>
                <a:gd name="connsiteX124" fmla="*/ 4368340 w 13771442"/>
                <a:gd name="connsiteY124" fmla="*/ 4307745 h 9337970"/>
                <a:gd name="connsiteX125" fmla="*/ 4445461 w 13771442"/>
                <a:gd name="connsiteY125" fmla="*/ 4335288 h 9337970"/>
                <a:gd name="connsiteX126" fmla="*/ 4478513 w 13771442"/>
                <a:gd name="connsiteY126" fmla="*/ 4434444 h 9337970"/>
                <a:gd name="connsiteX127" fmla="*/ 4467496 w 13771442"/>
                <a:gd name="connsiteY127" fmla="*/ 4500547 h 9337970"/>
                <a:gd name="connsiteX128" fmla="*/ 4368340 w 13771442"/>
                <a:gd name="connsiteY128" fmla="*/ 4572159 h 9337970"/>
                <a:gd name="connsiteX129" fmla="*/ 4302237 w 13771442"/>
                <a:gd name="connsiteY129" fmla="*/ 4572159 h 9337970"/>
                <a:gd name="connsiteX130" fmla="*/ 4302237 w 13771442"/>
                <a:gd name="connsiteY130" fmla="*/ 4307745 h 9337970"/>
                <a:gd name="connsiteX131" fmla="*/ 4302237 w 13771442"/>
                <a:gd name="connsiteY131" fmla="*/ 4726401 h 9337970"/>
                <a:gd name="connsiteX132" fmla="*/ 4368340 w 13771442"/>
                <a:gd name="connsiteY132" fmla="*/ 4726401 h 9337970"/>
                <a:gd name="connsiteX133" fmla="*/ 4456478 w 13771442"/>
                <a:gd name="connsiteY133" fmla="*/ 4764961 h 9337970"/>
                <a:gd name="connsiteX134" fmla="*/ 4489530 w 13771442"/>
                <a:gd name="connsiteY134" fmla="*/ 4891660 h 9337970"/>
                <a:gd name="connsiteX135" fmla="*/ 4478513 w 13771442"/>
                <a:gd name="connsiteY135" fmla="*/ 4957763 h 9337970"/>
                <a:gd name="connsiteX136" fmla="*/ 4368340 w 13771442"/>
                <a:gd name="connsiteY136" fmla="*/ 5040393 h 9337970"/>
                <a:gd name="connsiteX137" fmla="*/ 4302237 w 13771442"/>
                <a:gd name="connsiteY137" fmla="*/ 5040393 h 9337970"/>
                <a:gd name="connsiteX138" fmla="*/ 4302237 w 13771442"/>
                <a:gd name="connsiteY138" fmla="*/ 4726401 h 933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3771442" h="9337970">
                  <a:moveTo>
                    <a:pt x="6087032" y="4203081"/>
                  </a:moveTo>
                  <a:cubicBezTo>
                    <a:pt x="6037454" y="4252659"/>
                    <a:pt x="6015420" y="4313254"/>
                    <a:pt x="6015420" y="4384866"/>
                  </a:cubicBezTo>
                  <a:lnTo>
                    <a:pt x="6015420" y="4957763"/>
                  </a:lnTo>
                  <a:cubicBezTo>
                    <a:pt x="6015420" y="5029375"/>
                    <a:pt x="6037454" y="5084462"/>
                    <a:pt x="6087032" y="5134039"/>
                  </a:cubicBezTo>
                  <a:cubicBezTo>
                    <a:pt x="6136609" y="5183617"/>
                    <a:pt x="6191696" y="5211160"/>
                    <a:pt x="6263308" y="5211160"/>
                  </a:cubicBezTo>
                  <a:cubicBezTo>
                    <a:pt x="6334920" y="5211160"/>
                    <a:pt x="6395515" y="5183617"/>
                    <a:pt x="6439584" y="5134039"/>
                  </a:cubicBezTo>
                  <a:cubicBezTo>
                    <a:pt x="6489161" y="5089970"/>
                    <a:pt x="6516704" y="5029375"/>
                    <a:pt x="6516704" y="4957763"/>
                  </a:cubicBezTo>
                  <a:lnTo>
                    <a:pt x="6516704" y="4384866"/>
                  </a:lnTo>
                  <a:cubicBezTo>
                    <a:pt x="6516704" y="4313254"/>
                    <a:pt x="6489161" y="4252659"/>
                    <a:pt x="6445092" y="4203081"/>
                  </a:cubicBezTo>
                  <a:cubicBezTo>
                    <a:pt x="6395515" y="4153504"/>
                    <a:pt x="6334920" y="4131469"/>
                    <a:pt x="6263308" y="4131469"/>
                  </a:cubicBezTo>
                  <a:cubicBezTo>
                    <a:pt x="6197204" y="4131469"/>
                    <a:pt x="6136609" y="4153504"/>
                    <a:pt x="6087032" y="4203081"/>
                  </a:cubicBezTo>
                  <a:close/>
                  <a:moveTo>
                    <a:pt x="6197204" y="5018358"/>
                  </a:moveTo>
                  <a:cubicBezTo>
                    <a:pt x="6175170" y="5001832"/>
                    <a:pt x="6169661" y="4979798"/>
                    <a:pt x="6169661" y="4957763"/>
                  </a:cubicBezTo>
                  <a:lnTo>
                    <a:pt x="6169661" y="4379358"/>
                  </a:lnTo>
                  <a:cubicBezTo>
                    <a:pt x="6169661" y="4357323"/>
                    <a:pt x="6175170" y="4335288"/>
                    <a:pt x="6197204" y="4318763"/>
                  </a:cubicBezTo>
                  <a:cubicBezTo>
                    <a:pt x="6213730" y="4296728"/>
                    <a:pt x="6235765" y="4291219"/>
                    <a:pt x="6257799" y="4291219"/>
                  </a:cubicBezTo>
                  <a:cubicBezTo>
                    <a:pt x="6285342" y="4291219"/>
                    <a:pt x="6307377" y="4296728"/>
                    <a:pt x="6323903" y="4318763"/>
                  </a:cubicBezTo>
                  <a:cubicBezTo>
                    <a:pt x="6340428" y="4335288"/>
                    <a:pt x="6351446" y="4357323"/>
                    <a:pt x="6351446" y="4379358"/>
                  </a:cubicBezTo>
                  <a:lnTo>
                    <a:pt x="6351446" y="4957763"/>
                  </a:lnTo>
                  <a:cubicBezTo>
                    <a:pt x="6351446" y="4979798"/>
                    <a:pt x="6340428" y="5001832"/>
                    <a:pt x="6323903" y="5018358"/>
                  </a:cubicBezTo>
                  <a:cubicBezTo>
                    <a:pt x="6307377" y="5040393"/>
                    <a:pt x="6285342" y="5045901"/>
                    <a:pt x="6257799" y="5045901"/>
                  </a:cubicBezTo>
                  <a:cubicBezTo>
                    <a:pt x="6235765" y="5045901"/>
                    <a:pt x="6213730" y="5040393"/>
                    <a:pt x="6197204" y="5018358"/>
                  </a:cubicBezTo>
                  <a:close/>
                  <a:moveTo>
                    <a:pt x="9188388" y="4142486"/>
                  </a:moveTo>
                  <a:lnTo>
                    <a:pt x="9188388" y="5194634"/>
                  </a:lnTo>
                  <a:lnTo>
                    <a:pt x="9640095" y="5194634"/>
                  </a:lnTo>
                  <a:lnTo>
                    <a:pt x="9640095" y="5040393"/>
                  </a:lnTo>
                  <a:lnTo>
                    <a:pt x="9348138" y="5040393"/>
                  </a:lnTo>
                  <a:lnTo>
                    <a:pt x="9348138" y="4748435"/>
                  </a:lnTo>
                  <a:lnTo>
                    <a:pt x="9562974" y="4748435"/>
                  </a:lnTo>
                  <a:lnTo>
                    <a:pt x="9562974" y="4588685"/>
                  </a:lnTo>
                  <a:lnTo>
                    <a:pt x="9348138" y="4588685"/>
                  </a:lnTo>
                  <a:lnTo>
                    <a:pt x="9348138" y="4302237"/>
                  </a:lnTo>
                  <a:lnTo>
                    <a:pt x="9640095" y="4302237"/>
                  </a:lnTo>
                  <a:lnTo>
                    <a:pt x="9640095" y="4142486"/>
                  </a:lnTo>
                  <a:lnTo>
                    <a:pt x="9188388" y="4142486"/>
                  </a:lnTo>
                  <a:close/>
                  <a:moveTo>
                    <a:pt x="8885413" y="4142486"/>
                  </a:moveTo>
                  <a:lnTo>
                    <a:pt x="8885413" y="4588685"/>
                  </a:lnTo>
                  <a:lnTo>
                    <a:pt x="8698120" y="4588685"/>
                  </a:lnTo>
                  <a:lnTo>
                    <a:pt x="8698120" y="4142486"/>
                  </a:lnTo>
                  <a:lnTo>
                    <a:pt x="8538370" y="4142486"/>
                  </a:lnTo>
                  <a:lnTo>
                    <a:pt x="8538370" y="5194634"/>
                  </a:lnTo>
                  <a:lnTo>
                    <a:pt x="8698120" y="5194634"/>
                  </a:lnTo>
                  <a:lnTo>
                    <a:pt x="8698120" y="4753944"/>
                  </a:lnTo>
                  <a:lnTo>
                    <a:pt x="8885413" y="4753944"/>
                  </a:lnTo>
                  <a:lnTo>
                    <a:pt x="8885413" y="5194634"/>
                  </a:lnTo>
                  <a:lnTo>
                    <a:pt x="9045164" y="5194634"/>
                  </a:lnTo>
                  <a:lnTo>
                    <a:pt x="9045164" y="4142486"/>
                  </a:lnTo>
                  <a:lnTo>
                    <a:pt x="8885413" y="4142486"/>
                  </a:lnTo>
                  <a:close/>
                  <a:moveTo>
                    <a:pt x="7915895" y="4142486"/>
                  </a:moveTo>
                  <a:lnTo>
                    <a:pt x="7915895" y="4302237"/>
                  </a:lnTo>
                  <a:lnTo>
                    <a:pt x="8081154" y="4302237"/>
                  </a:lnTo>
                  <a:lnTo>
                    <a:pt x="8081154" y="5194634"/>
                  </a:lnTo>
                  <a:lnTo>
                    <a:pt x="8240904" y="5194634"/>
                  </a:lnTo>
                  <a:lnTo>
                    <a:pt x="8240904" y="4302237"/>
                  </a:lnTo>
                  <a:lnTo>
                    <a:pt x="8411672" y="4302237"/>
                  </a:lnTo>
                  <a:lnTo>
                    <a:pt x="8411672" y="4142486"/>
                  </a:lnTo>
                  <a:lnTo>
                    <a:pt x="7915895" y="4142486"/>
                  </a:lnTo>
                  <a:close/>
                  <a:moveTo>
                    <a:pt x="7199774" y="4142486"/>
                  </a:moveTo>
                  <a:lnTo>
                    <a:pt x="7199774" y="5194634"/>
                  </a:lnTo>
                  <a:lnTo>
                    <a:pt x="7447662" y="5194634"/>
                  </a:lnTo>
                  <a:cubicBezTo>
                    <a:pt x="7513766" y="5194634"/>
                    <a:pt x="7574361" y="5172600"/>
                    <a:pt x="7623938" y="5123022"/>
                  </a:cubicBezTo>
                  <a:cubicBezTo>
                    <a:pt x="7673516" y="5073444"/>
                    <a:pt x="7695550" y="5012849"/>
                    <a:pt x="7695550" y="4946746"/>
                  </a:cubicBezTo>
                  <a:lnTo>
                    <a:pt x="7695550" y="4395883"/>
                  </a:lnTo>
                  <a:cubicBezTo>
                    <a:pt x="7695550" y="4324271"/>
                    <a:pt x="7673516" y="4269185"/>
                    <a:pt x="7623938" y="4219607"/>
                  </a:cubicBezTo>
                  <a:cubicBezTo>
                    <a:pt x="7574361" y="4170030"/>
                    <a:pt x="7513766" y="4142486"/>
                    <a:pt x="7447662" y="4142486"/>
                  </a:cubicBezTo>
                  <a:lnTo>
                    <a:pt x="7199774" y="4142486"/>
                  </a:lnTo>
                  <a:close/>
                  <a:moveTo>
                    <a:pt x="7354015" y="4307745"/>
                  </a:moveTo>
                  <a:lnTo>
                    <a:pt x="7453171" y="4307745"/>
                  </a:lnTo>
                  <a:cubicBezTo>
                    <a:pt x="7475205" y="4307745"/>
                    <a:pt x="7497240" y="4313254"/>
                    <a:pt x="7513766" y="4335288"/>
                  </a:cubicBezTo>
                  <a:cubicBezTo>
                    <a:pt x="7530292" y="4351814"/>
                    <a:pt x="7541309" y="4373849"/>
                    <a:pt x="7541309" y="4395883"/>
                  </a:cubicBezTo>
                  <a:lnTo>
                    <a:pt x="7541309" y="4946746"/>
                  </a:lnTo>
                  <a:cubicBezTo>
                    <a:pt x="7541309" y="4974289"/>
                    <a:pt x="7535800" y="4996324"/>
                    <a:pt x="7513766" y="5012849"/>
                  </a:cubicBezTo>
                  <a:cubicBezTo>
                    <a:pt x="7497240" y="5029375"/>
                    <a:pt x="7475205" y="5040393"/>
                    <a:pt x="7453171" y="5040393"/>
                  </a:cubicBezTo>
                  <a:lnTo>
                    <a:pt x="7354015" y="5040393"/>
                  </a:lnTo>
                  <a:lnTo>
                    <a:pt x="7354015" y="4307745"/>
                  </a:lnTo>
                  <a:close/>
                  <a:moveTo>
                    <a:pt x="6654420" y="4142486"/>
                  </a:moveTo>
                  <a:lnTo>
                    <a:pt x="6654420" y="5194634"/>
                  </a:lnTo>
                  <a:lnTo>
                    <a:pt x="7089602" y="5194634"/>
                  </a:lnTo>
                  <a:lnTo>
                    <a:pt x="7089602" y="5040393"/>
                  </a:lnTo>
                  <a:lnTo>
                    <a:pt x="6814170" y="5040393"/>
                  </a:lnTo>
                  <a:lnTo>
                    <a:pt x="6814170" y="4142486"/>
                  </a:lnTo>
                  <a:lnTo>
                    <a:pt x="6654420" y="4142486"/>
                  </a:lnTo>
                  <a:close/>
                  <a:moveTo>
                    <a:pt x="5712445" y="4142486"/>
                  </a:moveTo>
                  <a:lnTo>
                    <a:pt x="5712445" y="4588685"/>
                  </a:lnTo>
                  <a:lnTo>
                    <a:pt x="5525152" y="4588685"/>
                  </a:lnTo>
                  <a:lnTo>
                    <a:pt x="5525152" y="4142486"/>
                  </a:lnTo>
                  <a:lnTo>
                    <a:pt x="5365402" y="4142486"/>
                  </a:lnTo>
                  <a:lnTo>
                    <a:pt x="5365402" y="5194634"/>
                  </a:lnTo>
                  <a:lnTo>
                    <a:pt x="5525152" y="5194634"/>
                  </a:lnTo>
                  <a:lnTo>
                    <a:pt x="5525152" y="4753944"/>
                  </a:lnTo>
                  <a:lnTo>
                    <a:pt x="5712445" y="4753944"/>
                  </a:lnTo>
                  <a:lnTo>
                    <a:pt x="5712445" y="5194634"/>
                  </a:lnTo>
                  <a:lnTo>
                    <a:pt x="5872195" y="5194634"/>
                  </a:lnTo>
                  <a:lnTo>
                    <a:pt x="5872195" y="4142486"/>
                  </a:lnTo>
                  <a:lnTo>
                    <a:pt x="5712445" y="4142486"/>
                  </a:lnTo>
                  <a:close/>
                  <a:moveTo>
                    <a:pt x="4803522" y="4142486"/>
                  </a:moveTo>
                  <a:lnTo>
                    <a:pt x="4803522" y="5194634"/>
                  </a:lnTo>
                  <a:lnTo>
                    <a:pt x="5255229" y="5194634"/>
                  </a:lnTo>
                  <a:lnTo>
                    <a:pt x="5255229" y="5040393"/>
                  </a:lnTo>
                  <a:lnTo>
                    <a:pt x="4963272" y="5040393"/>
                  </a:lnTo>
                  <a:lnTo>
                    <a:pt x="4963272" y="4748435"/>
                  </a:lnTo>
                  <a:lnTo>
                    <a:pt x="5178108" y="4748435"/>
                  </a:lnTo>
                  <a:lnTo>
                    <a:pt x="5178108" y="4588685"/>
                  </a:lnTo>
                  <a:lnTo>
                    <a:pt x="4963272" y="4588685"/>
                  </a:lnTo>
                  <a:lnTo>
                    <a:pt x="4963272" y="4302237"/>
                  </a:lnTo>
                  <a:lnTo>
                    <a:pt x="5255229" y="4302237"/>
                  </a:lnTo>
                  <a:lnTo>
                    <a:pt x="5255229" y="4142486"/>
                  </a:lnTo>
                  <a:lnTo>
                    <a:pt x="4803522" y="4142486"/>
                  </a:lnTo>
                  <a:close/>
                  <a:moveTo>
                    <a:pt x="4131469" y="4142486"/>
                  </a:moveTo>
                  <a:lnTo>
                    <a:pt x="4131469" y="5194634"/>
                  </a:lnTo>
                  <a:lnTo>
                    <a:pt x="4423427" y="5194634"/>
                  </a:lnTo>
                  <a:cubicBezTo>
                    <a:pt x="4467496" y="5194634"/>
                    <a:pt x="4506056" y="5183617"/>
                    <a:pt x="4544616" y="5161582"/>
                  </a:cubicBezTo>
                  <a:cubicBezTo>
                    <a:pt x="4583177" y="5139548"/>
                    <a:pt x="4610720" y="5106496"/>
                    <a:pt x="4627246" y="5073444"/>
                  </a:cubicBezTo>
                  <a:cubicBezTo>
                    <a:pt x="4654789" y="5023867"/>
                    <a:pt x="4665806" y="4968780"/>
                    <a:pt x="4665806" y="4902677"/>
                  </a:cubicBezTo>
                  <a:cubicBezTo>
                    <a:pt x="4665806" y="4875134"/>
                    <a:pt x="4665806" y="4853099"/>
                    <a:pt x="4660298" y="4831065"/>
                  </a:cubicBezTo>
                  <a:cubicBezTo>
                    <a:pt x="4654789" y="4786996"/>
                    <a:pt x="4638263" y="4753944"/>
                    <a:pt x="4621737" y="4726401"/>
                  </a:cubicBezTo>
                  <a:cubicBezTo>
                    <a:pt x="4599703" y="4687841"/>
                    <a:pt x="4566651" y="4660297"/>
                    <a:pt x="4533599" y="4643772"/>
                  </a:cubicBezTo>
                  <a:cubicBezTo>
                    <a:pt x="4555634" y="4638263"/>
                    <a:pt x="4572160" y="4621737"/>
                    <a:pt x="4588685" y="4605211"/>
                  </a:cubicBezTo>
                  <a:cubicBezTo>
                    <a:pt x="4627246" y="4561142"/>
                    <a:pt x="4643772" y="4506056"/>
                    <a:pt x="4643772" y="4434444"/>
                  </a:cubicBezTo>
                  <a:cubicBezTo>
                    <a:pt x="4643772" y="4390375"/>
                    <a:pt x="4638263" y="4357323"/>
                    <a:pt x="4632754" y="4324271"/>
                  </a:cubicBezTo>
                  <a:cubicBezTo>
                    <a:pt x="4610720" y="4263676"/>
                    <a:pt x="4583177" y="4219607"/>
                    <a:pt x="4539108" y="4192064"/>
                  </a:cubicBezTo>
                  <a:cubicBezTo>
                    <a:pt x="4489530" y="4159012"/>
                    <a:pt x="4428935" y="4142486"/>
                    <a:pt x="4368340" y="4142486"/>
                  </a:cubicBezTo>
                  <a:lnTo>
                    <a:pt x="4131469" y="4142486"/>
                  </a:lnTo>
                  <a:close/>
                  <a:moveTo>
                    <a:pt x="4302237" y="4307745"/>
                  </a:moveTo>
                  <a:lnTo>
                    <a:pt x="4368340" y="4307745"/>
                  </a:lnTo>
                  <a:cubicBezTo>
                    <a:pt x="4401392" y="4307745"/>
                    <a:pt x="4423427" y="4313254"/>
                    <a:pt x="4445461" y="4335288"/>
                  </a:cubicBezTo>
                  <a:cubicBezTo>
                    <a:pt x="4467496" y="4357323"/>
                    <a:pt x="4478513" y="4390375"/>
                    <a:pt x="4478513" y="4434444"/>
                  </a:cubicBezTo>
                  <a:cubicBezTo>
                    <a:pt x="4478513" y="4461987"/>
                    <a:pt x="4473004" y="4484021"/>
                    <a:pt x="4467496" y="4500547"/>
                  </a:cubicBezTo>
                  <a:cubicBezTo>
                    <a:pt x="4450970" y="4550125"/>
                    <a:pt x="4417918" y="4572159"/>
                    <a:pt x="4368340" y="4572159"/>
                  </a:cubicBezTo>
                  <a:lnTo>
                    <a:pt x="4302237" y="4572159"/>
                  </a:lnTo>
                  <a:lnTo>
                    <a:pt x="4302237" y="4307745"/>
                  </a:lnTo>
                  <a:close/>
                  <a:moveTo>
                    <a:pt x="4302237" y="4726401"/>
                  </a:moveTo>
                  <a:lnTo>
                    <a:pt x="4368340" y="4726401"/>
                  </a:lnTo>
                  <a:cubicBezTo>
                    <a:pt x="4406901" y="4726401"/>
                    <a:pt x="4439953" y="4737418"/>
                    <a:pt x="4456478" y="4764961"/>
                  </a:cubicBezTo>
                  <a:cubicBezTo>
                    <a:pt x="4478513" y="4792504"/>
                    <a:pt x="4489530" y="4831065"/>
                    <a:pt x="4489530" y="4891660"/>
                  </a:cubicBezTo>
                  <a:cubicBezTo>
                    <a:pt x="4489530" y="4913694"/>
                    <a:pt x="4489530" y="4935729"/>
                    <a:pt x="4478513" y="4957763"/>
                  </a:cubicBezTo>
                  <a:cubicBezTo>
                    <a:pt x="4461987" y="5012849"/>
                    <a:pt x="4423427" y="5040393"/>
                    <a:pt x="4368340" y="5040393"/>
                  </a:cubicBezTo>
                  <a:lnTo>
                    <a:pt x="4302237" y="5040393"/>
                  </a:lnTo>
                  <a:lnTo>
                    <a:pt x="4302237" y="4726401"/>
                  </a:lnTo>
                  <a:close/>
                </a:path>
              </a:pathLst>
            </a:custGeom>
            <a:grpFill/>
            <a:ln w="10805255" cap="flat">
              <a:noFill/>
              <a:prstDash val="solid"/>
              <a:round/>
            </a:ln>
          </p:spPr>
          <p:txBody>
            <a:bodyPr rtlCol="0" anchor="ctr"/>
            <a:lstStyle/>
            <a:p>
              <a:endParaRPr lang="en-AU"/>
            </a:p>
          </p:txBody>
        </p:sp>
      </p:grpSp>
    </p:spTree>
    <p:extLst>
      <p:ext uri="{BB962C8B-B14F-4D97-AF65-F5344CB8AC3E}">
        <p14:creationId xmlns:p14="http://schemas.microsoft.com/office/powerpoint/2010/main" val="344534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006339-3317-41A4-B7B9-0F514CF02450}" type="datetimeFigureOut">
              <a:rPr lang="en-AU" smtClean="0"/>
              <a:t>27/10/2018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272591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06339-3317-41A4-B7B9-0F514CF02450}" type="datetimeFigureOut">
              <a:rPr lang="en-AU" smtClean="0"/>
              <a:t>27/10/2018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246823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006339-3317-41A4-B7B9-0F514CF02450}" type="datetimeFigureOut">
              <a:rPr lang="en-AU" smtClean="0"/>
              <a:t>27/10/2018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71801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06339-3317-41A4-B7B9-0F514CF02450}" type="datetimeFigureOut">
              <a:rPr lang="en-AU" smtClean="0"/>
              <a:t>27/10/2018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5D4BD2C-B277-4108-8512-EE2D2C8101BA}" type="slidenum">
              <a:rPr lang="en-AU" smtClean="0"/>
              <a:t>‹#›</a:t>
            </a:fld>
            <a:endParaRPr lang="en-AU"/>
          </a:p>
        </p:txBody>
      </p:sp>
    </p:spTree>
    <p:extLst>
      <p:ext uri="{BB962C8B-B14F-4D97-AF65-F5344CB8AC3E}">
        <p14:creationId xmlns:p14="http://schemas.microsoft.com/office/powerpoint/2010/main" val="132189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9006339-3317-41A4-B7B9-0F514CF02450}" type="datetimeFigureOut">
              <a:rPr lang="en-AU" smtClean="0"/>
              <a:t>27/10/2018</a:t>
            </a:fld>
            <a:endParaRPr lang="en-A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5D4BD2C-B277-4108-8512-EE2D2C8101BA}" type="slidenum">
              <a:rPr lang="en-AU" smtClean="0"/>
              <a:t>‹#›</a:t>
            </a:fld>
            <a:endParaRPr lang="en-AU"/>
          </a:p>
        </p:txBody>
      </p:sp>
    </p:spTree>
    <p:extLst>
      <p:ext uri="{BB962C8B-B14F-4D97-AF65-F5344CB8AC3E}">
        <p14:creationId xmlns:p14="http://schemas.microsoft.com/office/powerpoint/2010/main" val="39170299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8" r:id="rId3"/>
    <p:sldLayoutId id="2147483679"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0806E578-79E6-4C34-89B5-B0F13BB5D874}"/>
              </a:ext>
            </a:extLst>
          </p:cNvPr>
          <p:cNvGrpSpPr/>
          <p:nvPr/>
        </p:nvGrpSpPr>
        <p:grpSpPr>
          <a:xfrm>
            <a:off x="2272057" y="1599713"/>
            <a:ext cx="7967617" cy="3920764"/>
            <a:chOff x="2874084" y="1639470"/>
            <a:chExt cx="6443831" cy="3170928"/>
          </a:xfrm>
          <a:solidFill>
            <a:schemeClr val="tx1"/>
          </a:solidFill>
          <a:effectLst>
            <a:glow rad="101600">
              <a:schemeClr val="tx1">
                <a:alpha val="40000"/>
              </a:schemeClr>
            </a:glow>
          </a:effectLst>
        </p:grpSpPr>
        <p:sp>
          <p:nvSpPr>
            <p:cNvPr id="7" name="Freeform: Shape 6">
              <a:extLst>
                <a:ext uri="{FF2B5EF4-FFF2-40B4-BE49-F238E27FC236}">
                  <a16:creationId xmlns:a16="http://schemas.microsoft.com/office/drawing/2014/main" id="{AB6E5BF2-1E4A-4849-A1EF-E94121E511D6}"/>
                </a:ext>
              </a:extLst>
            </p:cNvPr>
            <p:cNvSpPr/>
            <p:nvPr/>
          </p:nvSpPr>
          <p:spPr>
            <a:xfrm>
              <a:off x="-1955252" y="-1693115"/>
              <a:ext cx="16097438" cy="11328905"/>
            </a:xfrm>
            <a:custGeom>
              <a:avLst/>
              <a:gdLst>
                <a:gd name="connsiteX0" fmla="*/ 11139679 w 16097437"/>
                <a:gd name="connsiteY0" fmla="*/ 4842219 h 11328905"/>
                <a:gd name="connsiteX1" fmla="*/ 11068848 w 16097437"/>
                <a:gd name="connsiteY1" fmla="*/ 4880854 h 11328905"/>
                <a:gd name="connsiteX2" fmla="*/ 11081727 w 16097437"/>
                <a:gd name="connsiteY2" fmla="*/ 4880854 h 11328905"/>
                <a:gd name="connsiteX3" fmla="*/ 11081727 w 16097437"/>
                <a:gd name="connsiteY3" fmla="*/ 4880854 h 11328905"/>
                <a:gd name="connsiteX4" fmla="*/ 11075288 w 16097437"/>
                <a:gd name="connsiteY4" fmla="*/ 4900171 h 11328905"/>
                <a:gd name="connsiteX5" fmla="*/ 11030214 w 16097437"/>
                <a:gd name="connsiteY5" fmla="*/ 4958123 h 11328905"/>
                <a:gd name="connsiteX6" fmla="*/ 11010896 w 16097437"/>
                <a:gd name="connsiteY6" fmla="*/ 4983879 h 11328905"/>
                <a:gd name="connsiteX7" fmla="*/ 11010896 w 16097437"/>
                <a:gd name="connsiteY7" fmla="*/ 4990319 h 11328905"/>
                <a:gd name="connsiteX8" fmla="*/ 11023775 w 16097437"/>
                <a:gd name="connsiteY8" fmla="*/ 4983879 h 11328905"/>
                <a:gd name="connsiteX9" fmla="*/ 11036653 w 16097437"/>
                <a:gd name="connsiteY9" fmla="*/ 4951684 h 11328905"/>
                <a:gd name="connsiteX10" fmla="*/ 11004457 w 16097437"/>
                <a:gd name="connsiteY10" fmla="*/ 5028953 h 11328905"/>
                <a:gd name="connsiteX11" fmla="*/ 10965823 w 16097437"/>
                <a:gd name="connsiteY11" fmla="*/ 5106223 h 11328905"/>
                <a:gd name="connsiteX12" fmla="*/ 10920749 w 16097437"/>
                <a:gd name="connsiteY12" fmla="*/ 5247883 h 11328905"/>
                <a:gd name="connsiteX13" fmla="*/ 10882114 w 16097437"/>
                <a:gd name="connsiteY13" fmla="*/ 5402422 h 11328905"/>
                <a:gd name="connsiteX14" fmla="*/ 10869236 w 16097437"/>
                <a:gd name="connsiteY14" fmla="*/ 5402422 h 11328905"/>
                <a:gd name="connsiteX15" fmla="*/ 10875675 w 16097437"/>
                <a:gd name="connsiteY15" fmla="*/ 5395983 h 11328905"/>
                <a:gd name="connsiteX16" fmla="*/ 10869236 w 16097437"/>
                <a:gd name="connsiteY16" fmla="*/ 5402422 h 11328905"/>
                <a:gd name="connsiteX17" fmla="*/ 10869236 w 16097437"/>
                <a:gd name="connsiteY17" fmla="*/ 5402422 h 11328905"/>
                <a:gd name="connsiteX18" fmla="*/ 10849918 w 16097437"/>
                <a:gd name="connsiteY18" fmla="*/ 5402422 h 11328905"/>
                <a:gd name="connsiteX19" fmla="*/ 10830601 w 16097437"/>
                <a:gd name="connsiteY19" fmla="*/ 5395983 h 11328905"/>
                <a:gd name="connsiteX20" fmla="*/ 10830601 w 16097437"/>
                <a:gd name="connsiteY20" fmla="*/ 5395983 h 11328905"/>
                <a:gd name="connsiteX21" fmla="*/ 10779088 w 16097437"/>
                <a:gd name="connsiteY21" fmla="*/ 5389544 h 11328905"/>
                <a:gd name="connsiteX22" fmla="*/ 10746893 w 16097437"/>
                <a:gd name="connsiteY22" fmla="*/ 5389544 h 11328905"/>
                <a:gd name="connsiteX23" fmla="*/ 10682501 w 16097437"/>
                <a:gd name="connsiteY23" fmla="*/ 5402422 h 11328905"/>
                <a:gd name="connsiteX24" fmla="*/ 10663184 w 16097437"/>
                <a:gd name="connsiteY24" fmla="*/ 5415301 h 11328905"/>
                <a:gd name="connsiteX25" fmla="*/ 10630988 w 16097437"/>
                <a:gd name="connsiteY25" fmla="*/ 5441057 h 11328905"/>
                <a:gd name="connsiteX26" fmla="*/ 10624549 w 16097437"/>
                <a:gd name="connsiteY26" fmla="*/ 5441057 h 11328905"/>
                <a:gd name="connsiteX27" fmla="*/ 10624549 w 16097437"/>
                <a:gd name="connsiteY27" fmla="*/ 5441057 h 11328905"/>
                <a:gd name="connsiteX28" fmla="*/ 10624549 w 16097437"/>
                <a:gd name="connsiteY28" fmla="*/ 5441057 h 11328905"/>
                <a:gd name="connsiteX29" fmla="*/ 10624549 w 16097437"/>
                <a:gd name="connsiteY29" fmla="*/ 5441057 h 11328905"/>
                <a:gd name="connsiteX30" fmla="*/ 10624549 w 16097437"/>
                <a:gd name="connsiteY30" fmla="*/ 5441057 h 11328905"/>
                <a:gd name="connsiteX31" fmla="*/ 10624549 w 16097437"/>
                <a:gd name="connsiteY31" fmla="*/ 5447496 h 11328905"/>
                <a:gd name="connsiteX32" fmla="*/ 10618110 w 16097437"/>
                <a:gd name="connsiteY32" fmla="*/ 5453935 h 11328905"/>
                <a:gd name="connsiteX33" fmla="*/ 10598793 w 16097437"/>
                <a:gd name="connsiteY33" fmla="*/ 5479692 h 11328905"/>
                <a:gd name="connsiteX34" fmla="*/ 10585914 w 16097437"/>
                <a:gd name="connsiteY34" fmla="*/ 5486131 h 11328905"/>
                <a:gd name="connsiteX35" fmla="*/ 10573036 w 16097437"/>
                <a:gd name="connsiteY35" fmla="*/ 5486131 h 11328905"/>
                <a:gd name="connsiteX36" fmla="*/ 10566597 w 16097437"/>
                <a:gd name="connsiteY36" fmla="*/ 5486131 h 11328905"/>
                <a:gd name="connsiteX37" fmla="*/ 10495767 w 16097437"/>
                <a:gd name="connsiteY37" fmla="*/ 5499009 h 11328905"/>
                <a:gd name="connsiteX38" fmla="*/ 10424937 w 16097437"/>
                <a:gd name="connsiteY38" fmla="*/ 5505448 h 11328905"/>
                <a:gd name="connsiteX39" fmla="*/ 10418497 w 16097437"/>
                <a:gd name="connsiteY39" fmla="*/ 5499009 h 11328905"/>
                <a:gd name="connsiteX40" fmla="*/ 10424937 w 16097437"/>
                <a:gd name="connsiteY40" fmla="*/ 5466814 h 11328905"/>
                <a:gd name="connsiteX41" fmla="*/ 10424937 w 16097437"/>
                <a:gd name="connsiteY41" fmla="*/ 5460374 h 11328905"/>
                <a:gd name="connsiteX42" fmla="*/ 10424937 w 16097437"/>
                <a:gd name="connsiteY42" fmla="*/ 5447496 h 11328905"/>
                <a:gd name="connsiteX43" fmla="*/ 10424937 w 16097437"/>
                <a:gd name="connsiteY43" fmla="*/ 5441057 h 11328905"/>
                <a:gd name="connsiteX44" fmla="*/ 10412058 w 16097437"/>
                <a:gd name="connsiteY44" fmla="*/ 5376666 h 11328905"/>
                <a:gd name="connsiteX45" fmla="*/ 10379863 w 16097437"/>
                <a:gd name="connsiteY45" fmla="*/ 5318714 h 11328905"/>
                <a:gd name="connsiteX46" fmla="*/ 10334789 w 16097437"/>
                <a:gd name="connsiteY46" fmla="*/ 5280079 h 11328905"/>
                <a:gd name="connsiteX47" fmla="*/ 10276837 w 16097437"/>
                <a:gd name="connsiteY47" fmla="*/ 5260762 h 11328905"/>
                <a:gd name="connsiteX48" fmla="*/ 10225324 w 16097437"/>
                <a:gd name="connsiteY48" fmla="*/ 5267201 h 11328905"/>
                <a:gd name="connsiteX49" fmla="*/ 10180250 w 16097437"/>
                <a:gd name="connsiteY49" fmla="*/ 5292957 h 11328905"/>
                <a:gd name="connsiteX50" fmla="*/ 10141615 w 16097437"/>
                <a:gd name="connsiteY50" fmla="*/ 5325153 h 11328905"/>
                <a:gd name="connsiteX51" fmla="*/ 10122298 w 16097437"/>
                <a:gd name="connsiteY51" fmla="*/ 5357348 h 11328905"/>
                <a:gd name="connsiteX52" fmla="*/ 10115859 w 16097437"/>
                <a:gd name="connsiteY52" fmla="*/ 5370227 h 11328905"/>
                <a:gd name="connsiteX53" fmla="*/ 10115859 w 16097437"/>
                <a:gd name="connsiteY53" fmla="*/ 5383105 h 11328905"/>
                <a:gd name="connsiteX54" fmla="*/ 10128737 w 16097437"/>
                <a:gd name="connsiteY54" fmla="*/ 5447496 h 11328905"/>
                <a:gd name="connsiteX55" fmla="*/ 10148054 w 16097437"/>
                <a:gd name="connsiteY55" fmla="*/ 5466814 h 11328905"/>
                <a:gd name="connsiteX56" fmla="*/ 10051467 w 16097437"/>
                <a:gd name="connsiteY56" fmla="*/ 5544083 h 11328905"/>
                <a:gd name="connsiteX57" fmla="*/ 9974198 w 16097437"/>
                <a:gd name="connsiteY57" fmla="*/ 5589157 h 11328905"/>
                <a:gd name="connsiteX58" fmla="*/ 9903368 w 16097437"/>
                <a:gd name="connsiteY58" fmla="*/ 5634231 h 11328905"/>
                <a:gd name="connsiteX59" fmla="*/ 9909807 w 16097437"/>
                <a:gd name="connsiteY59" fmla="*/ 5640670 h 11328905"/>
                <a:gd name="connsiteX60" fmla="*/ 9909807 w 16097437"/>
                <a:gd name="connsiteY60" fmla="*/ 5640670 h 11328905"/>
                <a:gd name="connsiteX61" fmla="*/ 9903368 w 16097437"/>
                <a:gd name="connsiteY61" fmla="*/ 5640670 h 11328905"/>
                <a:gd name="connsiteX62" fmla="*/ 9903368 w 16097437"/>
                <a:gd name="connsiteY62" fmla="*/ 5634231 h 11328905"/>
                <a:gd name="connsiteX63" fmla="*/ 9877611 w 16097437"/>
                <a:gd name="connsiteY63" fmla="*/ 5653548 h 11328905"/>
                <a:gd name="connsiteX64" fmla="*/ 9884051 w 16097437"/>
                <a:gd name="connsiteY64" fmla="*/ 5614913 h 11328905"/>
                <a:gd name="connsiteX65" fmla="*/ 9890490 w 16097437"/>
                <a:gd name="connsiteY65" fmla="*/ 5569839 h 11328905"/>
                <a:gd name="connsiteX66" fmla="*/ 9871172 w 16097437"/>
                <a:gd name="connsiteY66" fmla="*/ 5505448 h 11328905"/>
                <a:gd name="connsiteX67" fmla="*/ 9819659 w 16097437"/>
                <a:gd name="connsiteY67" fmla="*/ 5473253 h 11328905"/>
                <a:gd name="connsiteX68" fmla="*/ 9774585 w 16097437"/>
                <a:gd name="connsiteY68" fmla="*/ 5486131 h 11328905"/>
                <a:gd name="connsiteX69" fmla="*/ 9729511 w 16097437"/>
                <a:gd name="connsiteY69" fmla="*/ 5518326 h 11328905"/>
                <a:gd name="connsiteX70" fmla="*/ 9645803 w 16097437"/>
                <a:gd name="connsiteY70" fmla="*/ 5602035 h 11328905"/>
                <a:gd name="connsiteX71" fmla="*/ 9581412 w 16097437"/>
                <a:gd name="connsiteY71" fmla="*/ 5666426 h 11328905"/>
                <a:gd name="connsiteX72" fmla="*/ 9517020 w 16097437"/>
                <a:gd name="connsiteY72" fmla="*/ 5724378 h 11328905"/>
                <a:gd name="connsiteX73" fmla="*/ 9491264 w 16097437"/>
                <a:gd name="connsiteY73" fmla="*/ 5750135 h 11328905"/>
                <a:gd name="connsiteX74" fmla="*/ 9459068 w 16097437"/>
                <a:gd name="connsiteY74" fmla="*/ 5775891 h 11328905"/>
                <a:gd name="connsiteX75" fmla="*/ 9426873 w 16097437"/>
                <a:gd name="connsiteY75" fmla="*/ 5801648 h 11328905"/>
                <a:gd name="connsiteX76" fmla="*/ 9388238 w 16097437"/>
                <a:gd name="connsiteY76" fmla="*/ 5808087 h 11328905"/>
                <a:gd name="connsiteX77" fmla="*/ 9356042 w 16097437"/>
                <a:gd name="connsiteY77" fmla="*/ 5795209 h 11328905"/>
                <a:gd name="connsiteX78" fmla="*/ 9330286 w 16097437"/>
                <a:gd name="connsiteY78" fmla="*/ 5756574 h 11328905"/>
                <a:gd name="connsiteX79" fmla="*/ 9317408 w 16097437"/>
                <a:gd name="connsiteY79" fmla="*/ 5705061 h 11328905"/>
                <a:gd name="connsiteX80" fmla="*/ 9310968 w 16097437"/>
                <a:gd name="connsiteY80" fmla="*/ 5653548 h 11328905"/>
                <a:gd name="connsiteX81" fmla="*/ 9310968 w 16097437"/>
                <a:gd name="connsiteY81" fmla="*/ 5614913 h 11328905"/>
                <a:gd name="connsiteX82" fmla="*/ 9304529 w 16097437"/>
                <a:gd name="connsiteY82" fmla="*/ 5595596 h 11328905"/>
                <a:gd name="connsiteX83" fmla="*/ 9298090 w 16097437"/>
                <a:gd name="connsiteY83" fmla="*/ 5595596 h 11328905"/>
                <a:gd name="connsiteX84" fmla="*/ 9317408 w 16097437"/>
                <a:gd name="connsiteY84" fmla="*/ 5556961 h 11328905"/>
                <a:gd name="connsiteX85" fmla="*/ 9310968 w 16097437"/>
                <a:gd name="connsiteY85" fmla="*/ 5537644 h 11328905"/>
                <a:gd name="connsiteX86" fmla="*/ 9317408 w 16097437"/>
                <a:gd name="connsiteY86" fmla="*/ 5511887 h 11328905"/>
                <a:gd name="connsiteX87" fmla="*/ 9362482 w 16097437"/>
                <a:gd name="connsiteY87" fmla="*/ 5402422 h 11328905"/>
                <a:gd name="connsiteX88" fmla="*/ 9381799 w 16097437"/>
                <a:gd name="connsiteY88" fmla="*/ 5344470 h 11328905"/>
                <a:gd name="connsiteX89" fmla="*/ 9407556 w 16097437"/>
                <a:gd name="connsiteY89" fmla="*/ 5299396 h 11328905"/>
                <a:gd name="connsiteX90" fmla="*/ 9426873 w 16097437"/>
                <a:gd name="connsiteY90" fmla="*/ 5267201 h 11328905"/>
                <a:gd name="connsiteX91" fmla="*/ 9426873 w 16097437"/>
                <a:gd name="connsiteY91" fmla="*/ 5267201 h 11328905"/>
                <a:gd name="connsiteX92" fmla="*/ 9439751 w 16097437"/>
                <a:gd name="connsiteY92" fmla="*/ 5241444 h 11328905"/>
                <a:gd name="connsiteX93" fmla="*/ 9471947 w 16097437"/>
                <a:gd name="connsiteY93" fmla="*/ 5209249 h 11328905"/>
                <a:gd name="connsiteX94" fmla="*/ 9491264 w 16097437"/>
                <a:gd name="connsiteY94" fmla="*/ 5177053 h 11328905"/>
                <a:gd name="connsiteX95" fmla="*/ 9536338 w 16097437"/>
                <a:gd name="connsiteY95" fmla="*/ 5144857 h 11328905"/>
                <a:gd name="connsiteX96" fmla="*/ 9574972 w 16097437"/>
                <a:gd name="connsiteY96" fmla="*/ 5119101 h 11328905"/>
                <a:gd name="connsiteX97" fmla="*/ 9632925 w 16097437"/>
                <a:gd name="connsiteY97" fmla="*/ 5067588 h 11328905"/>
                <a:gd name="connsiteX98" fmla="*/ 9684438 w 16097437"/>
                <a:gd name="connsiteY98" fmla="*/ 5028953 h 11328905"/>
                <a:gd name="connsiteX99" fmla="*/ 9755268 w 16097437"/>
                <a:gd name="connsiteY99" fmla="*/ 5003197 h 11328905"/>
                <a:gd name="connsiteX100" fmla="*/ 9761707 w 16097437"/>
                <a:gd name="connsiteY100" fmla="*/ 5016075 h 11328905"/>
                <a:gd name="connsiteX101" fmla="*/ 9774585 w 16097437"/>
                <a:gd name="connsiteY101" fmla="*/ 5022514 h 11328905"/>
                <a:gd name="connsiteX102" fmla="*/ 9774585 w 16097437"/>
                <a:gd name="connsiteY102" fmla="*/ 5022514 h 11328905"/>
                <a:gd name="connsiteX103" fmla="*/ 9768146 w 16097437"/>
                <a:gd name="connsiteY103" fmla="*/ 5028953 h 11328905"/>
                <a:gd name="connsiteX104" fmla="*/ 9768146 w 16097437"/>
                <a:gd name="connsiteY104" fmla="*/ 5035392 h 11328905"/>
                <a:gd name="connsiteX105" fmla="*/ 9774585 w 16097437"/>
                <a:gd name="connsiteY105" fmla="*/ 5054710 h 11328905"/>
                <a:gd name="connsiteX106" fmla="*/ 9774585 w 16097437"/>
                <a:gd name="connsiteY106" fmla="*/ 5061149 h 11328905"/>
                <a:gd name="connsiteX107" fmla="*/ 9774585 w 16097437"/>
                <a:gd name="connsiteY107" fmla="*/ 5067588 h 11328905"/>
                <a:gd name="connsiteX108" fmla="*/ 9781024 w 16097437"/>
                <a:gd name="connsiteY108" fmla="*/ 5080466 h 11328905"/>
                <a:gd name="connsiteX109" fmla="*/ 9793903 w 16097437"/>
                <a:gd name="connsiteY109" fmla="*/ 5086905 h 11328905"/>
                <a:gd name="connsiteX110" fmla="*/ 9793903 w 16097437"/>
                <a:gd name="connsiteY110" fmla="*/ 5086905 h 11328905"/>
                <a:gd name="connsiteX111" fmla="*/ 9800342 w 16097437"/>
                <a:gd name="connsiteY111" fmla="*/ 5086905 h 11328905"/>
                <a:gd name="connsiteX112" fmla="*/ 9806781 w 16097437"/>
                <a:gd name="connsiteY112" fmla="*/ 5093345 h 11328905"/>
                <a:gd name="connsiteX113" fmla="*/ 9819659 w 16097437"/>
                <a:gd name="connsiteY113" fmla="*/ 5086905 h 11328905"/>
                <a:gd name="connsiteX114" fmla="*/ 9832537 w 16097437"/>
                <a:gd name="connsiteY114" fmla="*/ 5061149 h 11328905"/>
                <a:gd name="connsiteX115" fmla="*/ 9832537 w 16097437"/>
                <a:gd name="connsiteY115" fmla="*/ 5048271 h 11328905"/>
                <a:gd name="connsiteX116" fmla="*/ 9826098 w 16097437"/>
                <a:gd name="connsiteY116" fmla="*/ 4996758 h 11328905"/>
                <a:gd name="connsiteX117" fmla="*/ 9806781 w 16097437"/>
                <a:gd name="connsiteY117" fmla="*/ 4964562 h 11328905"/>
                <a:gd name="connsiteX118" fmla="*/ 9774585 w 16097437"/>
                <a:gd name="connsiteY118" fmla="*/ 4945245 h 11328905"/>
                <a:gd name="connsiteX119" fmla="*/ 9742390 w 16097437"/>
                <a:gd name="connsiteY119" fmla="*/ 4938806 h 11328905"/>
                <a:gd name="connsiteX120" fmla="*/ 9729511 w 16097437"/>
                <a:gd name="connsiteY120" fmla="*/ 4938806 h 11328905"/>
                <a:gd name="connsiteX121" fmla="*/ 9723072 w 16097437"/>
                <a:gd name="connsiteY121" fmla="*/ 4945245 h 11328905"/>
                <a:gd name="connsiteX122" fmla="*/ 9716633 w 16097437"/>
                <a:gd name="connsiteY122" fmla="*/ 4938806 h 11328905"/>
                <a:gd name="connsiteX123" fmla="*/ 9697316 w 16097437"/>
                <a:gd name="connsiteY123" fmla="*/ 4945245 h 11328905"/>
                <a:gd name="connsiteX124" fmla="*/ 9645803 w 16097437"/>
                <a:gd name="connsiteY124" fmla="*/ 4977440 h 11328905"/>
                <a:gd name="connsiteX125" fmla="*/ 9639364 w 16097437"/>
                <a:gd name="connsiteY125" fmla="*/ 4983879 h 11328905"/>
                <a:gd name="connsiteX126" fmla="*/ 9613607 w 16097437"/>
                <a:gd name="connsiteY126" fmla="*/ 4990319 h 11328905"/>
                <a:gd name="connsiteX127" fmla="*/ 9536338 w 16097437"/>
                <a:gd name="connsiteY127" fmla="*/ 5035392 h 11328905"/>
                <a:gd name="connsiteX128" fmla="*/ 9510581 w 16097437"/>
                <a:gd name="connsiteY128" fmla="*/ 5054710 h 11328905"/>
                <a:gd name="connsiteX129" fmla="*/ 9484825 w 16097437"/>
                <a:gd name="connsiteY129" fmla="*/ 5086905 h 11328905"/>
                <a:gd name="connsiteX130" fmla="*/ 9478386 w 16097437"/>
                <a:gd name="connsiteY130" fmla="*/ 5080466 h 11328905"/>
                <a:gd name="connsiteX131" fmla="*/ 9478386 w 16097437"/>
                <a:gd name="connsiteY131" fmla="*/ 5080466 h 11328905"/>
                <a:gd name="connsiteX132" fmla="*/ 9471947 w 16097437"/>
                <a:gd name="connsiteY132" fmla="*/ 5093345 h 11328905"/>
                <a:gd name="connsiteX133" fmla="*/ 9459068 w 16097437"/>
                <a:gd name="connsiteY133" fmla="*/ 5093345 h 11328905"/>
                <a:gd name="connsiteX134" fmla="*/ 9465508 w 16097437"/>
                <a:gd name="connsiteY134" fmla="*/ 5099784 h 11328905"/>
                <a:gd name="connsiteX135" fmla="*/ 9420434 w 16097437"/>
                <a:gd name="connsiteY135" fmla="*/ 5131979 h 11328905"/>
                <a:gd name="connsiteX136" fmla="*/ 9388238 w 16097437"/>
                <a:gd name="connsiteY136" fmla="*/ 5164175 h 11328905"/>
                <a:gd name="connsiteX137" fmla="*/ 9356042 w 16097437"/>
                <a:gd name="connsiteY137" fmla="*/ 5196370 h 11328905"/>
                <a:gd name="connsiteX138" fmla="*/ 9317408 w 16097437"/>
                <a:gd name="connsiteY138" fmla="*/ 5241444 h 11328905"/>
                <a:gd name="connsiteX139" fmla="*/ 9285212 w 16097437"/>
                <a:gd name="connsiteY139" fmla="*/ 5299396 h 11328905"/>
                <a:gd name="connsiteX140" fmla="*/ 9259456 w 16097437"/>
                <a:gd name="connsiteY140" fmla="*/ 5370227 h 11328905"/>
                <a:gd name="connsiteX141" fmla="*/ 9253016 w 16097437"/>
                <a:gd name="connsiteY141" fmla="*/ 5383105 h 11328905"/>
                <a:gd name="connsiteX142" fmla="*/ 9246577 w 16097437"/>
                <a:gd name="connsiteY142" fmla="*/ 5402422 h 11328905"/>
                <a:gd name="connsiteX143" fmla="*/ 9246577 w 16097437"/>
                <a:gd name="connsiteY143" fmla="*/ 5408861 h 11328905"/>
                <a:gd name="connsiteX144" fmla="*/ 9246577 w 16097437"/>
                <a:gd name="connsiteY144" fmla="*/ 5415301 h 11328905"/>
                <a:gd name="connsiteX145" fmla="*/ 9233699 w 16097437"/>
                <a:gd name="connsiteY145" fmla="*/ 5441057 h 11328905"/>
                <a:gd name="connsiteX146" fmla="*/ 9233699 w 16097437"/>
                <a:gd name="connsiteY146" fmla="*/ 5473253 h 11328905"/>
                <a:gd name="connsiteX147" fmla="*/ 9214382 w 16097437"/>
                <a:gd name="connsiteY147" fmla="*/ 5550522 h 11328905"/>
                <a:gd name="connsiteX148" fmla="*/ 9207943 w 16097437"/>
                <a:gd name="connsiteY148" fmla="*/ 5595596 h 11328905"/>
                <a:gd name="connsiteX149" fmla="*/ 9220821 w 16097437"/>
                <a:gd name="connsiteY149" fmla="*/ 5685744 h 11328905"/>
                <a:gd name="connsiteX150" fmla="*/ 9246577 w 16097437"/>
                <a:gd name="connsiteY150" fmla="*/ 5775891 h 11328905"/>
                <a:gd name="connsiteX151" fmla="*/ 9304529 w 16097437"/>
                <a:gd name="connsiteY151" fmla="*/ 5846722 h 11328905"/>
                <a:gd name="connsiteX152" fmla="*/ 9381799 w 16097437"/>
                <a:gd name="connsiteY152" fmla="*/ 5872478 h 11328905"/>
                <a:gd name="connsiteX153" fmla="*/ 9452629 w 16097437"/>
                <a:gd name="connsiteY153" fmla="*/ 5853161 h 11328905"/>
                <a:gd name="connsiteX154" fmla="*/ 9510581 w 16097437"/>
                <a:gd name="connsiteY154" fmla="*/ 5801648 h 11328905"/>
                <a:gd name="connsiteX155" fmla="*/ 9510581 w 16097437"/>
                <a:gd name="connsiteY155" fmla="*/ 5808087 h 11328905"/>
                <a:gd name="connsiteX156" fmla="*/ 9523459 w 16097437"/>
                <a:gd name="connsiteY156" fmla="*/ 5782330 h 11328905"/>
                <a:gd name="connsiteX157" fmla="*/ 9523459 w 16097437"/>
                <a:gd name="connsiteY157" fmla="*/ 5795209 h 11328905"/>
                <a:gd name="connsiteX158" fmla="*/ 9536338 w 16097437"/>
                <a:gd name="connsiteY158" fmla="*/ 5788770 h 11328905"/>
                <a:gd name="connsiteX159" fmla="*/ 9549216 w 16097437"/>
                <a:gd name="connsiteY159" fmla="*/ 5775891 h 11328905"/>
                <a:gd name="connsiteX160" fmla="*/ 9542777 w 16097437"/>
                <a:gd name="connsiteY160" fmla="*/ 5769452 h 11328905"/>
                <a:gd name="connsiteX161" fmla="*/ 9562094 w 16097437"/>
                <a:gd name="connsiteY161" fmla="*/ 5756574 h 11328905"/>
                <a:gd name="connsiteX162" fmla="*/ 9562094 w 16097437"/>
                <a:gd name="connsiteY162" fmla="*/ 5763013 h 11328905"/>
                <a:gd name="connsiteX163" fmla="*/ 9594290 w 16097437"/>
                <a:gd name="connsiteY163" fmla="*/ 5750135 h 11328905"/>
                <a:gd name="connsiteX164" fmla="*/ 9607168 w 16097437"/>
                <a:gd name="connsiteY164" fmla="*/ 5724378 h 11328905"/>
                <a:gd name="connsiteX165" fmla="*/ 9600729 w 16097437"/>
                <a:gd name="connsiteY165" fmla="*/ 5724378 h 11328905"/>
                <a:gd name="connsiteX166" fmla="*/ 9594290 w 16097437"/>
                <a:gd name="connsiteY166" fmla="*/ 5724378 h 11328905"/>
                <a:gd name="connsiteX167" fmla="*/ 9626486 w 16097437"/>
                <a:gd name="connsiteY167" fmla="*/ 5711500 h 11328905"/>
                <a:gd name="connsiteX168" fmla="*/ 9632925 w 16097437"/>
                <a:gd name="connsiteY168" fmla="*/ 5705061 h 11328905"/>
                <a:gd name="connsiteX169" fmla="*/ 9626486 w 16097437"/>
                <a:gd name="connsiteY169" fmla="*/ 5698622 h 11328905"/>
                <a:gd name="connsiteX170" fmla="*/ 9652242 w 16097437"/>
                <a:gd name="connsiteY170" fmla="*/ 5672865 h 11328905"/>
                <a:gd name="connsiteX171" fmla="*/ 9671559 w 16097437"/>
                <a:gd name="connsiteY171" fmla="*/ 5653548 h 11328905"/>
                <a:gd name="connsiteX172" fmla="*/ 9697316 w 16097437"/>
                <a:gd name="connsiteY172" fmla="*/ 5640670 h 11328905"/>
                <a:gd name="connsiteX173" fmla="*/ 9684438 w 16097437"/>
                <a:gd name="connsiteY173" fmla="*/ 5640670 h 11328905"/>
                <a:gd name="connsiteX174" fmla="*/ 9703755 w 16097437"/>
                <a:gd name="connsiteY174" fmla="*/ 5627792 h 11328905"/>
                <a:gd name="connsiteX175" fmla="*/ 9723072 w 16097437"/>
                <a:gd name="connsiteY175" fmla="*/ 5614913 h 11328905"/>
                <a:gd name="connsiteX176" fmla="*/ 9735951 w 16097437"/>
                <a:gd name="connsiteY176" fmla="*/ 5602035 h 11328905"/>
                <a:gd name="connsiteX177" fmla="*/ 9735951 w 16097437"/>
                <a:gd name="connsiteY177" fmla="*/ 5608474 h 11328905"/>
                <a:gd name="connsiteX178" fmla="*/ 9761707 w 16097437"/>
                <a:gd name="connsiteY178" fmla="*/ 5582718 h 11328905"/>
                <a:gd name="connsiteX179" fmla="*/ 9793903 w 16097437"/>
                <a:gd name="connsiteY179" fmla="*/ 5569839 h 11328905"/>
                <a:gd name="connsiteX180" fmla="*/ 9787463 w 16097437"/>
                <a:gd name="connsiteY180" fmla="*/ 5627792 h 11328905"/>
                <a:gd name="connsiteX181" fmla="*/ 9781024 w 16097437"/>
                <a:gd name="connsiteY181" fmla="*/ 5685744 h 11328905"/>
                <a:gd name="connsiteX182" fmla="*/ 9774585 w 16097437"/>
                <a:gd name="connsiteY182" fmla="*/ 5711500 h 11328905"/>
                <a:gd name="connsiteX183" fmla="*/ 9774585 w 16097437"/>
                <a:gd name="connsiteY183" fmla="*/ 5743696 h 11328905"/>
                <a:gd name="connsiteX184" fmla="*/ 9755268 w 16097437"/>
                <a:gd name="connsiteY184" fmla="*/ 5788770 h 11328905"/>
                <a:gd name="connsiteX185" fmla="*/ 9748829 w 16097437"/>
                <a:gd name="connsiteY185" fmla="*/ 5775891 h 11328905"/>
                <a:gd name="connsiteX186" fmla="*/ 9723072 w 16097437"/>
                <a:gd name="connsiteY186" fmla="*/ 5808087 h 11328905"/>
                <a:gd name="connsiteX187" fmla="*/ 9690877 w 16097437"/>
                <a:gd name="connsiteY187" fmla="*/ 5833843 h 11328905"/>
                <a:gd name="connsiteX188" fmla="*/ 9671559 w 16097437"/>
                <a:gd name="connsiteY188" fmla="*/ 5872478 h 11328905"/>
                <a:gd name="connsiteX189" fmla="*/ 9639364 w 16097437"/>
                <a:gd name="connsiteY189" fmla="*/ 5898235 h 11328905"/>
                <a:gd name="connsiteX190" fmla="*/ 9594290 w 16097437"/>
                <a:gd name="connsiteY190" fmla="*/ 5956187 h 11328905"/>
                <a:gd name="connsiteX191" fmla="*/ 9562094 w 16097437"/>
                <a:gd name="connsiteY191" fmla="*/ 6001260 h 11328905"/>
                <a:gd name="connsiteX192" fmla="*/ 9523459 w 16097437"/>
                <a:gd name="connsiteY192" fmla="*/ 6059213 h 11328905"/>
                <a:gd name="connsiteX193" fmla="*/ 9491264 w 16097437"/>
                <a:gd name="connsiteY193" fmla="*/ 6104286 h 11328905"/>
                <a:gd name="connsiteX194" fmla="*/ 9459068 w 16097437"/>
                <a:gd name="connsiteY194" fmla="*/ 6155799 h 11328905"/>
                <a:gd name="connsiteX195" fmla="*/ 9465508 w 16097437"/>
                <a:gd name="connsiteY195" fmla="*/ 6155799 h 11328905"/>
                <a:gd name="connsiteX196" fmla="*/ 9459068 w 16097437"/>
                <a:gd name="connsiteY196" fmla="*/ 6168678 h 11328905"/>
                <a:gd name="connsiteX197" fmla="*/ 9439751 w 16097437"/>
                <a:gd name="connsiteY197" fmla="*/ 6194434 h 11328905"/>
                <a:gd name="connsiteX198" fmla="*/ 9433312 w 16097437"/>
                <a:gd name="connsiteY198" fmla="*/ 6213752 h 11328905"/>
                <a:gd name="connsiteX199" fmla="*/ 9433312 w 16097437"/>
                <a:gd name="connsiteY199" fmla="*/ 6220191 h 11328905"/>
                <a:gd name="connsiteX200" fmla="*/ 9420434 w 16097437"/>
                <a:gd name="connsiteY200" fmla="*/ 6233069 h 11328905"/>
                <a:gd name="connsiteX201" fmla="*/ 9413995 w 16097437"/>
                <a:gd name="connsiteY201" fmla="*/ 6278143 h 11328905"/>
                <a:gd name="connsiteX202" fmla="*/ 9401116 w 16097437"/>
                <a:gd name="connsiteY202" fmla="*/ 6297460 h 11328905"/>
                <a:gd name="connsiteX203" fmla="*/ 9401116 w 16097437"/>
                <a:gd name="connsiteY203" fmla="*/ 6278143 h 11328905"/>
                <a:gd name="connsiteX204" fmla="*/ 9401116 w 16097437"/>
                <a:gd name="connsiteY204" fmla="*/ 6271704 h 11328905"/>
                <a:gd name="connsiteX205" fmla="*/ 9388238 w 16097437"/>
                <a:gd name="connsiteY205" fmla="*/ 6297460 h 11328905"/>
                <a:gd name="connsiteX206" fmla="*/ 9381799 w 16097437"/>
                <a:gd name="connsiteY206" fmla="*/ 6336095 h 11328905"/>
                <a:gd name="connsiteX207" fmla="*/ 9388238 w 16097437"/>
                <a:gd name="connsiteY207" fmla="*/ 6329656 h 11328905"/>
                <a:gd name="connsiteX208" fmla="*/ 9394677 w 16097437"/>
                <a:gd name="connsiteY208" fmla="*/ 6336095 h 11328905"/>
                <a:gd name="connsiteX209" fmla="*/ 9394677 w 16097437"/>
                <a:gd name="connsiteY209" fmla="*/ 6348973 h 11328905"/>
                <a:gd name="connsiteX210" fmla="*/ 9394677 w 16097437"/>
                <a:gd name="connsiteY210" fmla="*/ 6361851 h 11328905"/>
                <a:gd name="connsiteX211" fmla="*/ 9394677 w 16097437"/>
                <a:gd name="connsiteY211" fmla="*/ 6374729 h 11328905"/>
                <a:gd name="connsiteX212" fmla="*/ 9407556 w 16097437"/>
                <a:gd name="connsiteY212" fmla="*/ 6419803 h 11328905"/>
                <a:gd name="connsiteX213" fmla="*/ 9446190 w 16097437"/>
                <a:gd name="connsiteY213" fmla="*/ 6458438 h 11328905"/>
                <a:gd name="connsiteX214" fmla="*/ 9497703 w 16097437"/>
                <a:gd name="connsiteY214" fmla="*/ 6490634 h 11328905"/>
                <a:gd name="connsiteX215" fmla="*/ 9549216 w 16097437"/>
                <a:gd name="connsiteY215" fmla="*/ 6503512 h 11328905"/>
                <a:gd name="connsiteX216" fmla="*/ 9600729 w 16097437"/>
                <a:gd name="connsiteY216" fmla="*/ 6490634 h 11328905"/>
                <a:gd name="connsiteX217" fmla="*/ 9639364 w 16097437"/>
                <a:gd name="connsiteY217" fmla="*/ 6464877 h 11328905"/>
                <a:gd name="connsiteX218" fmla="*/ 9639364 w 16097437"/>
                <a:gd name="connsiteY218" fmla="*/ 6458438 h 11328905"/>
                <a:gd name="connsiteX219" fmla="*/ 9652242 w 16097437"/>
                <a:gd name="connsiteY219" fmla="*/ 6439121 h 11328905"/>
                <a:gd name="connsiteX220" fmla="*/ 9671559 w 16097437"/>
                <a:gd name="connsiteY220" fmla="*/ 6426242 h 11328905"/>
                <a:gd name="connsiteX221" fmla="*/ 9671559 w 16097437"/>
                <a:gd name="connsiteY221" fmla="*/ 6419803 h 11328905"/>
                <a:gd name="connsiteX222" fmla="*/ 9684438 w 16097437"/>
                <a:gd name="connsiteY222" fmla="*/ 6381169 h 11328905"/>
                <a:gd name="connsiteX223" fmla="*/ 9703755 w 16097437"/>
                <a:gd name="connsiteY223" fmla="*/ 6348973 h 11328905"/>
                <a:gd name="connsiteX224" fmla="*/ 9710194 w 16097437"/>
                <a:gd name="connsiteY224" fmla="*/ 6310338 h 11328905"/>
                <a:gd name="connsiteX225" fmla="*/ 9723072 w 16097437"/>
                <a:gd name="connsiteY225" fmla="*/ 6297460 h 11328905"/>
                <a:gd name="connsiteX226" fmla="*/ 9735951 w 16097437"/>
                <a:gd name="connsiteY226" fmla="*/ 6291021 h 11328905"/>
                <a:gd name="connsiteX227" fmla="*/ 9735951 w 16097437"/>
                <a:gd name="connsiteY227" fmla="*/ 6278143 h 11328905"/>
                <a:gd name="connsiteX228" fmla="*/ 9729511 w 16097437"/>
                <a:gd name="connsiteY228" fmla="*/ 6271704 h 11328905"/>
                <a:gd name="connsiteX229" fmla="*/ 9748829 w 16097437"/>
                <a:gd name="connsiteY229" fmla="*/ 6265264 h 11328905"/>
                <a:gd name="connsiteX230" fmla="*/ 9761707 w 16097437"/>
                <a:gd name="connsiteY230" fmla="*/ 6252386 h 11328905"/>
                <a:gd name="connsiteX231" fmla="*/ 9755268 w 16097437"/>
                <a:gd name="connsiteY231" fmla="*/ 6252386 h 11328905"/>
                <a:gd name="connsiteX232" fmla="*/ 9755268 w 16097437"/>
                <a:gd name="connsiteY232" fmla="*/ 6252386 h 11328905"/>
                <a:gd name="connsiteX233" fmla="*/ 9768146 w 16097437"/>
                <a:gd name="connsiteY233" fmla="*/ 6239508 h 11328905"/>
                <a:gd name="connsiteX234" fmla="*/ 9755268 w 16097437"/>
                <a:gd name="connsiteY234" fmla="*/ 6226630 h 11328905"/>
                <a:gd name="connsiteX235" fmla="*/ 9748829 w 16097437"/>
                <a:gd name="connsiteY235" fmla="*/ 6207312 h 11328905"/>
                <a:gd name="connsiteX236" fmla="*/ 9781024 w 16097437"/>
                <a:gd name="connsiteY236" fmla="*/ 6175117 h 11328905"/>
                <a:gd name="connsiteX237" fmla="*/ 9787463 w 16097437"/>
                <a:gd name="connsiteY237" fmla="*/ 6149360 h 11328905"/>
                <a:gd name="connsiteX238" fmla="*/ 9793903 w 16097437"/>
                <a:gd name="connsiteY238" fmla="*/ 6136482 h 11328905"/>
                <a:gd name="connsiteX239" fmla="*/ 9806781 w 16097437"/>
                <a:gd name="connsiteY239" fmla="*/ 6097847 h 11328905"/>
                <a:gd name="connsiteX240" fmla="*/ 9813220 w 16097437"/>
                <a:gd name="connsiteY240" fmla="*/ 6052773 h 11328905"/>
                <a:gd name="connsiteX241" fmla="*/ 9819659 w 16097437"/>
                <a:gd name="connsiteY241" fmla="*/ 6007700 h 11328905"/>
                <a:gd name="connsiteX242" fmla="*/ 9838976 w 16097437"/>
                <a:gd name="connsiteY242" fmla="*/ 5988382 h 11328905"/>
                <a:gd name="connsiteX243" fmla="*/ 9832537 w 16097437"/>
                <a:gd name="connsiteY243" fmla="*/ 5962626 h 11328905"/>
                <a:gd name="connsiteX244" fmla="*/ 9838976 w 16097437"/>
                <a:gd name="connsiteY244" fmla="*/ 5911113 h 11328905"/>
                <a:gd name="connsiteX245" fmla="*/ 9845416 w 16097437"/>
                <a:gd name="connsiteY245" fmla="*/ 5885356 h 11328905"/>
                <a:gd name="connsiteX246" fmla="*/ 9858294 w 16097437"/>
                <a:gd name="connsiteY246" fmla="*/ 5866039 h 11328905"/>
                <a:gd name="connsiteX247" fmla="*/ 9864733 w 16097437"/>
                <a:gd name="connsiteY247" fmla="*/ 5872478 h 11328905"/>
                <a:gd name="connsiteX248" fmla="*/ 9864733 w 16097437"/>
                <a:gd name="connsiteY248" fmla="*/ 5859600 h 11328905"/>
                <a:gd name="connsiteX249" fmla="*/ 9864733 w 16097437"/>
                <a:gd name="connsiteY249" fmla="*/ 5840283 h 11328905"/>
                <a:gd name="connsiteX250" fmla="*/ 9864733 w 16097437"/>
                <a:gd name="connsiteY250" fmla="*/ 5820965 h 11328905"/>
                <a:gd name="connsiteX251" fmla="*/ 9864733 w 16097437"/>
                <a:gd name="connsiteY251" fmla="*/ 5801648 h 11328905"/>
                <a:gd name="connsiteX252" fmla="*/ 9858294 w 16097437"/>
                <a:gd name="connsiteY252" fmla="*/ 5782330 h 11328905"/>
                <a:gd name="connsiteX253" fmla="*/ 9858294 w 16097437"/>
                <a:gd name="connsiteY253" fmla="*/ 5769452 h 11328905"/>
                <a:gd name="connsiteX254" fmla="*/ 9864733 w 16097437"/>
                <a:gd name="connsiteY254" fmla="*/ 5743696 h 11328905"/>
                <a:gd name="connsiteX255" fmla="*/ 9884051 w 16097437"/>
                <a:gd name="connsiteY255" fmla="*/ 5724378 h 11328905"/>
                <a:gd name="connsiteX256" fmla="*/ 9935563 w 16097437"/>
                <a:gd name="connsiteY256" fmla="*/ 5672865 h 11328905"/>
                <a:gd name="connsiteX257" fmla="*/ 9922685 w 16097437"/>
                <a:gd name="connsiteY257" fmla="*/ 5672865 h 11328905"/>
                <a:gd name="connsiteX258" fmla="*/ 9942003 w 16097437"/>
                <a:gd name="connsiteY258" fmla="*/ 5653548 h 11328905"/>
                <a:gd name="connsiteX259" fmla="*/ 9948442 w 16097437"/>
                <a:gd name="connsiteY259" fmla="*/ 5653548 h 11328905"/>
                <a:gd name="connsiteX260" fmla="*/ 9954881 w 16097437"/>
                <a:gd name="connsiteY260" fmla="*/ 5653548 h 11328905"/>
                <a:gd name="connsiteX261" fmla="*/ 9961320 w 16097437"/>
                <a:gd name="connsiteY261" fmla="*/ 5653548 h 11328905"/>
                <a:gd name="connsiteX262" fmla="*/ 9948442 w 16097437"/>
                <a:gd name="connsiteY262" fmla="*/ 5647109 h 11328905"/>
                <a:gd name="connsiteX263" fmla="*/ 9961320 w 16097437"/>
                <a:gd name="connsiteY263" fmla="*/ 5640670 h 11328905"/>
                <a:gd name="connsiteX264" fmla="*/ 9967759 w 16097437"/>
                <a:gd name="connsiteY264" fmla="*/ 5640670 h 11328905"/>
                <a:gd name="connsiteX265" fmla="*/ 9993515 w 16097437"/>
                <a:gd name="connsiteY265" fmla="*/ 5621352 h 11328905"/>
                <a:gd name="connsiteX266" fmla="*/ 9987076 w 16097437"/>
                <a:gd name="connsiteY266" fmla="*/ 5614913 h 11328905"/>
                <a:gd name="connsiteX267" fmla="*/ 9993515 w 16097437"/>
                <a:gd name="connsiteY267" fmla="*/ 5614913 h 11328905"/>
                <a:gd name="connsiteX268" fmla="*/ 9999954 w 16097437"/>
                <a:gd name="connsiteY268" fmla="*/ 5614913 h 11328905"/>
                <a:gd name="connsiteX269" fmla="*/ 9999954 w 16097437"/>
                <a:gd name="connsiteY269" fmla="*/ 5614913 h 11328905"/>
                <a:gd name="connsiteX270" fmla="*/ 9999954 w 16097437"/>
                <a:gd name="connsiteY270" fmla="*/ 5621352 h 11328905"/>
                <a:gd name="connsiteX271" fmla="*/ 10038589 w 16097437"/>
                <a:gd name="connsiteY271" fmla="*/ 5589157 h 11328905"/>
                <a:gd name="connsiteX272" fmla="*/ 10032150 w 16097437"/>
                <a:gd name="connsiteY272" fmla="*/ 5589157 h 11328905"/>
                <a:gd name="connsiteX273" fmla="*/ 10025711 w 16097437"/>
                <a:gd name="connsiteY273" fmla="*/ 5595596 h 11328905"/>
                <a:gd name="connsiteX274" fmla="*/ 10019272 w 16097437"/>
                <a:gd name="connsiteY274" fmla="*/ 5589157 h 11328905"/>
                <a:gd name="connsiteX275" fmla="*/ 10012833 w 16097437"/>
                <a:gd name="connsiteY275" fmla="*/ 5602035 h 11328905"/>
                <a:gd name="connsiteX276" fmla="*/ 10019272 w 16097437"/>
                <a:gd name="connsiteY276" fmla="*/ 5589157 h 11328905"/>
                <a:gd name="connsiteX277" fmla="*/ 10032150 w 16097437"/>
                <a:gd name="connsiteY277" fmla="*/ 5576279 h 11328905"/>
                <a:gd name="connsiteX278" fmla="*/ 10038589 w 16097437"/>
                <a:gd name="connsiteY278" fmla="*/ 5589157 h 11328905"/>
                <a:gd name="connsiteX279" fmla="*/ 10141615 w 16097437"/>
                <a:gd name="connsiteY279" fmla="*/ 5524766 h 11328905"/>
                <a:gd name="connsiteX280" fmla="*/ 10180250 w 16097437"/>
                <a:gd name="connsiteY280" fmla="*/ 5492570 h 11328905"/>
                <a:gd name="connsiteX281" fmla="*/ 10257519 w 16097437"/>
                <a:gd name="connsiteY281" fmla="*/ 5524766 h 11328905"/>
                <a:gd name="connsiteX282" fmla="*/ 10257519 w 16097437"/>
                <a:gd name="connsiteY282" fmla="*/ 5531205 h 11328905"/>
                <a:gd name="connsiteX283" fmla="*/ 10257519 w 16097437"/>
                <a:gd name="connsiteY283" fmla="*/ 5531205 h 11328905"/>
                <a:gd name="connsiteX284" fmla="*/ 10218885 w 16097437"/>
                <a:gd name="connsiteY284" fmla="*/ 5537644 h 11328905"/>
                <a:gd name="connsiteX285" fmla="*/ 10173811 w 16097437"/>
                <a:gd name="connsiteY285" fmla="*/ 5576279 h 11328905"/>
                <a:gd name="connsiteX286" fmla="*/ 10135176 w 16097437"/>
                <a:gd name="connsiteY286" fmla="*/ 5627792 h 11328905"/>
                <a:gd name="connsiteX287" fmla="*/ 10115859 w 16097437"/>
                <a:gd name="connsiteY287" fmla="*/ 5679304 h 11328905"/>
                <a:gd name="connsiteX288" fmla="*/ 10102980 w 16097437"/>
                <a:gd name="connsiteY288" fmla="*/ 5730817 h 11328905"/>
                <a:gd name="connsiteX289" fmla="*/ 10102980 w 16097437"/>
                <a:gd name="connsiteY289" fmla="*/ 5795209 h 11328905"/>
                <a:gd name="connsiteX290" fmla="*/ 10109420 w 16097437"/>
                <a:gd name="connsiteY290" fmla="*/ 5853161 h 11328905"/>
                <a:gd name="connsiteX291" fmla="*/ 10154494 w 16097437"/>
                <a:gd name="connsiteY291" fmla="*/ 5917552 h 11328905"/>
                <a:gd name="connsiteX292" fmla="*/ 10186689 w 16097437"/>
                <a:gd name="connsiteY292" fmla="*/ 5923991 h 11328905"/>
                <a:gd name="connsiteX293" fmla="*/ 10218885 w 16097437"/>
                <a:gd name="connsiteY293" fmla="*/ 5923991 h 11328905"/>
                <a:gd name="connsiteX294" fmla="*/ 10257519 w 16097437"/>
                <a:gd name="connsiteY294" fmla="*/ 5911113 h 11328905"/>
                <a:gd name="connsiteX295" fmla="*/ 10302593 w 16097437"/>
                <a:gd name="connsiteY295" fmla="*/ 5872478 h 11328905"/>
                <a:gd name="connsiteX296" fmla="*/ 10347667 w 16097437"/>
                <a:gd name="connsiteY296" fmla="*/ 5808087 h 11328905"/>
                <a:gd name="connsiteX297" fmla="*/ 10379863 w 16097437"/>
                <a:gd name="connsiteY297" fmla="*/ 5730817 h 11328905"/>
                <a:gd name="connsiteX298" fmla="*/ 10399180 w 16097437"/>
                <a:gd name="connsiteY298" fmla="*/ 5679304 h 11328905"/>
                <a:gd name="connsiteX299" fmla="*/ 10412058 w 16097437"/>
                <a:gd name="connsiteY299" fmla="*/ 5614913 h 11328905"/>
                <a:gd name="connsiteX300" fmla="*/ 10424937 w 16097437"/>
                <a:gd name="connsiteY300" fmla="*/ 5563400 h 11328905"/>
                <a:gd name="connsiteX301" fmla="*/ 10450693 w 16097437"/>
                <a:gd name="connsiteY301" fmla="*/ 5537644 h 11328905"/>
                <a:gd name="connsiteX302" fmla="*/ 10515084 w 16097437"/>
                <a:gd name="connsiteY302" fmla="*/ 5531205 h 11328905"/>
                <a:gd name="connsiteX303" fmla="*/ 10566597 w 16097437"/>
                <a:gd name="connsiteY303" fmla="*/ 5524766 h 11328905"/>
                <a:gd name="connsiteX304" fmla="*/ 10560158 w 16097437"/>
                <a:gd name="connsiteY304" fmla="*/ 5550522 h 11328905"/>
                <a:gd name="connsiteX305" fmla="*/ 10547280 w 16097437"/>
                <a:gd name="connsiteY305" fmla="*/ 5621352 h 11328905"/>
                <a:gd name="connsiteX306" fmla="*/ 10547280 w 16097437"/>
                <a:gd name="connsiteY306" fmla="*/ 5653548 h 11328905"/>
                <a:gd name="connsiteX307" fmla="*/ 10553719 w 16097437"/>
                <a:gd name="connsiteY307" fmla="*/ 5672865 h 11328905"/>
                <a:gd name="connsiteX308" fmla="*/ 10566597 w 16097437"/>
                <a:gd name="connsiteY308" fmla="*/ 5698622 h 11328905"/>
                <a:gd name="connsiteX309" fmla="*/ 10579475 w 16097437"/>
                <a:gd name="connsiteY309" fmla="*/ 5711500 h 11328905"/>
                <a:gd name="connsiteX310" fmla="*/ 10579475 w 16097437"/>
                <a:gd name="connsiteY310" fmla="*/ 5711500 h 11328905"/>
                <a:gd name="connsiteX311" fmla="*/ 10618110 w 16097437"/>
                <a:gd name="connsiteY311" fmla="*/ 5743696 h 11328905"/>
                <a:gd name="connsiteX312" fmla="*/ 10611671 w 16097437"/>
                <a:gd name="connsiteY312" fmla="*/ 5743696 h 11328905"/>
                <a:gd name="connsiteX313" fmla="*/ 10624549 w 16097437"/>
                <a:gd name="connsiteY313" fmla="*/ 5750135 h 11328905"/>
                <a:gd name="connsiteX314" fmla="*/ 10663184 w 16097437"/>
                <a:gd name="connsiteY314" fmla="*/ 5769452 h 11328905"/>
                <a:gd name="connsiteX315" fmla="*/ 10676062 w 16097437"/>
                <a:gd name="connsiteY315" fmla="*/ 5769452 h 11328905"/>
                <a:gd name="connsiteX316" fmla="*/ 10734014 w 16097437"/>
                <a:gd name="connsiteY316" fmla="*/ 5750135 h 11328905"/>
                <a:gd name="connsiteX317" fmla="*/ 10779088 w 16097437"/>
                <a:gd name="connsiteY317" fmla="*/ 5692183 h 11328905"/>
                <a:gd name="connsiteX318" fmla="*/ 10804844 w 16097437"/>
                <a:gd name="connsiteY318" fmla="*/ 5627792 h 11328905"/>
                <a:gd name="connsiteX319" fmla="*/ 10824162 w 16097437"/>
                <a:gd name="connsiteY319" fmla="*/ 5576279 h 11328905"/>
                <a:gd name="connsiteX320" fmla="*/ 10837040 w 16097437"/>
                <a:gd name="connsiteY320" fmla="*/ 5531205 h 11328905"/>
                <a:gd name="connsiteX321" fmla="*/ 10856357 w 16097437"/>
                <a:gd name="connsiteY321" fmla="*/ 5492570 h 11328905"/>
                <a:gd name="connsiteX322" fmla="*/ 10856357 w 16097437"/>
                <a:gd name="connsiteY322" fmla="*/ 5499009 h 11328905"/>
                <a:gd name="connsiteX323" fmla="*/ 10849918 w 16097437"/>
                <a:gd name="connsiteY323" fmla="*/ 5531205 h 11328905"/>
                <a:gd name="connsiteX324" fmla="*/ 10843479 w 16097437"/>
                <a:gd name="connsiteY324" fmla="*/ 5563400 h 11328905"/>
                <a:gd name="connsiteX325" fmla="*/ 10830601 w 16097437"/>
                <a:gd name="connsiteY325" fmla="*/ 5679304 h 11328905"/>
                <a:gd name="connsiteX326" fmla="*/ 10824162 w 16097437"/>
                <a:gd name="connsiteY326" fmla="*/ 5737257 h 11328905"/>
                <a:gd name="connsiteX327" fmla="*/ 10824162 w 16097437"/>
                <a:gd name="connsiteY327" fmla="*/ 5795209 h 11328905"/>
                <a:gd name="connsiteX328" fmla="*/ 10830601 w 16097437"/>
                <a:gd name="connsiteY328" fmla="*/ 5853161 h 11328905"/>
                <a:gd name="connsiteX329" fmla="*/ 10843479 w 16097437"/>
                <a:gd name="connsiteY329" fmla="*/ 5917552 h 11328905"/>
                <a:gd name="connsiteX330" fmla="*/ 10875675 w 16097437"/>
                <a:gd name="connsiteY330" fmla="*/ 5936869 h 11328905"/>
                <a:gd name="connsiteX331" fmla="*/ 10920749 w 16097437"/>
                <a:gd name="connsiteY331" fmla="*/ 5923991 h 11328905"/>
                <a:gd name="connsiteX332" fmla="*/ 10952944 w 16097437"/>
                <a:gd name="connsiteY332" fmla="*/ 5878917 h 11328905"/>
                <a:gd name="connsiteX333" fmla="*/ 10978701 w 16097437"/>
                <a:gd name="connsiteY333" fmla="*/ 5833843 h 11328905"/>
                <a:gd name="connsiteX334" fmla="*/ 10991579 w 16097437"/>
                <a:gd name="connsiteY334" fmla="*/ 5788770 h 11328905"/>
                <a:gd name="connsiteX335" fmla="*/ 11030214 w 16097437"/>
                <a:gd name="connsiteY335" fmla="*/ 5692183 h 11328905"/>
                <a:gd name="connsiteX336" fmla="*/ 11088166 w 16097437"/>
                <a:gd name="connsiteY336" fmla="*/ 5595596 h 11328905"/>
                <a:gd name="connsiteX337" fmla="*/ 11146118 w 16097437"/>
                <a:gd name="connsiteY337" fmla="*/ 5518326 h 11328905"/>
                <a:gd name="connsiteX338" fmla="*/ 11197631 w 16097437"/>
                <a:gd name="connsiteY338" fmla="*/ 5466814 h 11328905"/>
                <a:gd name="connsiteX339" fmla="*/ 11178314 w 16097437"/>
                <a:gd name="connsiteY339" fmla="*/ 5447496 h 11328905"/>
                <a:gd name="connsiteX340" fmla="*/ 11139679 w 16097437"/>
                <a:gd name="connsiteY340" fmla="*/ 5466814 h 11328905"/>
                <a:gd name="connsiteX341" fmla="*/ 11094605 w 16097437"/>
                <a:gd name="connsiteY341" fmla="*/ 5511887 h 11328905"/>
                <a:gd name="connsiteX342" fmla="*/ 11049531 w 16097437"/>
                <a:gd name="connsiteY342" fmla="*/ 5576279 h 11328905"/>
                <a:gd name="connsiteX343" fmla="*/ 10998018 w 16097437"/>
                <a:gd name="connsiteY343" fmla="*/ 5653548 h 11328905"/>
                <a:gd name="connsiteX344" fmla="*/ 10959384 w 16097437"/>
                <a:gd name="connsiteY344" fmla="*/ 5724378 h 11328905"/>
                <a:gd name="connsiteX345" fmla="*/ 10920749 w 16097437"/>
                <a:gd name="connsiteY345" fmla="*/ 5814526 h 11328905"/>
                <a:gd name="connsiteX346" fmla="*/ 10901432 w 16097437"/>
                <a:gd name="connsiteY346" fmla="*/ 5853161 h 11328905"/>
                <a:gd name="connsiteX347" fmla="*/ 10894992 w 16097437"/>
                <a:gd name="connsiteY347" fmla="*/ 5833843 h 11328905"/>
                <a:gd name="connsiteX348" fmla="*/ 10894992 w 16097437"/>
                <a:gd name="connsiteY348" fmla="*/ 5801648 h 11328905"/>
                <a:gd name="connsiteX349" fmla="*/ 10894992 w 16097437"/>
                <a:gd name="connsiteY349" fmla="*/ 5788770 h 11328905"/>
                <a:gd name="connsiteX350" fmla="*/ 10894992 w 16097437"/>
                <a:gd name="connsiteY350" fmla="*/ 5769452 h 11328905"/>
                <a:gd name="connsiteX351" fmla="*/ 10894992 w 16097437"/>
                <a:gd name="connsiteY351" fmla="*/ 5750135 h 11328905"/>
                <a:gd name="connsiteX352" fmla="*/ 10888553 w 16097437"/>
                <a:gd name="connsiteY352" fmla="*/ 5730817 h 11328905"/>
                <a:gd name="connsiteX353" fmla="*/ 10901432 w 16097437"/>
                <a:gd name="connsiteY353" fmla="*/ 5711500 h 11328905"/>
                <a:gd name="connsiteX354" fmla="*/ 10901432 w 16097437"/>
                <a:gd name="connsiteY354" fmla="*/ 5685744 h 11328905"/>
                <a:gd name="connsiteX355" fmla="*/ 10901432 w 16097437"/>
                <a:gd name="connsiteY355" fmla="*/ 5679304 h 11328905"/>
                <a:gd name="connsiteX356" fmla="*/ 10901432 w 16097437"/>
                <a:gd name="connsiteY356" fmla="*/ 5672865 h 11328905"/>
                <a:gd name="connsiteX357" fmla="*/ 10914310 w 16097437"/>
                <a:gd name="connsiteY357" fmla="*/ 5589157 h 11328905"/>
                <a:gd name="connsiteX358" fmla="*/ 10914310 w 16097437"/>
                <a:gd name="connsiteY358" fmla="*/ 5589157 h 11328905"/>
                <a:gd name="connsiteX359" fmla="*/ 10914310 w 16097437"/>
                <a:gd name="connsiteY359" fmla="*/ 5582718 h 11328905"/>
                <a:gd name="connsiteX360" fmla="*/ 10933627 w 16097437"/>
                <a:gd name="connsiteY360" fmla="*/ 5486131 h 11328905"/>
                <a:gd name="connsiteX361" fmla="*/ 10946505 w 16097437"/>
                <a:gd name="connsiteY361" fmla="*/ 5408861 h 11328905"/>
                <a:gd name="connsiteX362" fmla="*/ 10952944 w 16097437"/>
                <a:gd name="connsiteY362" fmla="*/ 5402422 h 11328905"/>
                <a:gd name="connsiteX363" fmla="*/ 11049531 w 16097437"/>
                <a:gd name="connsiteY363" fmla="*/ 5331592 h 11328905"/>
                <a:gd name="connsiteX364" fmla="*/ 11133240 w 16097437"/>
                <a:gd name="connsiteY364" fmla="*/ 5254323 h 11328905"/>
                <a:gd name="connsiteX365" fmla="*/ 11204070 w 16097437"/>
                <a:gd name="connsiteY365" fmla="*/ 5151297 h 11328905"/>
                <a:gd name="connsiteX366" fmla="*/ 11262022 w 16097437"/>
                <a:gd name="connsiteY366" fmla="*/ 5016075 h 11328905"/>
                <a:gd name="connsiteX367" fmla="*/ 11268461 w 16097437"/>
                <a:gd name="connsiteY367" fmla="*/ 4983879 h 11328905"/>
                <a:gd name="connsiteX368" fmla="*/ 11268461 w 16097437"/>
                <a:gd name="connsiteY368" fmla="*/ 4951684 h 11328905"/>
                <a:gd name="connsiteX369" fmla="*/ 11268461 w 16097437"/>
                <a:gd name="connsiteY369" fmla="*/ 4919488 h 11328905"/>
                <a:gd name="connsiteX370" fmla="*/ 11262022 w 16097437"/>
                <a:gd name="connsiteY370" fmla="*/ 4887293 h 11328905"/>
                <a:gd name="connsiteX371" fmla="*/ 11268461 w 16097437"/>
                <a:gd name="connsiteY371" fmla="*/ 4880854 h 11328905"/>
                <a:gd name="connsiteX372" fmla="*/ 11249144 w 16097437"/>
                <a:gd name="connsiteY372" fmla="*/ 4848658 h 11328905"/>
                <a:gd name="connsiteX373" fmla="*/ 11204070 w 16097437"/>
                <a:gd name="connsiteY373" fmla="*/ 4829341 h 11328905"/>
                <a:gd name="connsiteX374" fmla="*/ 11139679 w 16097437"/>
                <a:gd name="connsiteY374" fmla="*/ 4842219 h 11328905"/>
                <a:gd name="connsiteX375" fmla="*/ 10965823 w 16097437"/>
                <a:gd name="connsiteY375" fmla="*/ 5325153 h 11328905"/>
                <a:gd name="connsiteX376" fmla="*/ 11004457 w 16097437"/>
                <a:gd name="connsiteY376" fmla="*/ 5170614 h 11328905"/>
                <a:gd name="connsiteX377" fmla="*/ 11062409 w 16097437"/>
                <a:gd name="connsiteY377" fmla="*/ 5048271 h 11328905"/>
                <a:gd name="connsiteX378" fmla="*/ 11113922 w 16097437"/>
                <a:gd name="connsiteY378" fmla="*/ 4964562 h 11328905"/>
                <a:gd name="connsiteX379" fmla="*/ 11146118 w 16097437"/>
                <a:gd name="connsiteY379" fmla="*/ 4913049 h 11328905"/>
                <a:gd name="connsiteX380" fmla="*/ 11165436 w 16097437"/>
                <a:gd name="connsiteY380" fmla="*/ 4887293 h 11328905"/>
                <a:gd name="connsiteX381" fmla="*/ 11197631 w 16097437"/>
                <a:gd name="connsiteY381" fmla="*/ 4874414 h 11328905"/>
                <a:gd name="connsiteX382" fmla="*/ 11204070 w 16097437"/>
                <a:gd name="connsiteY382" fmla="*/ 4880854 h 11328905"/>
                <a:gd name="connsiteX383" fmla="*/ 11204070 w 16097437"/>
                <a:gd name="connsiteY383" fmla="*/ 4919488 h 11328905"/>
                <a:gd name="connsiteX384" fmla="*/ 11204070 w 16097437"/>
                <a:gd name="connsiteY384" fmla="*/ 4932367 h 11328905"/>
                <a:gd name="connsiteX385" fmla="*/ 11197631 w 16097437"/>
                <a:gd name="connsiteY385" fmla="*/ 4971001 h 11328905"/>
                <a:gd name="connsiteX386" fmla="*/ 11178314 w 16097437"/>
                <a:gd name="connsiteY386" fmla="*/ 5067588 h 11328905"/>
                <a:gd name="connsiteX387" fmla="*/ 11133240 w 16097437"/>
                <a:gd name="connsiteY387" fmla="*/ 5144857 h 11328905"/>
                <a:gd name="connsiteX388" fmla="*/ 11081727 w 16097437"/>
                <a:gd name="connsiteY388" fmla="*/ 5222127 h 11328905"/>
                <a:gd name="connsiteX389" fmla="*/ 11030214 w 16097437"/>
                <a:gd name="connsiteY389" fmla="*/ 5273640 h 11328905"/>
                <a:gd name="connsiteX390" fmla="*/ 10985140 w 16097437"/>
                <a:gd name="connsiteY390" fmla="*/ 5312275 h 11328905"/>
                <a:gd name="connsiteX391" fmla="*/ 10965823 w 16097437"/>
                <a:gd name="connsiteY391" fmla="*/ 5325153 h 11328905"/>
                <a:gd name="connsiteX392" fmla="*/ 10965823 w 16097437"/>
                <a:gd name="connsiteY392" fmla="*/ 5325153 h 11328905"/>
                <a:gd name="connsiteX393" fmla="*/ 10289715 w 16097437"/>
                <a:gd name="connsiteY393" fmla="*/ 5492570 h 11328905"/>
                <a:gd name="connsiteX394" fmla="*/ 10238202 w 16097437"/>
                <a:gd name="connsiteY394" fmla="*/ 5466814 h 11328905"/>
                <a:gd name="connsiteX395" fmla="*/ 10206006 w 16097437"/>
                <a:gd name="connsiteY395" fmla="*/ 5441057 h 11328905"/>
                <a:gd name="connsiteX396" fmla="*/ 10199567 w 16097437"/>
                <a:gd name="connsiteY396" fmla="*/ 5402422 h 11328905"/>
                <a:gd name="connsiteX397" fmla="*/ 10218885 w 16097437"/>
                <a:gd name="connsiteY397" fmla="*/ 5331592 h 11328905"/>
                <a:gd name="connsiteX398" fmla="*/ 10289715 w 16097437"/>
                <a:gd name="connsiteY398" fmla="*/ 5305836 h 11328905"/>
                <a:gd name="connsiteX399" fmla="*/ 10321910 w 16097437"/>
                <a:gd name="connsiteY399" fmla="*/ 5318714 h 11328905"/>
                <a:gd name="connsiteX400" fmla="*/ 10347667 w 16097437"/>
                <a:gd name="connsiteY400" fmla="*/ 5338031 h 11328905"/>
                <a:gd name="connsiteX401" fmla="*/ 10373424 w 16097437"/>
                <a:gd name="connsiteY401" fmla="*/ 5395983 h 11328905"/>
                <a:gd name="connsiteX402" fmla="*/ 10386302 w 16097437"/>
                <a:gd name="connsiteY402" fmla="*/ 5434618 h 11328905"/>
                <a:gd name="connsiteX403" fmla="*/ 10379863 w 16097437"/>
                <a:gd name="connsiteY403" fmla="*/ 5447496 h 11328905"/>
                <a:gd name="connsiteX404" fmla="*/ 10379863 w 16097437"/>
                <a:gd name="connsiteY404" fmla="*/ 5460374 h 11328905"/>
                <a:gd name="connsiteX405" fmla="*/ 10379863 w 16097437"/>
                <a:gd name="connsiteY405" fmla="*/ 5473253 h 11328905"/>
                <a:gd name="connsiteX406" fmla="*/ 10379863 w 16097437"/>
                <a:gd name="connsiteY406" fmla="*/ 5486131 h 11328905"/>
                <a:gd name="connsiteX407" fmla="*/ 10379863 w 16097437"/>
                <a:gd name="connsiteY407" fmla="*/ 5492570 h 11328905"/>
                <a:gd name="connsiteX408" fmla="*/ 10379863 w 16097437"/>
                <a:gd name="connsiteY408" fmla="*/ 5492570 h 11328905"/>
                <a:gd name="connsiteX409" fmla="*/ 10373424 w 16097437"/>
                <a:gd name="connsiteY409" fmla="*/ 5492570 h 11328905"/>
                <a:gd name="connsiteX410" fmla="*/ 10360545 w 16097437"/>
                <a:gd name="connsiteY410" fmla="*/ 5499009 h 11328905"/>
                <a:gd name="connsiteX411" fmla="*/ 10289715 w 16097437"/>
                <a:gd name="connsiteY411" fmla="*/ 5492570 h 11328905"/>
                <a:gd name="connsiteX412" fmla="*/ 10656745 w 16097437"/>
                <a:gd name="connsiteY412" fmla="*/ 5711500 h 11328905"/>
                <a:gd name="connsiteX413" fmla="*/ 10643867 w 16097437"/>
                <a:gd name="connsiteY413" fmla="*/ 5685744 h 11328905"/>
                <a:gd name="connsiteX414" fmla="*/ 10630988 w 16097437"/>
                <a:gd name="connsiteY414" fmla="*/ 5647109 h 11328905"/>
                <a:gd name="connsiteX415" fmla="*/ 10630988 w 16097437"/>
                <a:gd name="connsiteY415" fmla="*/ 5634231 h 11328905"/>
                <a:gd name="connsiteX416" fmla="*/ 10630988 w 16097437"/>
                <a:gd name="connsiteY416" fmla="*/ 5627792 h 11328905"/>
                <a:gd name="connsiteX417" fmla="*/ 10643867 w 16097437"/>
                <a:gd name="connsiteY417" fmla="*/ 5556961 h 11328905"/>
                <a:gd name="connsiteX418" fmla="*/ 10682501 w 16097437"/>
                <a:gd name="connsiteY418" fmla="*/ 5492570 h 11328905"/>
                <a:gd name="connsiteX419" fmla="*/ 10727575 w 16097437"/>
                <a:gd name="connsiteY419" fmla="*/ 5447496 h 11328905"/>
                <a:gd name="connsiteX420" fmla="*/ 10772649 w 16097437"/>
                <a:gd name="connsiteY420" fmla="*/ 5434618 h 11328905"/>
                <a:gd name="connsiteX421" fmla="*/ 10785527 w 16097437"/>
                <a:gd name="connsiteY421" fmla="*/ 5434618 h 11328905"/>
                <a:gd name="connsiteX422" fmla="*/ 10804844 w 16097437"/>
                <a:gd name="connsiteY422" fmla="*/ 5434618 h 11328905"/>
                <a:gd name="connsiteX423" fmla="*/ 10830601 w 16097437"/>
                <a:gd name="connsiteY423" fmla="*/ 5441057 h 11328905"/>
                <a:gd name="connsiteX424" fmla="*/ 10824162 w 16097437"/>
                <a:gd name="connsiteY424" fmla="*/ 5453935 h 11328905"/>
                <a:gd name="connsiteX425" fmla="*/ 10817723 w 16097437"/>
                <a:gd name="connsiteY425" fmla="*/ 5460374 h 11328905"/>
                <a:gd name="connsiteX426" fmla="*/ 10817723 w 16097437"/>
                <a:gd name="connsiteY426" fmla="*/ 5466814 h 11328905"/>
                <a:gd name="connsiteX427" fmla="*/ 10791966 w 16097437"/>
                <a:gd name="connsiteY427" fmla="*/ 5531205 h 11328905"/>
                <a:gd name="connsiteX428" fmla="*/ 10759771 w 16097437"/>
                <a:gd name="connsiteY428" fmla="*/ 5602035 h 11328905"/>
                <a:gd name="connsiteX429" fmla="*/ 10727575 w 16097437"/>
                <a:gd name="connsiteY429" fmla="*/ 5666426 h 11328905"/>
                <a:gd name="connsiteX430" fmla="*/ 10682501 w 16097437"/>
                <a:gd name="connsiteY430" fmla="*/ 5717939 h 11328905"/>
                <a:gd name="connsiteX431" fmla="*/ 10676062 w 16097437"/>
                <a:gd name="connsiteY431" fmla="*/ 5724378 h 11328905"/>
                <a:gd name="connsiteX432" fmla="*/ 10656745 w 16097437"/>
                <a:gd name="connsiteY432" fmla="*/ 5711500 h 11328905"/>
                <a:gd name="connsiteX433" fmla="*/ 10212446 w 16097437"/>
                <a:gd name="connsiteY433" fmla="*/ 5866039 h 11328905"/>
                <a:gd name="connsiteX434" fmla="*/ 10186689 w 16097437"/>
                <a:gd name="connsiteY434" fmla="*/ 5853161 h 11328905"/>
                <a:gd name="connsiteX435" fmla="*/ 10180250 w 16097437"/>
                <a:gd name="connsiteY435" fmla="*/ 5833843 h 11328905"/>
                <a:gd name="connsiteX436" fmla="*/ 10193128 w 16097437"/>
                <a:gd name="connsiteY436" fmla="*/ 5724378 h 11328905"/>
                <a:gd name="connsiteX437" fmla="*/ 10225324 w 16097437"/>
                <a:gd name="connsiteY437" fmla="*/ 5640670 h 11328905"/>
                <a:gd name="connsiteX438" fmla="*/ 10270398 w 16097437"/>
                <a:gd name="connsiteY438" fmla="*/ 5582718 h 11328905"/>
                <a:gd name="connsiteX439" fmla="*/ 10296154 w 16097437"/>
                <a:gd name="connsiteY439" fmla="*/ 5563400 h 11328905"/>
                <a:gd name="connsiteX440" fmla="*/ 10321910 w 16097437"/>
                <a:gd name="connsiteY440" fmla="*/ 5556961 h 11328905"/>
                <a:gd name="connsiteX441" fmla="*/ 10347667 w 16097437"/>
                <a:gd name="connsiteY441" fmla="*/ 5550522 h 11328905"/>
                <a:gd name="connsiteX442" fmla="*/ 10360545 w 16097437"/>
                <a:gd name="connsiteY442" fmla="*/ 5550522 h 11328905"/>
                <a:gd name="connsiteX443" fmla="*/ 10366984 w 16097437"/>
                <a:gd name="connsiteY443" fmla="*/ 5556961 h 11328905"/>
                <a:gd name="connsiteX444" fmla="*/ 10366984 w 16097437"/>
                <a:gd name="connsiteY444" fmla="*/ 5582718 h 11328905"/>
                <a:gd name="connsiteX445" fmla="*/ 10366984 w 16097437"/>
                <a:gd name="connsiteY445" fmla="*/ 5608474 h 11328905"/>
                <a:gd name="connsiteX446" fmla="*/ 10366984 w 16097437"/>
                <a:gd name="connsiteY446" fmla="*/ 5614913 h 11328905"/>
                <a:gd name="connsiteX447" fmla="*/ 10366984 w 16097437"/>
                <a:gd name="connsiteY447" fmla="*/ 5621352 h 11328905"/>
                <a:gd name="connsiteX448" fmla="*/ 10366984 w 16097437"/>
                <a:gd name="connsiteY448" fmla="*/ 5634231 h 11328905"/>
                <a:gd name="connsiteX449" fmla="*/ 10354106 w 16097437"/>
                <a:gd name="connsiteY449" fmla="*/ 5666426 h 11328905"/>
                <a:gd name="connsiteX450" fmla="*/ 10347667 w 16097437"/>
                <a:gd name="connsiteY450" fmla="*/ 5692183 h 11328905"/>
                <a:gd name="connsiteX451" fmla="*/ 10328349 w 16097437"/>
                <a:gd name="connsiteY451" fmla="*/ 5743696 h 11328905"/>
                <a:gd name="connsiteX452" fmla="*/ 10289715 w 16097437"/>
                <a:gd name="connsiteY452" fmla="*/ 5808087 h 11328905"/>
                <a:gd name="connsiteX453" fmla="*/ 10270398 w 16097437"/>
                <a:gd name="connsiteY453" fmla="*/ 5827404 h 11328905"/>
                <a:gd name="connsiteX454" fmla="*/ 10257519 w 16097437"/>
                <a:gd name="connsiteY454" fmla="*/ 5853161 h 11328905"/>
                <a:gd name="connsiteX455" fmla="*/ 10244641 w 16097437"/>
                <a:gd name="connsiteY455" fmla="*/ 5859600 h 11328905"/>
                <a:gd name="connsiteX456" fmla="*/ 10225324 w 16097437"/>
                <a:gd name="connsiteY456" fmla="*/ 5866039 h 11328905"/>
                <a:gd name="connsiteX457" fmla="*/ 10225324 w 16097437"/>
                <a:gd name="connsiteY457" fmla="*/ 5866039 h 11328905"/>
                <a:gd name="connsiteX458" fmla="*/ 10212446 w 16097437"/>
                <a:gd name="connsiteY458" fmla="*/ 5866039 h 11328905"/>
                <a:gd name="connsiteX459" fmla="*/ 9671559 w 16097437"/>
                <a:gd name="connsiteY459" fmla="*/ 5949748 h 11328905"/>
                <a:gd name="connsiteX460" fmla="*/ 9697316 w 16097437"/>
                <a:gd name="connsiteY460" fmla="*/ 5930430 h 11328905"/>
                <a:gd name="connsiteX461" fmla="*/ 9729511 w 16097437"/>
                <a:gd name="connsiteY461" fmla="*/ 5885356 h 11328905"/>
                <a:gd name="connsiteX462" fmla="*/ 9742390 w 16097437"/>
                <a:gd name="connsiteY462" fmla="*/ 5866039 h 11328905"/>
                <a:gd name="connsiteX463" fmla="*/ 9748829 w 16097437"/>
                <a:gd name="connsiteY463" fmla="*/ 5872478 h 11328905"/>
                <a:gd name="connsiteX464" fmla="*/ 9755268 w 16097437"/>
                <a:gd name="connsiteY464" fmla="*/ 5866039 h 11328905"/>
                <a:gd name="connsiteX465" fmla="*/ 9755268 w 16097437"/>
                <a:gd name="connsiteY465" fmla="*/ 5872478 h 11328905"/>
                <a:gd name="connsiteX466" fmla="*/ 9755268 w 16097437"/>
                <a:gd name="connsiteY466" fmla="*/ 5878917 h 11328905"/>
                <a:gd name="connsiteX467" fmla="*/ 9755268 w 16097437"/>
                <a:gd name="connsiteY467" fmla="*/ 5878917 h 11328905"/>
                <a:gd name="connsiteX468" fmla="*/ 9755268 w 16097437"/>
                <a:gd name="connsiteY468" fmla="*/ 5891796 h 11328905"/>
                <a:gd name="connsiteX469" fmla="*/ 9748829 w 16097437"/>
                <a:gd name="connsiteY469" fmla="*/ 5898235 h 11328905"/>
                <a:gd name="connsiteX470" fmla="*/ 9748829 w 16097437"/>
                <a:gd name="connsiteY470" fmla="*/ 5891796 h 11328905"/>
                <a:gd name="connsiteX471" fmla="*/ 9742390 w 16097437"/>
                <a:gd name="connsiteY471" fmla="*/ 5885356 h 11328905"/>
                <a:gd name="connsiteX472" fmla="*/ 9742390 w 16097437"/>
                <a:gd name="connsiteY472" fmla="*/ 5891796 h 11328905"/>
                <a:gd name="connsiteX473" fmla="*/ 9742390 w 16097437"/>
                <a:gd name="connsiteY473" fmla="*/ 5891796 h 11328905"/>
                <a:gd name="connsiteX474" fmla="*/ 9748829 w 16097437"/>
                <a:gd name="connsiteY474" fmla="*/ 5911113 h 11328905"/>
                <a:gd name="connsiteX475" fmla="*/ 9742390 w 16097437"/>
                <a:gd name="connsiteY475" fmla="*/ 5949748 h 11328905"/>
                <a:gd name="connsiteX476" fmla="*/ 9735951 w 16097437"/>
                <a:gd name="connsiteY476" fmla="*/ 5981943 h 11328905"/>
                <a:gd name="connsiteX477" fmla="*/ 9735951 w 16097437"/>
                <a:gd name="connsiteY477" fmla="*/ 5988382 h 11328905"/>
                <a:gd name="connsiteX478" fmla="*/ 9723072 w 16097437"/>
                <a:gd name="connsiteY478" fmla="*/ 6027017 h 11328905"/>
                <a:gd name="connsiteX479" fmla="*/ 9729511 w 16097437"/>
                <a:gd name="connsiteY479" fmla="*/ 6033456 h 11328905"/>
                <a:gd name="connsiteX480" fmla="*/ 9723072 w 16097437"/>
                <a:gd name="connsiteY480" fmla="*/ 6046334 h 11328905"/>
                <a:gd name="connsiteX481" fmla="*/ 9716633 w 16097437"/>
                <a:gd name="connsiteY481" fmla="*/ 6059213 h 11328905"/>
                <a:gd name="connsiteX482" fmla="*/ 9716633 w 16097437"/>
                <a:gd name="connsiteY482" fmla="*/ 6078530 h 11328905"/>
                <a:gd name="connsiteX483" fmla="*/ 9710194 w 16097437"/>
                <a:gd name="connsiteY483" fmla="*/ 6072091 h 11328905"/>
                <a:gd name="connsiteX484" fmla="*/ 9703755 w 16097437"/>
                <a:gd name="connsiteY484" fmla="*/ 6104286 h 11328905"/>
                <a:gd name="connsiteX485" fmla="*/ 9697316 w 16097437"/>
                <a:gd name="connsiteY485" fmla="*/ 6130043 h 11328905"/>
                <a:gd name="connsiteX486" fmla="*/ 9703755 w 16097437"/>
                <a:gd name="connsiteY486" fmla="*/ 6136482 h 11328905"/>
                <a:gd name="connsiteX487" fmla="*/ 9697316 w 16097437"/>
                <a:gd name="connsiteY487" fmla="*/ 6162239 h 11328905"/>
                <a:gd name="connsiteX488" fmla="*/ 9690877 w 16097437"/>
                <a:gd name="connsiteY488" fmla="*/ 6142921 h 11328905"/>
                <a:gd name="connsiteX489" fmla="*/ 9658681 w 16097437"/>
                <a:gd name="connsiteY489" fmla="*/ 6265264 h 11328905"/>
                <a:gd name="connsiteX490" fmla="*/ 9639364 w 16097437"/>
                <a:gd name="connsiteY490" fmla="*/ 6323216 h 11328905"/>
                <a:gd name="connsiteX491" fmla="*/ 9613607 w 16097437"/>
                <a:gd name="connsiteY491" fmla="*/ 6374729 h 11328905"/>
                <a:gd name="connsiteX492" fmla="*/ 9613607 w 16097437"/>
                <a:gd name="connsiteY492" fmla="*/ 6374729 h 11328905"/>
                <a:gd name="connsiteX493" fmla="*/ 9594290 w 16097437"/>
                <a:gd name="connsiteY493" fmla="*/ 6394047 h 11328905"/>
                <a:gd name="connsiteX494" fmla="*/ 9581412 w 16097437"/>
                <a:gd name="connsiteY494" fmla="*/ 6413364 h 11328905"/>
                <a:gd name="connsiteX495" fmla="*/ 9568533 w 16097437"/>
                <a:gd name="connsiteY495" fmla="*/ 6432682 h 11328905"/>
                <a:gd name="connsiteX496" fmla="*/ 9536338 w 16097437"/>
                <a:gd name="connsiteY496" fmla="*/ 6439121 h 11328905"/>
                <a:gd name="connsiteX497" fmla="*/ 9504142 w 16097437"/>
                <a:gd name="connsiteY497" fmla="*/ 6432682 h 11328905"/>
                <a:gd name="connsiteX498" fmla="*/ 9471947 w 16097437"/>
                <a:gd name="connsiteY498" fmla="*/ 6413364 h 11328905"/>
                <a:gd name="connsiteX499" fmla="*/ 9452629 w 16097437"/>
                <a:gd name="connsiteY499" fmla="*/ 6387608 h 11328905"/>
                <a:gd name="connsiteX500" fmla="*/ 9446190 w 16097437"/>
                <a:gd name="connsiteY500" fmla="*/ 6355412 h 11328905"/>
                <a:gd name="connsiteX501" fmla="*/ 9452629 w 16097437"/>
                <a:gd name="connsiteY501" fmla="*/ 6284582 h 11328905"/>
                <a:gd name="connsiteX502" fmla="*/ 9471947 w 16097437"/>
                <a:gd name="connsiteY502" fmla="*/ 6239508 h 11328905"/>
                <a:gd name="connsiteX503" fmla="*/ 9497703 w 16097437"/>
                <a:gd name="connsiteY503" fmla="*/ 6200873 h 11328905"/>
                <a:gd name="connsiteX504" fmla="*/ 9497703 w 16097437"/>
                <a:gd name="connsiteY504" fmla="*/ 6200873 h 11328905"/>
                <a:gd name="connsiteX505" fmla="*/ 9510581 w 16097437"/>
                <a:gd name="connsiteY505" fmla="*/ 6168678 h 11328905"/>
                <a:gd name="connsiteX506" fmla="*/ 9529899 w 16097437"/>
                <a:gd name="connsiteY506" fmla="*/ 6142921 h 11328905"/>
                <a:gd name="connsiteX507" fmla="*/ 9562094 w 16097437"/>
                <a:gd name="connsiteY507" fmla="*/ 6104286 h 11328905"/>
                <a:gd name="connsiteX508" fmla="*/ 9587851 w 16097437"/>
                <a:gd name="connsiteY508" fmla="*/ 6059213 h 11328905"/>
                <a:gd name="connsiteX509" fmla="*/ 9587851 w 16097437"/>
                <a:gd name="connsiteY509" fmla="*/ 6059213 h 11328905"/>
                <a:gd name="connsiteX510" fmla="*/ 9581412 w 16097437"/>
                <a:gd name="connsiteY510" fmla="*/ 6052773 h 11328905"/>
                <a:gd name="connsiteX511" fmla="*/ 9600729 w 16097437"/>
                <a:gd name="connsiteY511" fmla="*/ 6046334 h 11328905"/>
                <a:gd name="connsiteX512" fmla="*/ 9607168 w 16097437"/>
                <a:gd name="connsiteY512" fmla="*/ 6039895 h 11328905"/>
                <a:gd name="connsiteX513" fmla="*/ 9607168 w 16097437"/>
                <a:gd name="connsiteY513" fmla="*/ 6039895 h 11328905"/>
                <a:gd name="connsiteX514" fmla="*/ 9607168 w 16097437"/>
                <a:gd name="connsiteY514" fmla="*/ 6033456 h 11328905"/>
                <a:gd name="connsiteX515" fmla="*/ 9620046 w 16097437"/>
                <a:gd name="connsiteY515" fmla="*/ 6014139 h 11328905"/>
                <a:gd name="connsiteX516" fmla="*/ 9620046 w 16097437"/>
                <a:gd name="connsiteY516" fmla="*/ 6014139 h 11328905"/>
                <a:gd name="connsiteX517" fmla="*/ 9613607 w 16097437"/>
                <a:gd name="connsiteY517" fmla="*/ 6001260 h 11328905"/>
                <a:gd name="connsiteX518" fmla="*/ 9632925 w 16097437"/>
                <a:gd name="connsiteY518" fmla="*/ 5975504 h 11328905"/>
                <a:gd name="connsiteX519" fmla="*/ 9645803 w 16097437"/>
                <a:gd name="connsiteY519" fmla="*/ 5962626 h 11328905"/>
                <a:gd name="connsiteX520" fmla="*/ 9652242 w 16097437"/>
                <a:gd name="connsiteY520" fmla="*/ 5962626 h 11328905"/>
                <a:gd name="connsiteX521" fmla="*/ 9652242 w 16097437"/>
                <a:gd name="connsiteY521" fmla="*/ 5962626 h 11328905"/>
                <a:gd name="connsiteX522" fmla="*/ 9671559 w 16097437"/>
                <a:gd name="connsiteY522" fmla="*/ 5949748 h 11328905"/>
                <a:gd name="connsiteX523" fmla="*/ 5479692 w 16097437"/>
                <a:gd name="connsiteY523" fmla="*/ 4842219 h 11328905"/>
                <a:gd name="connsiteX524" fmla="*/ 5466814 w 16097437"/>
                <a:gd name="connsiteY524" fmla="*/ 4861536 h 11328905"/>
                <a:gd name="connsiteX525" fmla="*/ 5473253 w 16097437"/>
                <a:gd name="connsiteY525" fmla="*/ 4867975 h 11328905"/>
                <a:gd name="connsiteX526" fmla="*/ 5466814 w 16097437"/>
                <a:gd name="connsiteY526" fmla="*/ 4874414 h 11328905"/>
                <a:gd name="connsiteX527" fmla="*/ 5453936 w 16097437"/>
                <a:gd name="connsiteY527" fmla="*/ 4880854 h 11328905"/>
                <a:gd name="connsiteX528" fmla="*/ 5453936 w 16097437"/>
                <a:gd name="connsiteY528" fmla="*/ 4880854 h 11328905"/>
                <a:gd name="connsiteX529" fmla="*/ 5460375 w 16097437"/>
                <a:gd name="connsiteY529" fmla="*/ 4893732 h 11328905"/>
                <a:gd name="connsiteX530" fmla="*/ 5453936 w 16097437"/>
                <a:gd name="connsiteY530" fmla="*/ 4893732 h 11328905"/>
                <a:gd name="connsiteX531" fmla="*/ 5453936 w 16097437"/>
                <a:gd name="connsiteY531" fmla="*/ 4913049 h 11328905"/>
                <a:gd name="connsiteX532" fmla="*/ 5453936 w 16097437"/>
                <a:gd name="connsiteY532" fmla="*/ 4932367 h 11328905"/>
                <a:gd name="connsiteX533" fmla="*/ 5453936 w 16097437"/>
                <a:gd name="connsiteY533" fmla="*/ 4951684 h 11328905"/>
                <a:gd name="connsiteX534" fmla="*/ 5453936 w 16097437"/>
                <a:gd name="connsiteY534" fmla="*/ 4977440 h 11328905"/>
                <a:gd name="connsiteX535" fmla="*/ 5453936 w 16097437"/>
                <a:gd name="connsiteY535" fmla="*/ 4983879 h 11328905"/>
                <a:gd name="connsiteX536" fmla="*/ 5453936 w 16097437"/>
                <a:gd name="connsiteY536" fmla="*/ 4990319 h 11328905"/>
                <a:gd name="connsiteX537" fmla="*/ 5453936 w 16097437"/>
                <a:gd name="connsiteY537" fmla="*/ 4996758 h 11328905"/>
                <a:gd name="connsiteX538" fmla="*/ 5453936 w 16097437"/>
                <a:gd name="connsiteY538" fmla="*/ 5022514 h 11328905"/>
                <a:gd name="connsiteX539" fmla="*/ 5447496 w 16097437"/>
                <a:gd name="connsiteY539" fmla="*/ 5048271 h 11328905"/>
                <a:gd name="connsiteX540" fmla="*/ 5453936 w 16097437"/>
                <a:gd name="connsiteY540" fmla="*/ 5048271 h 11328905"/>
                <a:gd name="connsiteX541" fmla="*/ 5447496 w 16097437"/>
                <a:gd name="connsiteY541" fmla="*/ 5067588 h 11328905"/>
                <a:gd name="connsiteX542" fmla="*/ 5441057 w 16097437"/>
                <a:gd name="connsiteY542" fmla="*/ 5086905 h 11328905"/>
                <a:gd name="connsiteX543" fmla="*/ 5441057 w 16097437"/>
                <a:gd name="connsiteY543" fmla="*/ 5099784 h 11328905"/>
                <a:gd name="connsiteX544" fmla="*/ 5441057 w 16097437"/>
                <a:gd name="connsiteY544" fmla="*/ 5106223 h 11328905"/>
                <a:gd name="connsiteX545" fmla="*/ 5434618 w 16097437"/>
                <a:gd name="connsiteY545" fmla="*/ 5119101 h 11328905"/>
                <a:gd name="connsiteX546" fmla="*/ 5441057 w 16097437"/>
                <a:gd name="connsiteY546" fmla="*/ 5119101 h 11328905"/>
                <a:gd name="connsiteX547" fmla="*/ 5434618 w 16097437"/>
                <a:gd name="connsiteY547" fmla="*/ 5131979 h 11328905"/>
                <a:gd name="connsiteX548" fmla="*/ 5434618 w 16097437"/>
                <a:gd name="connsiteY548" fmla="*/ 5144857 h 11328905"/>
                <a:gd name="connsiteX549" fmla="*/ 5441057 w 16097437"/>
                <a:gd name="connsiteY549" fmla="*/ 5151297 h 11328905"/>
                <a:gd name="connsiteX550" fmla="*/ 5434618 w 16097437"/>
                <a:gd name="connsiteY550" fmla="*/ 5164175 h 11328905"/>
                <a:gd name="connsiteX551" fmla="*/ 5428179 w 16097437"/>
                <a:gd name="connsiteY551" fmla="*/ 5177053 h 11328905"/>
                <a:gd name="connsiteX552" fmla="*/ 5428179 w 16097437"/>
                <a:gd name="connsiteY552" fmla="*/ 5189931 h 11328905"/>
                <a:gd name="connsiteX553" fmla="*/ 5428179 w 16097437"/>
                <a:gd name="connsiteY553" fmla="*/ 5196370 h 11328905"/>
                <a:gd name="connsiteX554" fmla="*/ 5428179 w 16097437"/>
                <a:gd name="connsiteY554" fmla="*/ 5202810 h 11328905"/>
                <a:gd name="connsiteX555" fmla="*/ 5434618 w 16097437"/>
                <a:gd name="connsiteY555" fmla="*/ 5209249 h 11328905"/>
                <a:gd name="connsiteX556" fmla="*/ 5428179 w 16097437"/>
                <a:gd name="connsiteY556" fmla="*/ 5222127 h 11328905"/>
                <a:gd name="connsiteX557" fmla="*/ 5421740 w 16097437"/>
                <a:gd name="connsiteY557" fmla="*/ 5235005 h 11328905"/>
                <a:gd name="connsiteX558" fmla="*/ 5421740 w 16097437"/>
                <a:gd name="connsiteY558" fmla="*/ 5254323 h 11328905"/>
                <a:gd name="connsiteX559" fmla="*/ 5421740 w 16097437"/>
                <a:gd name="connsiteY559" fmla="*/ 5260762 h 11328905"/>
                <a:gd name="connsiteX560" fmla="*/ 5408862 w 16097437"/>
                <a:gd name="connsiteY560" fmla="*/ 5286518 h 11328905"/>
                <a:gd name="connsiteX561" fmla="*/ 5402423 w 16097437"/>
                <a:gd name="connsiteY561" fmla="*/ 5305836 h 11328905"/>
                <a:gd name="connsiteX562" fmla="*/ 5408862 w 16097437"/>
                <a:gd name="connsiteY562" fmla="*/ 5312275 h 11328905"/>
                <a:gd name="connsiteX563" fmla="*/ 5408862 w 16097437"/>
                <a:gd name="connsiteY563" fmla="*/ 5318714 h 11328905"/>
                <a:gd name="connsiteX564" fmla="*/ 5408862 w 16097437"/>
                <a:gd name="connsiteY564" fmla="*/ 5325153 h 11328905"/>
                <a:gd name="connsiteX565" fmla="*/ 5402423 w 16097437"/>
                <a:gd name="connsiteY565" fmla="*/ 5331592 h 11328905"/>
                <a:gd name="connsiteX566" fmla="*/ 5395983 w 16097437"/>
                <a:gd name="connsiteY566" fmla="*/ 5344470 h 11328905"/>
                <a:gd name="connsiteX567" fmla="*/ 5395983 w 16097437"/>
                <a:gd name="connsiteY567" fmla="*/ 5344470 h 11328905"/>
                <a:gd name="connsiteX568" fmla="*/ 5395983 w 16097437"/>
                <a:gd name="connsiteY568" fmla="*/ 5344470 h 11328905"/>
                <a:gd name="connsiteX569" fmla="*/ 5402423 w 16097437"/>
                <a:gd name="connsiteY569" fmla="*/ 5350909 h 11328905"/>
                <a:gd name="connsiteX570" fmla="*/ 5389544 w 16097437"/>
                <a:gd name="connsiteY570" fmla="*/ 5363788 h 11328905"/>
                <a:gd name="connsiteX571" fmla="*/ 5389544 w 16097437"/>
                <a:gd name="connsiteY571" fmla="*/ 5363788 h 11328905"/>
                <a:gd name="connsiteX572" fmla="*/ 5389544 w 16097437"/>
                <a:gd name="connsiteY572" fmla="*/ 5370227 h 11328905"/>
                <a:gd name="connsiteX573" fmla="*/ 5389544 w 16097437"/>
                <a:gd name="connsiteY573" fmla="*/ 5370227 h 11328905"/>
                <a:gd name="connsiteX574" fmla="*/ 5389544 w 16097437"/>
                <a:gd name="connsiteY574" fmla="*/ 5376666 h 11328905"/>
                <a:gd name="connsiteX575" fmla="*/ 5389544 w 16097437"/>
                <a:gd name="connsiteY575" fmla="*/ 5383105 h 11328905"/>
                <a:gd name="connsiteX576" fmla="*/ 5383105 w 16097437"/>
                <a:gd name="connsiteY576" fmla="*/ 5395983 h 11328905"/>
                <a:gd name="connsiteX577" fmla="*/ 5383105 w 16097437"/>
                <a:gd name="connsiteY577" fmla="*/ 5402422 h 11328905"/>
                <a:gd name="connsiteX578" fmla="*/ 5383105 w 16097437"/>
                <a:gd name="connsiteY578" fmla="*/ 5402422 h 11328905"/>
                <a:gd name="connsiteX579" fmla="*/ 5376666 w 16097437"/>
                <a:gd name="connsiteY579" fmla="*/ 5402422 h 11328905"/>
                <a:gd name="connsiteX580" fmla="*/ 5376666 w 16097437"/>
                <a:gd name="connsiteY580" fmla="*/ 5408861 h 11328905"/>
                <a:gd name="connsiteX581" fmla="*/ 5383105 w 16097437"/>
                <a:gd name="connsiteY581" fmla="*/ 5408861 h 11328905"/>
                <a:gd name="connsiteX582" fmla="*/ 5383105 w 16097437"/>
                <a:gd name="connsiteY582" fmla="*/ 5408861 h 11328905"/>
                <a:gd name="connsiteX583" fmla="*/ 5376666 w 16097437"/>
                <a:gd name="connsiteY583" fmla="*/ 5415301 h 11328905"/>
                <a:gd name="connsiteX584" fmla="*/ 5370227 w 16097437"/>
                <a:gd name="connsiteY584" fmla="*/ 5421740 h 11328905"/>
                <a:gd name="connsiteX585" fmla="*/ 5376666 w 16097437"/>
                <a:gd name="connsiteY585" fmla="*/ 5428179 h 11328905"/>
                <a:gd name="connsiteX586" fmla="*/ 5376666 w 16097437"/>
                <a:gd name="connsiteY586" fmla="*/ 5434618 h 11328905"/>
                <a:gd name="connsiteX587" fmla="*/ 5370227 w 16097437"/>
                <a:gd name="connsiteY587" fmla="*/ 5447496 h 11328905"/>
                <a:gd name="connsiteX588" fmla="*/ 5370227 w 16097437"/>
                <a:gd name="connsiteY588" fmla="*/ 5447496 h 11328905"/>
                <a:gd name="connsiteX589" fmla="*/ 5363788 w 16097437"/>
                <a:gd name="connsiteY589" fmla="*/ 5466814 h 11328905"/>
                <a:gd name="connsiteX590" fmla="*/ 5357349 w 16097437"/>
                <a:gd name="connsiteY590" fmla="*/ 5486131 h 11328905"/>
                <a:gd name="connsiteX591" fmla="*/ 5363788 w 16097437"/>
                <a:gd name="connsiteY591" fmla="*/ 5492570 h 11328905"/>
                <a:gd name="connsiteX592" fmla="*/ 5350910 w 16097437"/>
                <a:gd name="connsiteY592" fmla="*/ 5505448 h 11328905"/>
                <a:gd name="connsiteX593" fmla="*/ 5344470 w 16097437"/>
                <a:gd name="connsiteY593" fmla="*/ 5531205 h 11328905"/>
                <a:gd name="connsiteX594" fmla="*/ 5344470 w 16097437"/>
                <a:gd name="connsiteY594" fmla="*/ 5531205 h 11328905"/>
                <a:gd name="connsiteX595" fmla="*/ 5338031 w 16097437"/>
                <a:gd name="connsiteY595" fmla="*/ 5544083 h 11328905"/>
                <a:gd name="connsiteX596" fmla="*/ 5331592 w 16097437"/>
                <a:gd name="connsiteY596" fmla="*/ 5556961 h 11328905"/>
                <a:gd name="connsiteX597" fmla="*/ 5338031 w 16097437"/>
                <a:gd name="connsiteY597" fmla="*/ 5556961 h 11328905"/>
                <a:gd name="connsiteX598" fmla="*/ 5331592 w 16097437"/>
                <a:gd name="connsiteY598" fmla="*/ 5569839 h 11328905"/>
                <a:gd name="connsiteX599" fmla="*/ 5325153 w 16097437"/>
                <a:gd name="connsiteY599" fmla="*/ 5589157 h 11328905"/>
                <a:gd name="connsiteX600" fmla="*/ 5325153 w 16097437"/>
                <a:gd name="connsiteY600" fmla="*/ 5595596 h 11328905"/>
                <a:gd name="connsiteX601" fmla="*/ 5318714 w 16097437"/>
                <a:gd name="connsiteY601" fmla="*/ 5608474 h 11328905"/>
                <a:gd name="connsiteX602" fmla="*/ 5305836 w 16097437"/>
                <a:gd name="connsiteY602" fmla="*/ 5627792 h 11328905"/>
                <a:gd name="connsiteX603" fmla="*/ 5305836 w 16097437"/>
                <a:gd name="connsiteY603" fmla="*/ 5627792 h 11328905"/>
                <a:gd name="connsiteX604" fmla="*/ 5299397 w 16097437"/>
                <a:gd name="connsiteY604" fmla="*/ 5640670 h 11328905"/>
                <a:gd name="connsiteX605" fmla="*/ 5286518 w 16097437"/>
                <a:gd name="connsiteY605" fmla="*/ 5692183 h 11328905"/>
                <a:gd name="connsiteX606" fmla="*/ 5286518 w 16097437"/>
                <a:gd name="connsiteY606" fmla="*/ 5692183 h 11328905"/>
                <a:gd name="connsiteX607" fmla="*/ 5267201 w 16097437"/>
                <a:gd name="connsiteY607" fmla="*/ 5730817 h 11328905"/>
                <a:gd name="connsiteX608" fmla="*/ 5267201 w 16097437"/>
                <a:gd name="connsiteY608" fmla="*/ 5737257 h 11328905"/>
                <a:gd name="connsiteX609" fmla="*/ 5267201 w 16097437"/>
                <a:gd name="connsiteY609" fmla="*/ 5743696 h 11328905"/>
                <a:gd name="connsiteX610" fmla="*/ 5260762 w 16097437"/>
                <a:gd name="connsiteY610" fmla="*/ 5750135 h 11328905"/>
                <a:gd name="connsiteX611" fmla="*/ 5260762 w 16097437"/>
                <a:gd name="connsiteY611" fmla="*/ 5750135 h 11328905"/>
                <a:gd name="connsiteX612" fmla="*/ 5222127 w 16097437"/>
                <a:gd name="connsiteY612" fmla="*/ 5833843 h 11328905"/>
                <a:gd name="connsiteX613" fmla="*/ 5215688 w 16097437"/>
                <a:gd name="connsiteY613" fmla="*/ 5866039 h 11328905"/>
                <a:gd name="connsiteX614" fmla="*/ 5215688 w 16097437"/>
                <a:gd name="connsiteY614" fmla="*/ 5872478 h 11328905"/>
                <a:gd name="connsiteX615" fmla="*/ 5209249 w 16097437"/>
                <a:gd name="connsiteY615" fmla="*/ 5885356 h 11328905"/>
                <a:gd name="connsiteX616" fmla="*/ 5183492 w 16097437"/>
                <a:gd name="connsiteY616" fmla="*/ 5911113 h 11328905"/>
                <a:gd name="connsiteX617" fmla="*/ 5157736 w 16097437"/>
                <a:gd name="connsiteY617" fmla="*/ 5930430 h 11328905"/>
                <a:gd name="connsiteX618" fmla="*/ 5119101 w 16097437"/>
                <a:gd name="connsiteY618" fmla="*/ 5943308 h 11328905"/>
                <a:gd name="connsiteX619" fmla="*/ 5093345 w 16097437"/>
                <a:gd name="connsiteY619" fmla="*/ 5956187 h 11328905"/>
                <a:gd name="connsiteX620" fmla="*/ 5093345 w 16097437"/>
                <a:gd name="connsiteY620" fmla="*/ 5956187 h 11328905"/>
                <a:gd name="connsiteX621" fmla="*/ 5086906 w 16097437"/>
                <a:gd name="connsiteY621" fmla="*/ 5949748 h 11328905"/>
                <a:gd name="connsiteX622" fmla="*/ 5022514 w 16097437"/>
                <a:gd name="connsiteY622" fmla="*/ 5981943 h 11328905"/>
                <a:gd name="connsiteX623" fmla="*/ 4958123 w 16097437"/>
                <a:gd name="connsiteY623" fmla="*/ 6020578 h 11328905"/>
                <a:gd name="connsiteX624" fmla="*/ 4958123 w 16097437"/>
                <a:gd name="connsiteY624" fmla="*/ 6020578 h 11328905"/>
                <a:gd name="connsiteX625" fmla="*/ 4945245 w 16097437"/>
                <a:gd name="connsiteY625" fmla="*/ 6027017 h 11328905"/>
                <a:gd name="connsiteX626" fmla="*/ 4932367 w 16097437"/>
                <a:gd name="connsiteY626" fmla="*/ 6039895 h 11328905"/>
                <a:gd name="connsiteX627" fmla="*/ 4932367 w 16097437"/>
                <a:gd name="connsiteY627" fmla="*/ 6033456 h 11328905"/>
                <a:gd name="connsiteX628" fmla="*/ 4906610 w 16097437"/>
                <a:gd name="connsiteY628" fmla="*/ 6052773 h 11328905"/>
                <a:gd name="connsiteX629" fmla="*/ 4880854 w 16097437"/>
                <a:gd name="connsiteY629" fmla="*/ 6078530 h 11328905"/>
                <a:gd name="connsiteX630" fmla="*/ 4880854 w 16097437"/>
                <a:gd name="connsiteY630" fmla="*/ 6078530 h 11328905"/>
                <a:gd name="connsiteX631" fmla="*/ 4861536 w 16097437"/>
                <a:gd name="connsiteY631" fmla="*/ 6097847 h 11328905"/>
                <a:gd name="connsiteX632" fmla="*/ 4842219 w 16097437"/>
                <a:gd name="connsiteY632" fmla="*/ 6110726 h 11328905"/>
                <a:gd name="connsiteX633" fmla="*/ 4835780 w 16097437"/>
                <a:gd name="connsiteY633" fmla="*/ 6110726 h 11328905"/>
                <a:gd name="connsiteX634" fmla="*/ 4835780 w 16097437"/>
                <a:gd name="connsiteY634" fmla="*/ 6117165 h 11328905"/>
                <a:gd name="connsiteX635" fmla="*/ 4842219 w 16097437"/>
                <a:gd name="connsiteY635" fmla="*/ 6117165 h 11328905"/>
                <a:gd name="connsiteX636" fmla="*/ 4835780 w 16097437"/>
                <a:gd name="connsiteY636" fmla="*/ 6117165 h 11328905"/>
                <a:gd name="connsiteX637" fmla="*/ 4842219 w 16097437"/>
                <a:gd name="connsiteY637" fmla="*/ 6130043 h 11328905"/>
                <a:gd name="connsiteX638" fmla="*/ 4835780 w 16097437"/>
                <a:gd name="connsiteY638" fmla="*/ 6142921 h 11328905"/>
                <a:gd name="connsiteX639" fmla="*/ 4835780 w 16097437"/>
                <a:gd name="connsiteY639" fmla="*/ 6155799 h 11328905"/>
                <a:gd name="connsiteX640" fmla="*/ 4829341 w 16097437"/>
                <a:gd name="connsiteY640" fmla="*/ 6155799 h 11328905"/>
                <a:gd name="connsiteX641" fmla="*/ 4829341 w 16097437"/>
                <a:gd name="connsiteY641" fmla="*/ 6155799 h 11328905"/>
                <a:gd name="connsiteX642" fmla="*/ 4835780 w 16097437"/>
                <a:gd name="connsiteY642" fmla="*/ 6155799 h 11328905"/>
                <a:gd name="connsiteX643" fmla="*/ 4829341 w 16097437"/>
                <a:gd name="connsiteY643" fmla="*/ 6162239 h 11328905"/>
                <a:gd name="connsiteX644" fmla="*/ 4842219 w 16097437"/>
                <a:gd name="connsiteY644" fmla="*/ 6187995 h 11328905"/>
                <a:gd name="connsiteX645" fmla="*/ 4867976 w 16097437"/>
                <a:gd name="connsiteY645" fmla="*/ 6207312 h 11328905"/>
                <a:gd name="connsiteX646" fmla="*/ 4867976 w 16097437"/>
                <a:gd name="connsiteY646" fmla="*/ 6207312 h 11328905"/>
                <a:gd name="connsiteX647" fmla="*/ 4925928 w 16097437"/>
                <a:gd name="connsiteY647" fmla="*/ 6220191 h 11328905"/>
                <a:gd name="connsiteX648" fmla="*/ 4990319 w 16097437"/>
                <a:gd name="connsiteY648" fmla="*/ 6220191 h 11328905"/>
                <a:gd name="connsiteX649" fmla="*/ 5022514 w 16097437"/>
                <a:gd name="connsiteY649" fmla="*/ 6213752 h 11328905"/>
                <a:gd name="connsiteX650" fmla="*/ 5067588 w 16097437"/>
                <a:gd name="connsiteY650" fmla="*/ 6194434 h 11328905"/>
                <a:gd name="connsiteX651" fmla="*/ 5112662 w 16097437"/>
                <a:gd name="connsiteY651" fmla="*/ 6175117 h 11328905"/>
                <a:gd name="connsiteX652" fmla="*/ 5125540 w 16097437"/>
                <a:gd name="connsiteY652" fmla="*/ 6162239 h 11328905"/>
                <a:gd name="connsiteX653" fmla="*/ 5119101 w 16097437"/>
                <a:gd name="connsiteY653" fmla="*/ 6162239 h 11328905"/>
                <a:gd name="connsiteX654" fmla="*/ 5112662 w 16097437"/>
                <a:gd name="connsiteY654" fmla="*/ 6162239 h 11328905"/>
                <a:gd name="connsiteX655" fmla="*/ 5119101 w 16097437"/>
                <a:gd name="connsiteY655" fmla="*/ 6149360 h 11328905"/>
                <a:gd name="connsiteX656" fmla="*/ 5131979 w 16097437"/>
                <a:gd name="connsiteY656" fmla="*/ 6142921 h 11328905"/>
                <a:gd name="connsiteX657" fmla="*/ 5138419 w 16097437"/>
                <a:gd name="connsiteY657" fmla="*/ 6142921 h 11328905"/>
                <a:gd name="connsiteX658" fmla="*/ 5138419 w 16097437"/>
                <a:gd name="connsiteY658" fmla="*/ 6142921 h 11328905"/>
                <a:gd name="connsiteX659" fmla="*/ 5144858 w 16097437"/>
                <a:gd name="connsiteY659" fmla="*/ 6142921 h 11328905"/>
                <a:gd name="connsiteX660" fmla="*/ 5144858 w 16097437"/>
                <a:gd name="connsiteY660" fmla="*/ 6136482 h 11328905"/>
                <a:gd name="connsiteX661" fmla="*/ 5138419 w 16097437"/>
                <a:gd name="connsiteY661" fmla="*/ 6136482 h 11328905"/>
                <a:gd name="connsiteX662" fmla="*/ 5157736 w 16097437"/>
                <a:gd name="connsiteY662" fmla="*/ 6123604 h 11328905"/>
                <a:gd name="connsiteX663" fmla="*/ 5157736 w 16097437"/>
                <a:gd name="connsiteY663" fmla="*/ 6123604 h 11328905"/>
                <a:gd name="connsiteX664" fmla="*/ 5170614 w 16097437"/>
                <a:gd name="connsiteY664" fmla="*/ 6110726 h 11328905"/>
                <a:gd name="connsiteX665" fmla="*/ 5164175 w 16097437"/>
                <a:gd name="connsiteY665" fmla="*/ 6110726 h 11328905"/>
                <a:gd name="connsiteX666" fmla="*/ 5183492 w 16097437"/>
                <a:gd name="connsiteY666" fmla="*/ 6097847 h 11328905"/>
                <a:gd name="connsiteX667" fmla="*/ 5183492 w 16097437"/>
                <a:gd name="connsiteY667" fmla="*/ 6097847 h 11328905"/>
                <a:gd name="connsiteX668" fmla="*/ 5222127 w 16097437"/>
                <a:gd name="connsiteY668" fmla="*/ 6033456 h 11328905"/>
                <a:gd name="connsiteX669" fmla="*/ 5228566 w 16097437"/>
                <a:gd name="connsiteY669" fmla="*/ 6020578 h 11328905"/>
                <a:gd name="connsiteX670" fmla="*/ 5228566 w 16097437"/>
                <a:gd name="connsiteY670" fmla="*/ 6014139 h 11328905"/>
                <a:gd name="connsiteX671" fmla="*/ 5241445 w 16097437"/>
                <a:gd name="connsiteY671" fmla="*/ 6001260 h 11328905"/>
                <a:gd name="connsiteX672" fmla="*/ 5254323 w 16097437"/>
                <a:gd name="connsiteY672" fmla="*/ 5969065 h 11328905"/>
                <a:gd name="connsiteX673" fmla="*/ 5292957 w 16097437"/>
                <a:gd name="connsiteY673" fmla="*/ 5956187 h 11328905"/>
                <a:gd name="connsiteX674" fmla="*/ 5331592 w 16097437"/>
                <a:gd name="connsiteY674" fmla="*/ 5949748 h 11328905"/>
                <a:gd name="connsiteX675" fmla="*/ 5376666 w 16097437"/>
                <a:gd name="connsiteY675" fmla="*/ 5949748 h 11328905"/>
                <a:gd name="connsiteX676" fmla="*/ 5486131 w 16097437"/>
                <a:gd name="connsiteY676" fmla="*/ 5956187 h 11328905"/>
                <a:gd name="connsiteX677" fmla="*/ 5589157 w 16097437"/>
                <a:gd name="connsiteY677" fmla="*/ 5975504 h 11328905"/>
                <a:gd name="connsiteX678" fmla="*/ 5640670 w 16097437"/>
                <a:gd name="connsiteY678" fmla="*/ 5988382 h 11328905"/>
                <a:gd name="connsiteX679" fmla="*/ 5698622 w 16097437"/>
                <a:gd name="connsiteY679" fmla="*/ 6014139 h 11328905"/>
                <a:gd name="connsiteX680" fmla="*/ 5743696 w 16097437"/>
                <a:gd name="connsiteY680" fmla="*/ 6033456 h 11328905"/>
                <a:gd name="connsiteX681" fmla="*/ 5795209 w 16097437"/>
                <a:gd name="connsiteY681" fmla="*/ 6039895 h 11328905"/>
                <a:gd name="connsiteX682" fmla="*/ 5808087 w 16097437"/>
                <a:gd name="connsiteY682" fmla="*/ 6027017 h 11328905"/>
                <a:gd name="connsiteX683" fmla="*/ 5801648 w 16097437"/>
                <a:gd name="connsiteY683" fmla="*/ 6020578 h 11328905"/>
                <a:gd name="connsiteX684" fmla="*/ 5795209 w 16097437"/>
                <a:gd name="connsiteY684" fmla="*/ 6014139 h 11328905"/>
                <a:gd name="connsiteX685" fmla="*/ 5801648 w 16097437"/>
                <a:gd name="connsiteY685" fmla="*/ 6014139 h 11328905"/>
                <a:gd name="connsiteX686" fmla="*/ 5743696 w 16097437"/>
                <a:gd name="connsiteY686" fmla="*/ 5956187 h 11328905"/>
                <a:gd name="connsiteX687" fmla="*/ 5743696 w 16097437"/>
                <a:gd name="connsiteY687" fmla="*/ 5956187 h 11328905"/>
                <a:gd name="connsiteX688" fmla="*/ 5743696 w 16097437"/>
                <a:gd name="connsiteY688" fmla="*/ 5956187 h 11328905"/>
                <a:gd name="connsiteX689" fmla="*/ 5743696 w 16097437"/>
                <a:gd name="connsiteY689" fmla="*/ 5956187 h 11328905"/>
                <a:gd name="connsiteX690" fmla="*/ 5737257 w 16097437"/>
                <a:gd name="connsiteY690" fmla="*/ 5956187 h 11328905"/>
                <a:gd name="connsiteX691" fmla="*/ 5730818 w 16097437"/>
                <a:gd name="connsiteY691" fmla="*/ 5956187 h 11328905"/>
                <a:gd name="connsiteX692" fmla="*/ 5724379 w 16097437"/>
                <a:gd name="connsiteY692" fmla="*/ 5956187 h 11328905"/>
                <a:gd name="connsiteX693" fmla="*/ 5717939 w 16097437"/>
                <a:gd name="connsiteY693" fmla="*/ 5956187 h 11328905"/>
                <a:gd name="connsiteX694" fmla="*/ 5711500 w 16097437"/>
                <a:gd name="connsiteY694" fmla="*/ 5956187 h 11328905"/>
                <a:gd name="connsiteX695" fmla="*/ 5614914 w 16097437"/>
                <a:gd name="connsiteY695" fmla="*/ 5936869 h 11328905"/>
                <a:gd name="connsiteX696" fmla="*/ 5518327 w 16097437"/>
                <a:gd name="connsiteY696" fmla="*/ 5917552 h 11328905"/>
                <a:gd name="connsiteX697" fmla="*/ 5421740 w 16097437"/>
                <a:gd name="connsiteY697" fmla="*/ 5904674 h 11328905"/>
                <a:gd name="connsiteX698" fmla="*/ 5305836 w 16097437"/>
                <a:gd name="connsiteY698" fmla="*/ 5898235 h 11328905"/>
                <a:gd name="connsiteX699" fmla="*/ 5305836 w 16097437"/>
                <a:gd name="connsiteY699" fmla="*/ 5904674 h 11328905"/>
                <a:gd name="connsiteX700" fmla="*/ 5299397 w 16097437"/>
                <a:gd name="connsiteY700" fmla="*/ 5904674 h 11328905"/>
                <a:gd name="connsiteX701" fmla="*/ 5280079 w 16097437"/>
                <a:gd name="connsiteY701" fmla="*/ 5891796 h 11328905"/>
                <a:gd name="connsiteX702" fmla="*/ 5286518 w 16097437"/>
                <a:gd name="connsiteY702" fmla="*/ 5885356 h 11328905"/>
                <a:gd name="connsiteX703" fmla="*/ 5286518 w 16097437"/>
                <a:gd name="connsiteY703" fmla="*/ 5885356 h 11328905"/>
                <a:gd name="connsiteX704" fmla="*/ 5305836 w 16097437"/>
                <a:gd name="connsiteY704" fmla="*/ 5853161 h 11328905"/>
                <a:gd name="connsiteX705" fmla="*/ 5312275 w 16097437"/>
                <a:gd name="connsiteY705" fmla="*/ 5846722 h 11328905"/>
                <a:gd name="connsiteX706" fmla="*/ 5299397 w 16097437"/>
                <a:gd name="connsiteY706" fmla="*/ 5840283 h 11328905"/>
                <a:gd name="connsiteX707" fmla="*/ 5325153 w 16097437"/>
                <a:gd name="connsiteY707" fmla="*/ 5814526 h 11328905"/>
                <a:gd name="connsiteX708" fmla="*/ 5338031 w 16097437"/>
                <a:gd name="connsiteY708" fmla="*/ 5788770 h 11328905"/>
                <a:gd name="connsiteX709" fmla="*/ 5331592 w 16097437"/>
                <a:gd name="connsiteY709" fmla="*/ 5782330 h 11328905"/>
                <a:gd name="connsiteX710" fmla="*/ 5325153 w 16097437"/>
                <a:gd name="connsiteY710" fmla="*/ 5763013 h 11328905"/>
                <a:gd name="connsiteX711" fmla="*/ 5331592 w 16097437"/>
                <a:gd name="connsiteY711" fmla="*/ 5775891 h 11328905"/>
                <a:gd name="connsiteX712" fmla="*/ 5357349 w 16097437"/>
                <a:gd name="connsiteY712" fmla="*/ 5750135 h 11328905"/>
                <a:gd name="connsiteX713" fmla="*/ 5357349 w 16097437"/>
                <a:gd name="connsiteY713" fmla="*/ 5743696 h 11328905"/>
                <a:gd name="connsiteX714" fmla="*/ 5357349 w 16097437"/>
                <a:gd name="connsiteY714" fmla="*/ 5743696 h 11328905"/>
                <a:gd name="connsiteX715" fmla="*/ 5363788 w 16097437"/>
                <a:gd name="connsiteY715" fmla="*/ 5724378 h 11328905"/>
                <a:gd name="connsiteX716" fmla="*/ 5370227 w 16097437"/>
                <a:gd name="connsiteY716" fmla="*/ 5705061 h 11328905"/>
                <a:gd name="connsiteX717" fmla="*/ 5363788 w 16097437"/>
                <a:gd name="connsiteY717" fmla="*/ 5698622 h 11328905"/>
                <a:gd name="connsiteX718" fmla="*/ 5363788 w 16097437"/>
                <a:gd name="connsiteY718" fmla="*/ 5692183 h 11328905"/>
                <a:gd name="connsiteX719" fmla="*/ 5370227 w 16097437"/>
                <a:gd name="connsiteY719" fmla="*/ 5692183 h 11328905"/>
                <a:gd name="connsiteX720" fmla="*/ 5370227 w 16097437"/>
                <a:gd name="connsiteY720" fmla="*/ 5692183 h 11328905"/>
                <a:gd name="connsiteX721" fmla="*/ 5383105 w 16097437"/>
                <a:gd name="connsiteY721" fmla="*/ 5672865 h 11328905"/>
                <a:gd name="connsiteX722" fmla="*/ 5376666 w 16097437"/>
                <a:gd name="connsiteY722" fmla="*/ 5672865 h 11328905"/>
                <a:gd name="connsiteX723" fmla="*/ 5395983 w 16097437"/>
                <a:gd name="connsiteY723" fmla="*/ 5640670 h 11328905"/>
                <a:gd name="connsiteX724" fmla="*/ 5389544 w 16097437"/>
                <a:gd name="connsiteY724" fmla="*/ 5640670 h 11328905"/>
                <a:gd name="connsiteX725" fmla="*/ 5389544 w 16097437"/>
                <a:gd name="connsiteY725" fmla="*/ 5634231 h 11328905"/>
                <a:gd name="connsiteX726" fmla="*/ 5402423 w 16097437"/>
                <a:gd name="connsiteY726" fmla="*/ 5614913 h 11328905"/>
                <a:gd name="connsiteX727" fmla="*/ 5402423 w 16097437"/>
                <a:gd name="connsiteY727" fmla="*/ 5608474 h 11328905"/>
                <a:gd name="connsiteX728" fmla="*/ 5395983 w 16097437"/>
                <a:gd name="connsiteY728" fmla="*/ 5608474 h 11328905"/>
                <a:gd name="connsiteX729" fmla="*/ 5408862 w 16097437"/>
                <a:gd name="connsiteY729" fmla="*/ 5602035 h 11328905"/>
                <a:gd name="connsiteX730" fmla="*/ 5402423 w 16097437"/>
                <a:gd name="connsiteY730" fmla="*/ 5595596 h 11328905"/>
                <a:gd name="connsiteX731" fmla="*/ 5402423 w 16097437"/>
                <a:gd name="connsiteY731" fmla="*/ 5595596 h 11328905"/>
                <a:gd name="connsiteX732" fmla="*/ 5402423 w 16097437"/>
                <a:gd name="connsiteY732" fmla="*/ 5589157 h 11328905"/>
                <a:gd name="connsiteX733" fmla="*/ 5408862 w 16097437"/>
                <a:gd name="connsiteY733" fmla="*/ 5595596 h 11328905"/>
                <a:gd name="connsiteX734" fmla="*/ 5408862 w 16097437"/>
                <a:gd name="connsiteY734" fmla="*/ 5595596 h 11328905"/>
                <a:gd name="connsiteX735" fmla="*/ 5402423 w 16097437"/>
                <a:gd name="connsiteY735" fmla="*/ 5589157 h 11328905"/>
                <a:gd name="connsiteX736" fmla="*/ 5408862 w 16097437"/>
                <a:gd name="connsiteY736" fmla="*/ 5576279 h 11328905"/>
                <a:gd name="connsiteX737" fmla="*/ 5408862 w 16097437"/>
                <a:gd name="connsiteY737" fmla="*/ 5576279 h 11328905"/>
                <a:gd name="connsiteX738" fmla="*/ 5421740 w 16097437"/>
                <a:gd name="connsiteY738" fmla="*/ 5563400 h 11328905"/>
                <a:gd name="connsiteX739" fmla="*/ 5415301 w 16097437"/>
                <a:gd name="connsiteY739" fmla="*/ 5563400 h 11328905"/>
                <a:gd name="connsiteX740" fmla="*/ 5415301 w 16097437"/>
                <a:gd name="connsiteY740" fmla="*/ 5563400 h 11328905"/>
                <a:gd name="connsiteX741" fmla="*/ 5421740 w 16097437"/>
                <a:gd name="connsiteY741" fmla="*/ 5556961 h 11328905"/>
                <a:gd name="connsiteX742" fmla="*/ 5421740 w 16097437"/>
                <a:gd name="connsiteY742" fmla="*/ 5550522 h 11328905"/>
                <a:gd name="connsiteX743" fmla="*/ 5434618 w 16097437"/>
                <a:gd name="connsiteY743" fmla="*/ 5524766 h 11328905"/>
                <a:gd name="connsiteX744" fmla="*/ 5441057 w 16097437"/>
                <a:gd name="connsiteY744" fmla="*/ 5492570 h 11328905"/>
                <a:gd name="connsiteX745" fmla="*/ 5441057 w 16097437"/>
                <a:gd name="connsiteY745" fmla="*/ 5492570 h 11328905"/>
                <a:gd name="connsiteX746" fmla="*/ 5441057 w 16097437"/>
                <a:gd name="connsiteY746" fmla="*/ 5486131 h 11328905"/>
                <a:gd name="connsiteX747" fmla="*/ 5447496 w 16097437"/>
                <a:gd name="connsiteY747" fmla="*/ 5479692 h 11328905"/>
                <a:gd name="connsiteX748" fmla="*/ 5447496 w 16097437"/>
                <a:gd name="connsiteY748" fmla="*/ 5473253 h 11328905"/>
                <a:gd name="connsiteX749" fmla="*/ 5441057 w 16097437"/>
                <a:gd name="connsiteY749" fmla="*/ 5466814 h 11328905"/>
                <a:gd name="connsiteX750" fmla="*/ 5453936 w 16097437"/>
                <a:gd name="connsiteY750" fmla="*/ 5453935 h 11328905"/>
                <a:gd name="connsiteX751" fmla="*/ 5453936 w 16097437"/>
                <a:gd name="connsiteY751" fmla="*/ 5447496 h 11328905"/>
                <a:gd name="connsiteX752" fmla="*/ 5453936 w 16097437"/>
                <a:gd name="connsiteY752" fmla="*/ 5447496 h 11328905"/>
                <a:gd name="connsiteX753" fmla="*/ 5460375 w 16097437"/>
                <a:gd name="connsiteY753" fmla="*/ 5434618 h 11328905"/>
                <a:gd name="connsiteX754" fmla="*/ 5460375 w 16097437"/>
                <a:gd name="connsiteY754" fmla="*/ 5428179 h 11328905"/>
                <a:gd name="connsiteX755" fmla="*/ 5473253 w 16097437"/>
                <a:gd name="connsiteY755" fmla="*/ 5383105 h 11328905"/>
                <a:gd name="connsiteX756" fmla="*/ 5473253 w 16097437"/>
                <a:gd name="connsiteY756" fmla="*/ 5376666 h 11328905"/>
                <a:gd name="connsiteX757" fmla="*/ 5486131 w 16097437"/>
                <a:gd name="connsiteY757" fmla="*/ 5338031 h 11328905"/>
                <a:gd name="connsiteX758" fmla="*/ 5505448 w 16097437"/>
                <a:gd name="connsiteY758" fmla="*/ 5267201 h 11328905"/>
                <a:gd name="connsiteX759" fmla="*/ 5511888 w 16097437"/>
                <a:gd name="connsiteY759" fmla="*/ 5177053 h 11328905"/>
                <a:gd name="connsiteX760" fmla="*/ 5518327 w 16097437"/>
                <a:gd name="connsiteY760" fmla="*/ 5074027 h 11328905"/>
                <a:gd name="connsiteX761" fmla="*/ 5524766 w 16097437"/>
                <a:gd name="connsiteY761" fmla="*/ 5009636 h 11328905"/>
                <a:gd name="connsiteX762" fmla="*/ 5524766 w 16097437"/>
                <a:gd name="connsiteY762" fmla="*/ 5003197 h 11328905"/>
                <a:gd name="connsiteX763" fmla="*/ 5524766 w 16097437"/>
                <a:gd name="connsiteY763" fmla="*/ 4996758 h 11328905"/>
                <a:gd name="connsiteX764" fmla="*/ 5531205 w 16097437"/>
                <a:gd name="connsiteY764" fmla="*/ 4945245 h 11328905"/>
                <a:gd name="connsiteX765" fmla="*/ 5531205 w 16097437"/>
                <a:gd name="connsiteY765" fmla="*/ 4900171 h 11328905"/>
                <a:gd name="connsiteX766" fmla="*/ 5524766 w 16097437"/>
                <a:gd name="connsiteY766" fmla="*/ 4887293 h 11328905"/>
                <a:gd name="connsiteX767" fmla="*/ 5518327 w 16097437"/>
                <a:gd name="connsiteY767" fmla="*/ 4861536 h 11328905"/>
                <a:gd name="connsiteX768" fmla="*/ 5505448 w 16097437"/>
                <a:gd name="connsiteY768" fmla="*/ 4842219 h 11328905"/>
                <a:gd name="connsiteX769" fmla="*/ 5492570 w 16097437"/>
                <a:gd name="connsiteY769" fmla="*/ 4835780 h 11328905"/>
                <a:gd name="connsiteX770" fmla="*/ 5479692 w 16097437"/>
                <a:gd name="connsiteY770" fmla="*/ 4842219 h 11328905"/>
                <a:gd name="connsiteX771" fmla="*/ 4906610 w 16097437"/>
                <a:gd name="connsiteY771" fmla="*/ 6168678 h 11328905"/>
                <a:gd name="connsiteX772" fmla="*/ 4900171 w 16097437"/>
                <a:gd name="connsiteY772" fmla="*/ 6162239 h 11328905"/>
                <a:gd name="connsiteX773" fmla="*/ 4906610 w 16097437"/>
                <a:gd name="connsiteY773" fmla="*/ 6162239 h 11328905"/>
                <a:gd name="connsiteX774" fmla="*/ 4945245 w 16097437"/>
                <a:gd name="connsiteY774" fmla="*/ 6104286 h 11328905"/>
                <a:gd name="connsiteX775" fmla="*/ 5003197 w 16097437"/>
                <a:gd name="connsiteY775" fmla="*/ 6059213 h 11328905"/>
                <a:gd name="connsiteX776" fmla="*/ 5035393 w 16097437"/>
                <a:gd name="connsiteY776" fmla="*/ 6039895 h 11328905"/>
                <a:gd name="connsiteX777" fmla="*/ 5086906 w 16097437"/>
                <a:gd name="connsiteY777" fmla="*/ 6014139 h 11328905"/>
                <a:gd name="connsiteX778" fmla="*/ 5144858 w 16097437"/>
                <a:gd name="connsiteY778" fmla="*/ 5994821 h 11328905"/>
                <a:gd name="connsiteX779" fmla="*/ 5138419 w 16097437"/>
                <a:gd name="connsiteY779" fmla="*/ 6014139 h 11328905"/>
                <a:gd name="connsiteX780" fmla="*/ 5131979 w 16097437"/>
                <a:gd name="connsiteY780" fmla="*/ 6033456 h 11328905"/>
                <a:gd name="connsiteX781" fmla="*/ 5125540 w 16097437"/>
                <a:gd name="connsiteY781" fmla="*/ 6039895 h 11328905"/>
                <a:gd name="connsiteX782" fmla="*/ 5099784 w 16097437"/>
                <a:gd name="connsiteY782" fmla="*/ 6084969 h 11328905"/>
                <a:gd name="connsiteX783" fmla="*/ 5086906 w 16097437"/>
                <a:gd name="connsiteY783" fmla="*/ 6091408 h 11328905"/>
                <a:gd name="connsiteX784" fmla="*/ 5080467 w 16097437"/>
                <a:gd name="connsiteY784" fmla="*/ 6091408 h 11328905"/>
                <a:gd name="connsiteX785" fmla="*/ 5080467 w 16097437"/>
                <a:gd name="connsiteY785" fmla="*/ 6104286 h 11328905"/>
                <a:gd name="connsiteX786" fmla="*/ 5074027 w 16097437"/>
                <a:gd name="connsiteY786" fmla="*/ 6110726 h 11328905"/>
                <a:gd name="connsiteX787" fmla="*/ 5067588 w 16097437"/>
                <a:gd name="connsiteY787" fmla="*/ 6110726 h 11328905"/>
                <a:gd name="connsiteX788" fmla="*/ 5067588 w 16097437"/>
                <a:gd name="connsiteY788" fmla="*/ 6104286 h 11328905"/>
                <a:gd name="connsiteX789" fmla="*/ 5048271 w 16097437"/>
                <a:gd name="connsiteY789" fmla="*/ 6117165 h 11328905"/>
                <a:gd name="connsiteX790" fmla="*/ 5048271 w 16097437"/>
                <a:gd name="connsiteY790" fmla="*/ 6123604 h 11328905"/>
                <a:gd name="connsiteX791" fmla="*/ 5054710 w 16097437"/>
                <a:gd name="connsiteY791" fmla="*/ 6123604 h 11328905"/>
                <a:gd name="connsiteX792" fmla="*/ 5041832 w 16097437"/>
                <a:gd name="connsiteY792" fmla="*/ 6130043 h 11328905"/>
                <a:gd name="connsiteX793" fmla="*/ 5041832 w 16097437"/>
                <a:gd name="connsiteY793" fmla="*/ 6130043 h 11328905"/>
                <a:gd name="connsiteX794" fmla="*/ 5035393 w 16097437"/>
                <a:gd name="connsiteY794" fmla="*/ 6130043 h 11328905"/>
                <a:gd name="connsiteX795" fmla="*/ 5022514 w 16097437"/>
                <a:gd name="connsiteY795" fmla="*/ 6142921 h 11328905"/>
                <a:gd name="connsiteX796" fmla="*/ 5022514 w 16097437"/>
                <a:gd name="connsiteY796" fmla="*/ 6142921 h 11328905"/>
                <a:gd name="connsiteX797" fmla="*/ 5022514 w 16097437"/>
                <a:gd name="connsiteY797" fmla="*/ 6142921 h 11328905"/>
                <a:gd name="connsiteX798" fmla="*/ 5022514 w 16097437"/>
                <a:gd name="connsiteY798" fmla="*/ 6142921 h 11328905"/>
                <a:gd name="connsiteX799" fmla="*/ 5022514 w 16097437"/>
                <a:gd name="connsiteY799" fmla="*/ 6142921 h 11328905"/>
                <a:gd name="connsiteX800" fmla="*/ 5016075 w 16097437"/>
                <a:gd name="connsiteY800" fmla="*/ 6142921 h 11328905"/>
                <a:gd name="connsiteX801" fmla="*/ 4977441 w 16097437"/>
                <a:gd name="connsiteY801" fmla="*/ 6162239 h 11328905"/>
                <a:gd name="connsiteX802" fmla="*/ 4919488 w 16097437"/>
                <a:gd name="connsiteY802" fmla="*/ 6168678 h 11328905"/>
                <a:gd name="connsiteX803" fmla="*/ 4913049 w 16097437"/>
                <a:gd name="connsiteY803" fmla="*/ 6168678 h 11328905"/>
                <a:gd name="connsiteX804" fmla="*/ 4913049 w 16097437"/>
                <a:gd name="connsiteY804" fmla="*/ 6168678 h 11328905"/>
                <a:gd name="connsiteX805" fmla="*/ 4906610 w 16097437"/>
                <a:gd name="connsiteY805" fmla="*/ 6168678 h 11328905"/>
                <a:gd name="connsiteX806" fmla="*/ 11062409 w 16097437"/>
                <a:gd name="connsiteY806" fmla="*/ 4887293 h 11328905"/>
                <a:gd name="connsiteX807" fmla="*/ 11068848 w 16097437"/>
                <a:gd name="connsiteY807" fmla="*/ 4880854 h 11328905"/>
                <a:gd name="connsiteX808" fmla="*/ 11062409 w 16097437"/>
                <a:gd name="connsiteY808" fmla="*/ 4887293 h 11328905"/>
                <a:gd name="connsiteX809" fmla="*/ 7224694 w 16097437"/>
                <a:gd name="connsiteY809" fmla="*/ 5003197 h 11328905"/>
                <a:gd name="connsiteX810" fmla="*/ 7153863 w 16097437"/>
                <a:gd name="connsiteY810" fmla="*/ 5074027 h 11328905"/>
                <a:gd name="connsiteX811" fmla="*/ 7128107 w 16097437"/>
                <a:gd name="connsiteY811" fmla="*/ 5106223 h 11328905"/>
                <a:gd name="connsiteX812" fmla="*/ 7128107 w 16097437"/>
                <a:gd name="connsiteY812" fmla="*/ 5112662 h 11328905"/>
                <a:gd name="connsiteX813" fmla="*/ 7128107 w 16097437"/>
                <a:gd name="connsiteY813" fmla="*/ 5119101 h 11328905"/>
                <a:gd name="connsiteX814" fmla="*/ 7121668 w 16097437"/>
                <a:gd name="connsiteY814" fmla="*/ 5125540 h 11328905"/>
                <a:gd name="connsiteX815" fmla="*/ 7128107 w 16097437"/>
                <a:gd name="connsiteY815" fmla="*/ 5119101 h 11328905"/>
                <a:gd name="connsiteX816" fmla="*/ 7121668 w 16097437"/>
                <a:gd name="connsiteY816" fmla="*/ 5125540 h 11328905"/>
                <a:gd name="connsiteX817" fmla="*/ 7121668 w 16097437"/>
                <a:gd name="connsiteY817" fmla="*/ 5125540 h 11328905"/>
                <a:gd name="connsiteX818" fmla="*/ 7095911 w 16097437"/>
                <a:gd name="connsiteY818" fmla="*/ 5164175 h 11328905"/>
                <a:gd name="connsiteX819" fmla="*/ 7095911 w 16097437"/>
                <a:gd name="connsiteY819" fmla="*/ 5164175 h 11328905"/>
                <a:gd name="connsiteX820" fmla="*/ 7076594 w 16097437"/>
                <a:gd name="connsiteY820" fmla="*/ 5209249 h 11328905"/>
                <a:gd name="connsiteX821" fmla="*/ 7076594 w 16097437"/>
                <a:gd name="connsiteY821" fmla="*/ 5209249 h 11328905"/>
                <a:gd name="connsiteX822" fmla="*/ 7031520 w 16097437"/>
                <a:gd name="connsiteY822" fmla="*/ 5344470 h 11328905"/>
                <a:gd name="connsiteX823" fmla="*/ 6973568 w 16097437"/>
                <a:gd name="connsiteY823" fmla="*/ 5524766 h 11328905"/>
                <a:gd name="connsiteX824" fmla="*/ 6960690 w 16097437"/>
                <a:gd name="connsiteY824" fmla="*/ 5544083 h 11328905"/>
                <a:gd name="connsiteX825" fmla="*/ 6947812 w 16097437"/>
                <a:gd name="connsiteY825" fmla="*/ 5550522 h 11328905"/>
                <a:gd name="connsiteX826" fmla="*/ 6947812 w 16097437"/>
                <a:gd name="connsiteY826" fmla="*/ 5550522 h 11328905"/>
                <a:gd name="connsiteX827" fmla="*/ 6934933 w 16097437"/>
                <a:gd name="connsiteY827" fmla="*/ 5563400 h 11328905"/>
                <a:gd name="connsiteX828" fmla="*/ 6934933 w 16097437"/>
                <a:gd name="connsiteY828" fmla="*/ 5556961 h 11328905"/>
                <a:gd name="connsiteX829" fmla="*/ 6928494 w 16097437"/>
                <a:gd name="connsiteY829" fmla="*/ 5563400 h 11328905"/>
                <a:gd name="connsiteX830" fmla="*/ 6922055 w 16097437"/>
                <a:gd name="connsiteY830" fmla="*/ 5563400 h 11328905"/>
                <a:gd name="connsiteX831" fmla="*/ 6915616 w 16097437"/>
                <a:gd name="connsiteY831" fmla="*/ 5569839 h 11328905"/>
                <a:gd name="connsiteX832" fmla="*/ 6909177 w 16097437"/>
                <a:gd name="connsiteY832" fmla="*/ 5576279 h 11328905"/>
                <a:gd name="connsiteX833" fmla="*/ 6915616 w 16097437"/>
                <a:gd name="connsiteY833" fmla="*/ 5576279 h 11328905"/>
                <a:gd name="connsiteX834" fmla="*/ 6883420 w 16097437"/>
                <a:gd name="connsiteY834" fmla="*/ 5602035 h 11328905"/>
                <a:gd name="connsiteX835" fmla="*/ 6870542 w 16097437"/>
                <a:gd name="connsiteY835" fmla="*/ 5627792 h 11328905"/>
                <a:gd name="connsiteX836" fmla="*/ 6883420 w 16097437"/>
                <a:gd name="connsiteY836" fmla="*/ 5614913 h 11328905"/>
                <a:gd name="connsiteX837" fmla="*/ 6864103 w 16097437"/>
                <a:gd name="connsiteY837" fmla="*/ 5640670 h 11328905"/>
                <a:gd name="connsiteX838" fmla="*/ 6851225 w 16097437"/>
                <a:gd name="connsiteY838" fmla="*/ 5653548 h 11328905"/>
                <a:gd name="connsiteX839" fmla="*/ 6851225 w 16097437"/>
                <a:gd name="connsiteY839" fmla="*/ 5653548 h 11328905"/>
                <a:gd name="connsiteX840" fmla="*/ 6851225 w 16097437"/>
                <a:gd name="connsiteY840" fmla="*/ 5653548 h 11328905"/>
                <a:gd name="connsiteX841" fmla="*/ 6851225 w 16097437"/>
                <a:gd name="connsiteY841" fmla="*/ 5653548 h 11328905"/>
                <a:gd name="connsiteX842" fmla="*/ 6851225 w 16097437"/>
                <a:gd name="connsiteY842" fmla="*/ 5653548 h 11328905"/>
                <a:gd name="connsiteX843" fmla="*/ 6825468 w 16097437"/>
                <a:gd name="connsiteY843" fmla="*/ 5685744 h 11328905"/>
                <a:gd name="connsiteX844" fmla="*/ 6799712 w 16097437"/>
                <a:gd name="connsiteY844" fmla="*/ 5717939 h 11328905"/>
                <a:gd name="connsiteX845" fmla="*/ 6806151 w 16097437"/>
                <a:gd name="connsiteY845" fmla="*/ 5724378 h 11328905"/>
                <a:gd name="connsiteX846" fmla="*/ 6799712 w 16097437"/>
                <a:gd name="connsiteY846" fmla="*/ 5724378 h 11328905"/>
                <a:gd name="connsiteX847" fmla="*/ 6799712 w 16097437"/>
                <a:gd name="connsiteY847" fmla="*/ 5717939 h 11328905"/>
                <a:gd name="connsiteX848" fmla="*/ 6728881 w 16097437"/>
                <a:gd name="connsiteY848" fmla="*/ 5814526 h 11328905"/>
                <a:gd name="connsiteX849" fmla="*/ 6664490 w 16097437"/>
                <a:gd name="connsiteY849" fmla="*/ 5885356 h 11328905"/>
                <a:gd name="connsiteX850" fmla="*/ 6664490 w 16097437"/>
                <a:gd name="connsiteY850" fmla="*/ 5872478 h 11328905"/>
                <a:gd name="connsiteX851" fmla="*/ 6658051 w 16097437"/>
                <a:gd name="connsiteY851" fmla="*/ 5853161 h 11328905"/>
                <a:gd name="connsiteX852" fmla="*/ 6664490 w 16097437"/>
                <a:gd name="connsiteY852" fmla="*/ 5775891 h 11328905"/>
                <a:gd name="connsiteX853" fmla="*/ 6677368 w 16097437"/>
                <a:gd name="connsiteY853" fmla="*/ 5711500 h 11328905"/>
                <a:gd name="connsiteX854" fmla="*/ 6696686 w 16097437"/>
                <a:gd name="connsiteY854" fmla="*/ 5659987 h 11328905"/>
                <a:gd name="connsiteX855" fmla="*/ 6709564 w 16097437"/>
                <a:gd name="connsiteY855" fmla="*/ 5640670 h 11328905"/>
                <a:gd name="connsiteX856" fmla="*/ 6716003 w 16097437"/>
                <a:gd name="connsiteY856" fmla="*/ 5582718 h 11328905"/>
                <a:gd name="connsiteX857" fmla="*/ 6735321 w 16097437"/>
                <a:gd name="connsiteY857" fmla="*/ 5531205 h 11328905"/>
                <a:gd name="connsiteX858" fmla="*/ 6748199 w 16097437"/>
                <a:gd name="connsiteY858" fmla="*/ 5479692 h 11328905"/>
                <a:gd name="connsiteX859" fmla="*/ 6761077 w 16097437"/>
                <a:gd name="connsiteY859" fmla="*/ 5421740 h 11328905"/>
                <a:gd name="connsiteX860" fmla="*/ 6773955 w 16097437"/>
                <a:gd name="connsiteY860" fmla="*/ 5363788 h 11328905"/>
                <a:gd name="connsiteX861" fmla="*/ 6773955 w 16097437"/>
                <a:gd name="connsiteY861" fmla="*/ 5325153 h 11328905"/>
                <a:gd name="connsiteX862" fmla="*/ 6773955 w 16097437"/>
                <a:gd name="connsiteY862" fmla="*/ 5267201 h 11328905"/>
                <a:gd name="connsiteX863" fmla="*/ 6761077 w 16097437"/>
                <a:gd name="connsiteY863" fmla="*/ 5222127 h 11328905"/>
                <a:gd name="connsiteX864" fmla="*/ 6741760 w 16097437"/>
                <a:gd name="connsiteY864" fmla="*/ 5189931 h 11328905"/>
                <a:gd name="connsiteX865" fmla="*/ 6709564 w 16097437"/>
                <a:gd name="connsiteY865" fmla="*/ 5177053 h 11328905"/>
                <a:gd name="connsiteX866" fmla="*/ 6658051 w 16097437"/>
                <a:gd name="connsiteY866" fmla="*/ 5196370 h 11328905"/>
                <a:gd name="connsiteX867" fmla="*/ 6600099 w 16097437"/>
                <a:gd name="connsiteY867" fmla="*/ 5241444 h 11328905"/>
                <a:gd name="connsiteX868" fmla="*/ 6555025 w 16097437"/>
                <a:gd name="connsiteY868" fmla="*/ 5286518 h 11328905"/>
                <a:gd name="connsiteX869" fmla="*/ 6535708 w 16097437"/>
                <a:gd name="connsiteY869" fmla="*/ 5325153 h 11328905"/>
                <a:gd name="connsiteX870" fmla="*/ 6535708 w 16097437"/>
                <a:gd name="connsiteY870" fmla="*/ 5325153 h 11328905"/>
                <a:gd name="connsiteX871" fmla="*/ 6529269 w 16097437"/>
                <a:gd name="connsiteY871" fmla="*/ 5338031 h 11328905"/>
                <a:gd name="connsiteX872" fmla="*/ 6497073 w 16097437"/>
                <a:gd name="connsiteY872" fmla="*/ 5383105 h 11328905"/>
                <a:gd name="connsiteX873" fmla="*/ 6451999 w 16097437"/>
                <a:gd name="connsiteY873" fmla="*/ 5479692 h 11328905"/>
                <a:gd name="connsiteX874" fmla="*/ 6439121 w 16097437"/>
                <a:gd name="connsiteY874" fmla="*/ 5486131 h 11328905"/>
                <a:gd name="connsiteX875" fmla="*/ 6432682 w 16097437"/>
                <a:gd name="connsiteY875" fmla="*/ 5466814 h 11328905"/>
                <a:gd name="connsiteX876" fmla="*/ 6419804 w 16097437"/>
                <a:gd name="connsiteY876" fmla="*/ 5421740 h 11328905"/>
                <a:gd name="connsiteX877" fmla="*/ 6394047 w 16097437"/>
                <a:gd name="connsiteY877" fmla="*/ 5383105 h 11328905"/>
                <a:gd name="connsiteX878" fmla="*/ 6348973 w 16097437"/>
                <a:gd name="connsiteY878" fmla="*/ 5363788 h 11328905"/>
                <a:gd name="connsiteX879" fmla="*/ 6310339 w 16097437"/>
                <a:gd name="connsiteY879" fmla="*/ 5376666 h 11328905"/>
                <a:gd name="connsiteX880" fmla="*/ 6278143 w 16097437"/>
                <a:gd name="connsiteY880" fmla="*/ 5408861 h 11328905"/>
                <a:gd name="connsiteX881" fmla="*/ 6252386 w 16097437"/>
                <a:gd name="connsiteY881" fmla="*/ 5447496 h 11328905"/>
                <a:gd name="connsiteX882" fmla="*/ 6207313 w 16097437"/>
                <a:gd name="connsiteY882" fmla="*/ 5531205 h 11328905"/>
                <a:gd name="connsiteX883" fmla="*/ 6162239 w 16097437"/>
                <a:gd name="connsiteY883" fmla="*/ 5589157 h 11328905"/>
                <a:gd name="connsiteX884" fmla="*/ 6123604 w 16097437"/>
                <a:gd name="connsiteY884" fmla="*/ 5640670 h 11328905"/>
                <a:gd name="connsiteX885" fmla="*/ 6091408 w 16097437"/>
                <a:gd name="connsiteY885" fmla="*/ 5659987 h 11328905"/>
                <a:gd name="connsiteX886" fmla="*/ 6084969 w 16097437"/>
                <a:gd name="connsiteY886" fmla="*/ 5659987 h 11328905"/>
                <a:gd name="connsiteX887" fmla="*/ 6084969 w 16097437"/>
                <a:gd name="connsiteY887" fmla="*/ 5659987 h 11328905"/>
                <a:gd name="connsiteX888" fmla="*/ 6072091 w 16097437"/>
                <a:gd name="connsiteY888" fmla="*/ 5614913 h 11328905"/>
                <a:gd name="connsiteX889" fmla="*/ 6084969 w 16097437"/>
                <a:gd name="connsiteY889" fmla="*/ 5524766 h 11328905"/>
                <a:gd name="connsiteX890" fmla="*/ 6110726 w 16097437"/>
                <a:gd name="connsiteY890" fmla="*/ 5453935 h 11328905"/>
                <a:gd name="connsiteX891" fmla="*/ 6142921 w 16097437"/>
                <a:gd name="connsiteY891" fmla="*/ 5389544 h 11328905"/>
                <a:gd name="connsiteX892" fmla="*/ 6136482 w 16097437"/>
                <a:gd name="connsiteY892" fmla="*/ 5370227 h 11328905"/>
                <a:gd name="connsiteX893" fmla="*/ 6123604 w 16097437"/>
                <a:gd name="connsiteY893" fmla="*/ 5350909 h 11328905"/>
                <a:gd name="connsiteX894" fmla="*/ 6104287 w 16097437"/>
                <a:gd name="connsiteY894" fmla="*/ 5331592 h 11328905"/>
                <a:gd name="connsiteX895" fmla="*/ 6091408 w 16097437"/>
                <a:gd name="connsiteY895" fmla="*/ 5325153 h 11328905"/>
                <a:gd name="connsiteX896" fmla="*/ 6084969 w 16097437"/>
                <a:gd name="connsiteY896" fmla="*/ 5331592 h 11328905"/>
                <a:gd name="connsiteX897" fmla="*/ 6078530 w 16097437"/>
                <a:gd name="connsiteY897" fmla="*/ 5338031 h 11328905"/>
                <a:gd name="connsiteX898" fmla="*/ 6072091 w 16097437"/>
                <a:gd name="connsiteY898" fmla="*/ 5338031 h 11328905"/>
                <a:gd name="connsiteX899" fmla="*/ 6065652 w 16097437"/>
                <a:gd name="connsiteY899" fmla="*/ 5350909 h 11328905"/>
                <a:gd name="connsiteX900" fmla="*/ 6027017 w 16097437"/>
                <a:gd name="connsiteY900" fmla="*/ 5421740 h 11328905"/>
                <a:gd name="connsiteX901" fmla="*/ 6014139 w 16097437"/>
                <a:gd name="connsiteY901" fmla="*/ 5447496 h 11328905"/>
                <a:gd name="connsiteX902" fmla="*/ 6001261 w 16097437"/>
                <a:gd name="connsiteY902" fmla="*/ 5473253 h 11328905"/>
                <a:gd name="connsiteX903" fmla="*/ 5994822 w 16097437"/>
                <a:gd name="connsiteY903" fmla="*/ 5518326 h 11328905"/>
                <a:gd name="connsiteX904" fmla="*/ 5969065 w 16097437"/>
                <a:gd name="connsiteY904" fmla="*/ 5556961 h 11328905"/>
                <a:gd name="connsiteX905" fmla="*/ 5943309 w 16097437"/>
                <a:gd name="connsiteY905" fmla="*/ 5595596 h 11328905"/>
                <a:gd name="connsiteX906" fmla="*/ 5943309 w 16097437"/>
                <a:gd name="connsiteY906" fmla="*/ 5582718 h 11328905"/>
                <a:gd name="connsiteX907" fmla="*/ 5930430 w 16097437"/>
                <a:gd name="connsiteY907" fmla="*/ 5608474 h 11328905"/>
                <a:gd name="connsiteX908" fmla="*/ 5930430 w 16097437"/>
                <a:gd name="connsiteY908" fmla="*/ 5614913 h 11328905"/>
                <a:gd name="connsiteX909" fmla="*/ 5923991 w 16097437"/>
                <a:gd name="connsiteY909" fmla="*/ 5627792 h 11328905"/>
                <a:gd name="connsiteX910" fmla="*/ 5859600 w 16097437"/>
                <a:gd name="connsiteY910" fmla="*/ 5711500 h 11328905"/>
                <a:gd name="connsiteX911" fmla="*/ 5859600 w 16097437"/>
                <a:gd name="connsiteY911" fmla="*/ 5711500 h 11328905"/>
                <a:gd name="connsiteX912" fmla="*/ 5859600 w 16097437"/>
                <a:gd name="connsiteY912" fmla="*/ 5711500 h 11328905"/>
                <a:gd name="connsiteX913" fmla="*/ 5827405 w 16097437"/>
                <a:gd name="connsiteY913" fmla="*/ 5763013 h 11328905"/>
                <a:gd name="connsiteX914" fmla="*/ 5808087 w 16097437"/>
                <a:gd name="connsiteY914" fmla="*/ 5782330 h 11328905"/>
                <a:gd name="connsiteX915" fmla="*/ 5795209 w 16097437"/>
                <a:gd name="connsiteY915" fmla="*/ 5795209 h 11328905"/>
                <a:gd name="connsiteX916" fmla="*/ 5788770 w 16097437"/>
                <a:gd name="connsiteY916" fmla="*/ 5788770 h 11328905"/>
                <a:gd name="connsiteX917" fmla="*/ 5782331 w 16097437"/>
                <a:gd name="connsiteY917" fmla="*/ 5775891 h 11328905"/>
                <a:gd name="connsiteX918" fmla="*/ 5782331 w 16097437"/>
                <a:gd name="connsiteY918" fmla="*/ 5763013 h 11328905"/>
                <a:gd name="connsiteX919" fmla="*/ 5782331 w 16097437"/>
                <a:gd name="connsiteY919" fmla="*/ 5763013 h 11328905"/>
                <a:gd name="connsiteX920" fmla="*/ 5782331 w 16097437"/>
                <a:gd name="connsiteY920" fmla="*/ 5756574 h 11328905"/>
                <a:gd name="connsiteX921" fmla="*/ 5788770 w 16097437"/>
                <a:gd name="connsiteY921" fmla="*/ 5743696 h 11328905"/>
                <a:gd name="connsiteX922" fmla="*/ 5788770 w 16097437"/>
                <a:gd name="connsiteY922" fmla="*/ 5730817 h 11328905"/>
                <a:gd name="connsiteX923" fmla="*/ 5795209 w 16097437"/>
                <a:gd name="connsiteY923" fmla="*/ 5685744 h 11328905"/>
                <a:gd name="connsiteX924" fmla="*/ 5808087 w 16097437"/>
                <a:gd name="connsiteY924" fmla="*/ 5634231 h 11328905"/>
                <a:gd name="connsiteX925" fmla="*/ 5859600 w 16097437"/>
                <a:gd name="connsiteY925" fmla="*/ 5492570 h 11328905"/>
                <a:gd name="connsiteX926" fmla="*/ 5866039 w 16097437"/>
                <a:gd name="connsiteY926" fmla="*/ 5447496 h 11328905"/>
                <a:gd name="connsiteX927" fmla="*/ 5866039 w 16097437"/>
                <a:gd name="connsiteY927" fmla="*/ 5434618 h 11328905"/>
                <a:gd name="connsiteX928" fmla="*/ 5820965 w 16097437"/>
                <a:gd name="connsiteY928" fmla="*/ 5415301 h 11328905"/>
                <a:gd name="connsiteX929" fmla="*/ 5801648 w 16097437"/>
                <a:gd name="connsiteY929" fmla="*/ 5428179 h 11328905"/>
                <a:gd name="connsiteX930" fmla="*/ 5763013 w 16097437"/>
                <a:gd name="connsiteY930" fmla="*/ 5460374 h 11328905"/>
                <a:gd name="connsiteX931" fmla="*/ 5769452 w 16097437"/>
                <a:gd name="connsiteY931" fmla="*/ 5453935 h 11328905"/>
                <a:gd name="connsiteX932" fmla="*/ 5763013 w 16097437"/>
                <a:gd name="connsiteY932" fmla="*/ 5441057 h 11328905"/>
                <a:gd name="connsiteX933" fmla="*/ 5737257 w 16097437"/>
                <a:gd name="connsiteY933" fmla="*/ 5421740 h 11328905"/>
                <a:gd name="connsiteX934" fmla="*/ 5737257 w 16097437"/>
                <a:gd name="connsiteY934" fmla="*/ 5421740 h 11328905"/>
                <a:gd name="connsiteX935" fmla="*/ 5730818 w 16097437"/>
                <a:gd name="connsiteY935" fmla="*/ 5421740 h 11328905"/>
                <a:gd name="connsiteX936" fmla="*/ 5730818 w 16097437"/>
                <a:gd name="connsiteY936" fmla="*/ 5428179 h 11328905"/>
                <a:gd name="connsiteX937" fmla="*/ 5705061 w 16097437"/>
                <a:gd name="connsiteY937" fmla="*/ 5421740 h 11328905"/>
                <a:gd name="connsiteX938" fmla="*/ 5659987 w 16097437"/>
                <a:gd name="connsiteY938" fmla="*/ 5428179 h 11328905"/>
                <a:gd name="connsiteX939" fmla="*/ 5634231 w 16097437"/>
                <a:gd name="connsiteY939" fmla="*/ 5434618 h 11328905"/>
                <a:gd name="connsiteX940" fmla="*/ 5614914 w 16097437"/>
                <a:gd name="connsiteY940" fmla="*/ 5441057 h 11328905"/>
                <a:gd name="connsiteX941" fmla="*/ 5608474 w 16097437"/>
                <a:gd name="connsiteY941" fmla="*/ 5447496 h 11328905"/>
                <a:gd name="connsiteX942" fmla="*/ 5569840 w 16097437"/>
                <a:gd name="connsiteY942" fmla="*/ 5473253 h 11328905"/>
                <a:gd name="connsiteX943" fmla="*/ 5544083 w 16097437"/>
                <a:gd name="connsiteY943" fmla="*/ 5505448 h 11328905"/>
                <a:gd name="connsiteX944" fmla="*/ 5518327 w 16097437"/>
                <a:gd name="connsiteY944" fmla="*/ 5550522 h 11328905"/>
                <a:gd name="connsiteX945" fmla="*/ 5518327 w 16097437"/>
                <a:gd name="connsiteY945" fmla="*/ 5550522 h 11328905"/>
                <a:gd name="connsiteX946" fmla="*/ 5518327 w 16097437"/>
                <a:gd name="connsiteY946" fmla="*/ 5569839 h 11328905"/>
                <a:gd name="connsiteX947" fmla="*/ 5511888 w 16097437"/>
                <a:gd name="connsiteY947" fmla="*/ 5582718 h 11328905"/>
                <a:gd name="connsiteX948" fmla="*/ 5531205 w 16097437"/>
                <a:gd name="connsiteY948" fmla="*/ 5621352 h 11328905"/>
                <a:gd name="connsiteX949" fmla="*/ 5537644 w 16097437"/>
                <a:gd name="connsiteY949" fmla="*/ 5614913 h 11328905"/>
                <a:gd name="connsiteX950" fmla="*/ 5544083 w 16097437"/>
                <a:gd name="connsiteY950" fmla="*/ 5640670 h 11328905"/>
                <a:gd name="connsiteX951" fmla="*/ 5563401 w 16097437"/>
                <a:gd name="connsiteY951" fmla="*/ 5653548 h 11328905"/>
                <a:gd name="connsiteX952" fmla="*/ 5582718 w 16097437"/>
                <a:gd name="connsiteY952" fmla="*/ 5659987 h 11328905"/>
                <a:gd name="connsiteX953" fmla="*/ 5602035 w 16097437"/>
                <a:gd name="connsiteY953" fmla="*/ 5659987 h 11328905"/>
                <a:gd name="connsiteX954" fmla="*/ 5634231 w 16097437"/>
                <a:gd name="connsiteY954" fmla="*/ 5653548 h 11328905"/>
                <a:gd name="connsiteX955" fmla="*/ 5666426 w 16097437"/>
                <a:gd name="connsiteY955" fmla="*/ 5634231 h 11328905"/>
                <a:gd name="connsiteX956" fmla="*/ 5705061 w 16097437"/>
                <a:gd name="connsiteY956" fmla="*/ 5602035 h 11328905"/>
                <a:gd name="connsiteX957" fmla="*/ 5730818 w 16097437"/>
                <a:gd name="connsiteY957" fmla="*/ 5569839 h 11328905"/>
                <a:gd name="connsiteX958" fmla="*/ 5756574 w 16097437"/>
                <a:gd name="connsiteY958" fmla="*/ 5544083 h 11328905"/>
                <a:gd name="connsiteX959" fmla="*/ 5756574 w 16097437"/>
                <a:gd name="connsiteY959" fmla="*/ 5589157 h 11328905"/>
                <a:gd name="connsiteX960" fmla="*/ 5730818 w 16097437"/>
                <a:gd name="connsiteY960" fmla="*/ 5679304 h 11328905"/>
                <a:gd name="connsiteX961" fmla="*/ 5724379 w 16097437"/>
                <a:gd name="connsiteY961" fmla="*/ 5730817 h 11328905"/>
                <a:gd name="connsiteX962" fmla="*/ 5724379 w 16097437"/>
                <a:gd name="connsiteY962" fmla="*/ 5775891 h 11328905"/>
                <a:gd name="connsiteX963" fmla="*/ 5730818 w 16097437"/>
                <a:gd name="connsiteY963" fmla="*/ 5808087 h 11328905"/>
                <a:gd name="connsiteX964" fmla="*/ 5743696 w 16097437"/>
                <a:gd name="connsiteY964" fmla="*/ 5833843 h 11328905"/>
                <a:gd name="connsiteX965" fmla="*/ 5775892 w 16097437"/>
                <a:gd name="connsiteY965" fmla="*/ 5846722 h 11328905"/>
                <a:gd name="connsiteX966" fmla="*/ 5814526 w 16097437"/>
                <a:gd name="connsiteY966" fmla="*/ 5833843 h 11328905"/>
                <a:gd name="connsiteX967" fmla="*/ 5846722 w 16097437"/>
                <a:gd name="connsiteY967" fmla="*/ 5808087 h 11328905"/>
                <a:gd name="connsiteX968" fmla="*/ 5878918 w 16097437"/>
                <a:gd name="connsiteY968" fmla="*/ 5769452 h 11328905"/>
                <a:gd name="connsiteX969" fmla="*/ 5878918 w 16097437"/>
                <a:gd name="connsiteY969" fmla="*/ 5763013 h 11328905"/>
                <a:gd name="connsiteX970" fmla="*/ 5878918 w 16097437"/>
                <a:gd name="connsiteY970" fmla="*/ 5763013 h 11328905"/>
                <a:gd name="connsiteX971" fmla="*/ 5962626 w 16097437"/>
                <a:gd name="connsiteY971" fmla="*/ 5621352 h 11328905"/>
                <a:gd name="connsiteX972" fmla="*/ 5988383 w 16097437"/>
                <a:gd name="connsiteY972" fmla="*/ 5582718 h 11328905"/>
                <a:gd name="connsiteX973" fmla="*/ 5994822 w 16097437"/>
                <a:gd name="connsiteY973" fmla="*/ 5627792 h 11328905"/>
                <a:gd name="connsiteX974" fmla="*/ 6007700 w 16097437"/>
                <a:gd name="connsiteY974" fmla="*/ 5666426 h 11328905"/>
                <a:gd name="connsiteX975" fmla="*/ 6039895 w 16097437"/>
                <a:gd name="connsiteY975" fmla="*/ 5705061 h 11328905"/>
                <a:gd name="connsiteX976" fmla="*/ 6097848 w 16097437"/>
                <a:gd name="connsiteY976" fmla="*/ 5717939 h 11328905"/>
                <a:gd name="connsiteX977" fmla="*/ 6130043 w 16097437"/>
                <a:gd name="connsiteY977" fmla="*/ 5705061 h 11328905"/>
                <a:gd name="connsiteX978" fmla="*/ 6162239 w 16097437"/>
                <a:gd name="connsiteY978" fmla="*/ 5679304 h 11328905"/>
                <a:gd name="connsiteX979" fmla="*/ 6200874 w 16097437"/>
                <a:gd name="connsiteY979" fmla="*/ 5634231 h 11328905"/>
                <a:gd name="connsiteX980" fmla="*/ 6233069 w 16097437"/>
                <a:gd name="connsiteY980" fmla="*/ 5582718 h 11328905"/>
                <a:gd name="connsiteX981" fmla="*/ 6271704 w 16097437"/>
                <a:gd name="connsiteY981" fmla="*/ 5524766 h 11328905"/>
                <a:gd name="connsiteX982" fmla="*/ 6303899 w 16097437"/>
                <a:gd name="connsiteY982" fmla="*/ 5466814 h 11328905"/>
                <a:gd name="connsiteX983" fmla="*/ 6342534 w 16097437"/>
                <a:gd name="connsiteY983" fmla="*/ 5428179 h 11328905"/>
                <a:gd name="connsiteX984" fmla="*/ 6348973 w 16097437"/>
                <a:gd name="connsiteY984" fmla="*/ 5479692 h 11328905"/>
                <a:gd name="connsiteX985" fmla="*/ 6342534 w 16097437"/>
                <a:gd name="connsiteY985" fmla="*/ 5518326 h 11328905"/>
                <a:gd name="connsiteX986" fmla="*/ 6342534 w 16097437"/>
                <a:gd name="connsiteY986" fmla="*/ 5556961 h 11328905"/>
                <a:gd name="connsiteX987" fmla="*/ 6342534 w 16097437"/>
                <a:gd name="connsiteY987" fmla="*/ 5595596 h 11328905"/>
                <a:gd name="connsiteX988" fmla="*/ 6348973 w 16097437"/>
                <a:gd name="connsiteY988" fmla="*/ 5627792 h 11328905"/>
                <a:gd name="connsiteX989" fmla="*/ 6374730 w 16097437"/>
                <a:gd name="connsiteY989" fmla="*/ 5653548 h 11328905"/>
                <a:gd name="connsiteX990" fmla="*/ 6413365 w 16097437"/>
                <a:gd name="connsiteY990" fmla="*/ 5659987 h 11328905"/>
                <a:gd name="connsiteX991" fmla="*/ 6432682 w 16097437"/>
                <a:gd name="connsiteY991" fmla="*/ 5659987 h 11328905"/>
                <a:gd name="connsiteX992" fmla="*/ 6445560 w 16097437"/>
                <a:gd name="connsiteY992" fmla="*/ 5627792 h 11328905"/>
                <a:gd name="connsiteX993" fmla="*/ 6458438 w 16097437"/>
                <a:gd name="connsiteY993" fmla="*/ 5595596 h 11328905"/>
                <a:gd name="connsiteX994" fmla="*/ 6458438 w 16097437"/>
                <a:gd name="connsiteY994" fmla="*/ 5595596 h 11328905"/>
                <a:gd name="connsiteX995" fmla="*/ 6464878 w 16097437"/>
                <a:gd name="connsiteY995" fmla="*/ 5569839 h 11328905"/>
                <a:gd name="connsiteX996" fmla="*/ 6477756 w 16097437"/>
                <a:gd name="connsiteY996" fmla="*/ 5531205 h 11328905"/>
                <a:gd name="connsiteX997" fmla="*/ 6516390 w 16097437"/>
                <a:gd name="connsiteY997" fmla="*/ 5460374 h 11328905"/>
                <a:gd name="connsiteX998" fmla="*/ 6548586 w 16097437"/>
                <a:gd name="connsiteY998" fmla="*/ 5395983 h 11328905"/>
                <a:gd name="connsiteX999" fmla="*/ 6593660 w 16097437"/>
                <a:gd name="connsiteY999" fmla="*/ 5325153 h 11328905"/>
                <a:gd name="connsiteX1000" fmla="*/ 6645173 w 16097437"/>
                <a:gd name="connsiteY1000" fmla="*/ 5267201 h 11328905"/>
                <a:gd name="connsiteX1001" fmla="*/ 6696686 w 16097437"/>
                <a:gd name="connsiteY1001" fmla="*/ 5241444 h 11328905"/>
                <a:gd name="connsiteX1002" fmla="*/ 6703125 w 16097437"/>
                <a:gd name="connsiteY1002" fmla="*/ 5254323 h 11328905"/>
                <a:gd name="connsiteX1003" fmla="*/ 6703125 w 16097437"/>
                <a:gd name="connsiteY1003" fmla="*/ 5273640 h 11328905"/>
                <a:gd name="connsiteX1004" fmla="*/ 6683807 w 16097437"/>
                <a:gd name="connsiteY1004" fmla="*/ 5395983 h 11328905"/>
                <a:gd name="connsiteX1005" fmla="*/ 6645173 w 16097437"/>
                <a:gd name="connsiteY1005" fmla="*/ 5531205 h 11328905"/>
                <a:gd name="connsiteX1006" fmla="*/ 6606538 w 16097437"/>
                <a:gd name="connsiteY1006" fmla="*/ 5672865 h 11328905"/>
                <a:gd name="connsiteX1007" fmla="*/ 6587221 w 16097437"/>
                <a:gd name="connsiteY1007" fmla="*/ 5814526 h 11328905"/>
                <a:gd name="connsiteX1008" fmla="*/ 6593660 w 16097437"/>
                <a:gd name="connsiteY1008" fmla="*/ 5866039 h 11328905"/>
                <a:gd name="connsiteX1009" fmla="*/ 6606538 w 16097437"/>
                <a:gd name="connsiteY1009" fmla="*/ 5917552 h 11328905"/>
                <a:gd name="connsiteX1010" fmla="*/ 6632295 w 16097437"/>
                <a:gd name="connsiteY1010" fmla="*/ 5949748 h 11328905"/>
                <a:gd name="connsiteX1011" fmla="*/ 6670929 w 16097437"/>
                <a:gd name="connsiteY1011" fmla="*/ 5962626 h 11328905"/>
                <a:gd name="connsiteX1012" fmla="*/ 6703125 w 16097437"/>
                <a:gd name="connsiteY1012" fmla="*/ 5943308 h 11328905"/>
                <a:gd name="connsiteX1013" fmla="*/ 6754638 w 16097437"/>
                <a:gd name="connsiteY1013" fmla="*/ 5885356 h 11328905"/>
                <a:gd name="connsiteX1014" fmla="*/ 6806151 w 16097437"/>
                <a:gd name="connsiteY1014" fmla="*/ 5801648 h 11328905"/>
                <a:gd name="connsiteX1015" fmla="*/ 6915616 w 16097437"/>
                <a:gd name="connsiteY1015" fmla="*/ 5640670 h 11328905"/>
                <a:gd name="connsiteX1016" fmla="*/ 6960690 w 16097437"/>
                <a:gd name="connsiteY1016" fmla="*/ 5582718 h 11328905"/>
                <a:gd name="connsiteX1017" fmla="*/ 6928494 w 16097437"/>
                <a:gd name="connsiteY1017" fmla="*/ 5685744 h 11328905"/>
                <a:gd name="connsiteX1018" fmla="*/ 6922055 w 16097437"/>
                <a:gd name="connsiteY1018" fmla="*/ 5756574 h 11328905"/>
                <a:gd name="connsiteX1019" fmla="*/ 6928494 w 16097437"/>
                <a:gd name="connsiteY1019" fmla="*/ 5795209 h 11328905"/>
                <a:gd name="connsiteX1020" fmla="*/ 6967129 w 16097437"/>
                <a:gd name="connsiteY1020" fmla="*/ 5814526 h 11328905"/>
                <a:gd name="connsiteX1021" fmla="*/ 6986446 w 16097437"/>
                <a:gd name="connsiteY1021" fmla="*/ 5808087 h 11328905"/>
                <a:gd name="connsiteX1022" fmla="*/ 7005764 w 16097437"/>
                <a:gd name="connsiteY1022" fmla="*/ 5788770 h 11328905"/>
                <a:gd name="connsiteX1023" fmla="*/ 7037959 w 16097437"/>
                <a:gd name="connsiteY1023" fmla="*/ 5737257 h 11328905"/>
                <a:gd name="connsiteX1024" fmla="*/ 7076594 w 16097437"/>
                <a:gd name="connsiteY1024" fmla="*/ 5679304 h 11328905"/>
                <a:gd name="connsiteX1025" fmla="*/ 7134546 w 16097437"/>
                <a:gd name="connsiteY1025" fmla="*/ 5614913 h 11328905"/>
                <a:gd name="connsiteX1026" fmla="*/ 7186059 w 16097437"/>
                <a:gd name="connsiteY1026" fmla="*/ 5556961 h 11328905"/>
                <a:gd name="connsiteX1027" fmla="*/ 7224694 w 16097437"/>
                <a:gd name="connsiteY1027" fmla="*/ 5537644 h 11328905"/>
                <a:gd name="connsiteX1028" fmla="*/ 7250450 w 16097437"/>
                <a:gd name="connsiteY1028" fmla="*/ 5556961 h 11328905"/>
                <a:gd name="connsiteX1029" fmla="*/ 7269768 w 16097437"/>
                <a:gd name="connsiteY1029" fmla="*/ 5602035 h 11328905"/>
                <a:gd name="connsiteX1030" fmla="*/ 7276207 w 16097437"/>
                <a:gd name="connsiteY1030" fmla="*/ 5659987 h 11328905"/>
                <a:gd name="connsiteX1031" fmla="*/ 7276207 w 16097437"/>
                <a:gd name="connsiteY1031" fmla="*/ 5672865 h 11328905"/>
                <a:gd name="connsiteX1032" fmla="*/ 7276207 w 16097437"/>
                <a:gd name="connsiteY1032" fmla="*/ 5679304 h 11328905"/>
                <a:gd name="connsiteX1033" fmla="*/ 7276207 w 16097437"/>
                <a:gd name="connsiteY1033" fmla="*/ 5685744 h 11328905"/>
                <a:gd name="connsiteX1034" fmla="*/ 7276207 w 16097437"/>
                <a:gd name="connsiteY1034" fmla="*/ 5685744 h 11328905"/>
                <a:gd name="connsiteX1035" fmla="*/ 7205376 w 16097437"/>
                <a:gd name="connsiteY1035" fmla="*/ 5737257 h 11328905"/>
                <a:gd name="connsiteX1036" fmla="*/ 7166742 w 16097437"/>
                <a:gd name="connsiteY1036" fmla="*/ 5775891 h 11328905"/>
                <a:gd name="connsiteX1037" fmla="*/ 7134546 w 16097437"/>
                <a:gd name="connsiteY1037" fmla="*/ 5814526 h 11328905"/>
                <a:gd name="connsiteX1038" fmla="*/ 7134546 w 16097437"/>
                <a:gd name="connsiteY1038" fmla="*/ 5820965 h 11328905"/>
                <a:gd name="connsiteX1039" fmla="*/ 7128107 w 16097437"/>
                <a:gd name="connsiteY1039" fmla="*/ 5820965 h 11328905"/>
                <a:gd name="connsiteX1040" fmla="*/ 7134546 w 16097437"/>
                <a:gd name="connsiteY1040" fmla="*/ 5814526 h 11328905"/>
                <a:gd name="connsiteX1041" fmla="*/ 7121668 w 16097437"/>
                <a:gd name="connsiteY1041" fmla="*/ 5820965 h 11328905"/>
                <a:gd name="connsiteX1042" fmla="*/ 7128107 w 16097437"/>
                <a:gd name="connsiteY1042" fmla="*/ 5820965 h 11328905"/>
                <a:gd name="connsiteX1043" fmla="*/ 7128107 w 16097437"/>
                <a:gd name="connsiteY1043" fmla="*/ 5827404 h 11328905"/>
                <a:gd name="connsiteX1044" fmla="*/ 7128107 w 16097437"/>
                <a:gd name="connsiteY1044" fmla="*/ 5827404 h 11328905"/>
                <a:gd name="connsiteX1045" fmla="*/ 7121668 w 16097437"/>
                <a:gd name="connsiteY1045" fmla="*/ 5833843 h 11328905"/>
                <a:gd name="connsiteX1046" fmla="*/ 7102350 w 16097437"/>
                <a:gd name="connsiteY1046" fmla="*/ 5859600 h 11328905"/>
                <a:gd name="connsiteX1047" fmla="*/ 7083033 w 16097437"/>
                <a:gd name="connsiteY1047" fmla="*/ 5885356 h 11328905"/>
                <a:gd name="connsiteX1048" fmla="*/ 7083033 w 16097437"/>
                <a:gd name="connsiteY1048" fmla="*/ 5917552 h 11328905"/>
                <a:gd name="connsiteX1049" fmla="*/ 7076594 w 16097437"/>
                <a:gd name="connsiteY1049" fmla="*/ 5930430 h 11328905"/>
                <a:gd name="connsiteX1050" fmla="*/ 7089472 w 16097437"/>
                <a:gd name="connsiteY1050" fmla="*/ 5969065 h 11328905"/>
                <a:gd name="connsiteX1051" fmla="*/ 7089472 w 16097437"/>
                <a:gd name="connsiteY1051" fmla="*/ 5975504 h 11328905"/>
                <a:gd name="connsiteX1052" fmla="*/ 7095911 w 16097437"/>
                <a:gd name="connsiteY1052" fmla="*/ 5994821 h 11328905"/>
                <a:gd name="connsiteX1053" fmla="*/ 7121668 w 16097437"/>
                <a:gd name="connsiteY1053" fmla="*/ 6007700 h 11328905"/>
                <a:gd name="connsiteX1054" fmla="*/ 7153863 w 16097437"/>
                <a:gd name="connsiteY1054" fmla="*/ 6020578 h 11328905"/>
                <a:gd name="connsiteX1055" fmla="*/ 7173181 w 16097437"/>
                <a:gd name="connsiteY1055" fmla="*/ 6027017 h 11328905"/>
                <a:gd name="connsiteX1056" fmla="*/ 7205376 w 16097437"/>
                <a:gd name="connsiteY1056" fmla="*/ 6020578 h 11328905"/>
                <a:gd name="connsiteX1057" fmla="*/ 7231133 w 16097437"/>
                <a:gd name="connsiteY1057" fmla="*/ 6001260 h 11328905"/>
                <a:gd name="connsiteX1058" fmla="*/ 7231133 w 16097437"/>
                <a:gd name="connsiteY1058" fmla="*/ 6007700 h 11328905"/>
                <a:gd name="connsiteX1059" fmla="*/ 7256889 w 16097437"/>
                <a:gd name="connsiteY1059" fmla="*/ 5975504 h 11328905"/>
                <a:gd name="connsiteX1060" fmla="*/ 7308402 w 16097437"/>
                <a:gd name="connsiteY1060" fmla="*/ 5904674 h 11328905"/>
                <a:gd name="connsiteX1061" fmla="*/ 7314841 w 16097437"/>
                <a:gd name="connsiteY1061" fmla="*/ 5885356 h 11328905"/>
                <a:gd name="connsiteX1062" fmla="*/ 7334159 w 16097437"/>
                <a:gd name="connsiteY1062" fmla="*/ 5827404 h 11328905"/>
                <a:gd name="connsiteX1063" fmla="*/ 7347037 w 16097437"/>
                <a:gd name="connsiteY1063" fmla="*/ 5782330 h 11328905"/>
                <a:gd name="connsiteX1064" fmla="*/ 7353476 w 16097437"/>
                <a:gd name="connsiteY1064" fmla="*/ 5743696 h 11328905"/>
                <a:gd name="connsiteX1065" fmla="*/ 7353476 w 16097437"/>
                <a:gd name="connsiteY1065" fmla="*/ 5737257 h 11328905"/>
                <a:gd name="connsiteX1066" fmla="*/ 7353476 w 16097437"/>
                <a:gd name="connsiteY1066" fmla="*/ 5692183 h 11328905"/>
                <a:gd name="connsiteX1067" fmla="*/ 7366354 w 16097437"/>
                <a:gd name="connsiteY1067" fmla="*/ 5659987 h 11328905"/>
                <a:gd name="connsiteX1068" fmla="*/ 7411428 w 16097437"/>
                <a:gd name="connsiteY1068" fmla="*/ 5621352 h 11328905"/>
                <a:gd name="connsiteX1069" fmla="*/ 7533771 w 16097437"/>
                <a:gd name="connsiteY1069" fmla="*/ 5531205 h 11328905"/>
                <a:gd name="connsiteX1070" fmla="*/ 7578845 w 16097437"/>
                <a:gd name="connsiteY1070" fmla="*/ 5492570 h 11328905"/>
                <a:gd name="connsiteX1071" fmla="*/ 7591724 w 16097437"/>
                <a:gd name="connsiteY1071" fmla="*/ 5460374 h 11328905"/>
                <a:gd name="connsiteX1072" fmla="*/ 7578845 w 16097437"/>
                <a:gd name="connsiteY1072" fmla="*/ 5453935 h 11328905"/>
                <a:gd name="connsiteX1073" fmla="*/ 7572406 w 16097437"/>
                <a:gd name="connsiteY1073" fmla="*/ 5453935 h 11328905"/>
                <a:gd name="connsiteX1074" fmla="*/ 7527332 w 16097437"/>
                <a:gd name="connsiteY1074" fmla="*/ 5486131 h 11328905"/>
                <a:gd name="connsiteX1075" fmla="*/ 7501576 w 16097437"/>
                <a:gd name="connsiteY1075" fmla="*/ 5511887 h 11328905"/>
                <a:gd name="connsiteX1076" fmla="*/ 7482259 w 16097437"/>
                <a:gd name="connsiteY1076" fmla="*/ 5524766 h 11328905"/>
                <a:gd name="connsiteX1077" fmla="*/ 7475820 w 16097437"/>
                <a:gd name="connsiteY1077" fmla="*/ 5531205 h 11328905"/>
                <a:gd name="connsiteX1078" fmla="*/ 7475820 w 16097437"/>
                <a:gd name="connsiteY1078" fmla="*/ 5531205 h 11328905"/>
                <a:gd name="connsiteX1079" fmla="*/ 7475820 w 16097437"/>
                <a:gd name="connsiteY1079" fmla="*/ 5531205 h 11328905"/>
                <a:gd name="connsiteX1080" fmla="*/ 7462941 w 16097437"/>
                <a:gd name="connsiteY1080" fmla="*/ 5537644 h 11328905"/>
                <a:gd name="connsiteX1081" fmla="*/ 7469380 w 16097437"/>
                <a:gd name="connsiteY1081" fmla="*/ 5544083 h 11328905"/>
                <a:gd name="connsiteX1082" fmla="*/ 7469380 w 16097437"/>
                <a:gd name="connsiteY1082" fmla="*/ 5544083 h 11328905"/>
                <a:gd name="connsiteX1083" fmla="*/ 7430746 w 16097437"/>
                <a:gd name="connsiteY1083" fmla="*/ 5576279 h 11328905"/>
                <a:gd name="connsiteX1084" fmla="*/ 7417867 w 16097437"/>
                <a:gd name="connsiteY1084" fmla="*/ 5589157 h 11328905"/>
                <a:gd name="connsiteX1085" fmla="*/ 7417867 w 16097437"/>
                <a:gd name="connsiteY1085" fmla="*/ 5582718 h 11328905"/>
                <a:gd name="connsiteX1086" fmla="*/ 7404989 w 16097437"/>
                <a:gd name="connsiteY1086" fmla="*/ 5595596 h 11328905"/>
                <a:gd name="connsiteX1087" fmla="*/ 7411428 w 16097437"/>
                <a:gd name="connsiteY1087" fmla="*/ 5595596 h 11328905"/>
                <a:gd name="connsiteX1088" fmla="*/ 7398550 w 16097437"/>
                <a:gd name="connsiteY1088" fmla="*/ 5602035 h 11328905"/>
                <a:gd name="connsiteX1089" fmla="*/ 7392111 w 16097437"/>
                <a:gd name="connsiteY1089" fmla="*/ 5608474 h 11328905"/>
                <a:gd name="connsiteX1090" fmla="*/ 7392111 w 16097437"/>
                <a:gd name="connsiteY1090" fmla="*/ 5608474 h 11328905"/>
                <a:gd name="connsiteX1091" fmla="*/ 7359915 w 16097437"/>
                <a:gd name="connsiteY1091" fmla="*/ 5627792 h 11328905"/>
                <a:gd name="connsiteX1092" fmla="*/ 7353476 w 16097437"/>
                <a:gd name="connsiteY1092" fmla="*/ 5634231 h 11328905"/>
                <a:gd name="connsiteX1093" fmla="*/ 7353476 w 16097437"/>
                <a:gd name="connsiteY1093" fmla="*/ 5634231 h 11328905"/>
                <a:gd name="connsiteX1094" fmla="*/ 7334159 w 16097437"/>
                <a:gd name="connsiteY1094" fmla="*/ 5582718 h 11328905"/>
                <a:gd name="connsiteX1095" fmla="*/ 7301963 w 16097437"/>
                <a:gd name="connsiteY1095" fmla="*/ 5537644 h 11328905"/>
                <a:gd name="connsiteX1096" fmla="*/ 7269768 w 16097437"/>
                <a:gd name="connsiteY1096" fmla="*/ 5511887 h 11328905"/>
                <a:gd name="connsiteX1097" fmla="*/ 7244011 w 16097437"/>
                <a:gd name="connsiteY1097" fmla="*/ 5499009 h 11328905"/>
                <a:gd name="connsiteX1098" fmla="*/ 7237572 w 16097437"/>
                <a:gd name="connsiteY1098" fmla="*/ 5499009 h 11328905"/>
                <a:gd name="connsiteX1099" fmla="*/ 7237572 w 16097437"/>
                <a:gd name="connsiteY1099" fmla="*/ 5499009 h 11328905"/>
                <a:gd name="connsiteX1100" fmla="*/ 7218255 w 16097437"/>
                <a:gd name="connsiteY1100" fmla="*/ 5499009 h 11328905"/>
                <a:gd name="connsiteX1101" fmla="*/ 7198937 w 16097437"/>
                <a:gd name="connsiteY1101" fmla="*/ 5505448 h 11328905"/>
                <a:gd name="connsiteX1102" fmla="*/ 7166742 w 16097437"/>
                <a:gd name="connsiteY1102" fmla="*/ 5518326 h 11328905"/>
                <a:gd name="connsiteX1103" fmla="*/ 7134546 w 16097437"/>
                <a:gd name="connsiteY1103" fmla="*/ 5537644 h 11328905"/>
                <a:gd name="connsiteX1104" fmla="*/ 7115229 w 16097437"/>
                <a:gd name="connsiteY1104" fmla="*/ 5556961 h 11328905"/>
                <a:gd name="connsiteX1105" fmla="*/ 7115229 w 16097437"/>
                <a:gd name="connsiteY1105" fmla="*/ 5556961 h 11328905"/>
                <a:gd name="connsiteX1106" fmla="*/ 7095911 w 16097437"/>
                <a:gd name="connsiteY1106" fmla="*/ 5569839 h 11328905"/>
                <a:gd name="connsiteX1107" fmla="*/ 7070155 w 16097437"/>
                <a:gd name="connsiteY1107" fmla="*/ 5595596 h 11328905"/>
                <a:gd name="connsiteX1108" fmla="*/ 7057276 w 16097437"/>
                <a:gd name="connsiteY1108" fmla="*/ 5621352 h 11328905"/>
                <a:gd name="connsiteX1109" fmla="*/ 7044398 w 16097437"/>
                <a:gd name="connsiteY1109" fmla="*/ 5640670 h 11328905"/>
                <a:gd name="connsiteX1110" fmla="*/ 7031520 w 16097437"/>
                <a:gd name="connsiteY1110" fmla="*/ 5659987 h 11328905"/>
                <a:gd name="connsiteX1111" fmla="*/ 7031520 w 16097437"/>
                <a:gd name="connsiteY1111" fmla="*/ 5653548 h 11328905"/>
                <a:gd name="connsiteX1112" fmla="*/ 7031520 w 16097437"/>
                <a:gd name="connsiteY1112" fmla="*/ 5653548 h 11328905"/>
                <a:gd name="connsiteX1113" fmla="*/ 7037959 w 16097437"/>
                <a:gd name="connsiteY1113" fmla="*/ 5595596 h 11328905"/>
                <a:gd name="connsiteX1114" fmla="*/ 7063716 w 16097437"/>
                <a:gd name="connsiteY1114" fmla="*/ 5524766 h 11328905"/>
                <a:gd name="connsiteX1115" fmla="*/ 7089472 w 16097437"/>
                <a:gd name="connsiteY1115" fmla="*/ 5460374 h 11328905"/>
                <a:gd name="connsiteX1116" fmla="*/ 7108790 w 16097437"/>
                <a:gd name="connsiteY1116" fmla="*/ 5428179 h 11328905"/>
                <a:gd name="connsiteX1117" fmla="*/ 7153863 w 16097437"/>
                <a:gd name="connsiteY1117" fmla="*/ 5415301 h 11328905"/>
                <a:gd name="connsiteX1118" fmla="*/ 7198937 w 16097437"/>
                <a:gd name="connsiteY1118" fmla="*/ 5389544 h 11328905"/>
                <a:gd name="connsiteX1119" fmla="*/ 7231133 w 16097437"/>
                <a:gd name="connsiteY1119" fmla="*/ 5350909 h 11328905"/>
                <a:gd name="connsiteX1120" fmla="*/ 7256889 w 16097437"/>
                <a:gd name="connsiteY1120" fmla="*/ 5318714 h 11328905"/>
                <a:gd name="connsiteX1121" fmla="*/ 7301963 w 16097437"/>
                <a:gd name="connsiteY1121" fmla="*/ 5254323 h 11328905"/>
                <a:gd name="connsiteX1122" fmla="*/ 7340598 w 16097437"/>
                <a:gd name="connsiteY1122" fmla="*/ 5189931 h 11328905"/>
                <a:gd name="connsiteX1123" fmla="*/ 7359915 w 16097437"/>
                <a:gd name="connsiteY1123" fmla="*/ 5119101 h 11328905"/>
                <a:gd name="connsiteX1124" fmla="*/ 7366354 w 16097437"/>
                <a:gd name="connsiteY1124" fmla="*/ 5048271 h 11328905"/>
                <a:gd name="connsiteX1125" fmla="*/ 7347037 w 16097437"/>
                <a:gd name="connsiteY1125" fmla="*/ 4996758 h 11328905"/>
                <a:gd name="connsiteX1126" fmla="*/ 7282646 w 16097437"/>
                <a:gd name="connsiteY1126" fmla="*/ 4977440 h 11328905"/>
                <a:gd name="connsiteX1127" fmla="*/ 7224694 w 16097437"/>
                <a:gd name="connsiteY1127" fmla="*/ 5003197 h 11328905"/>
                <a:gd name="connsiteX1128" fmla="*/ 7147424 w 16097437"/>
                <a:gd name="connsiteY1128" fmla="*/ 5254323 h 11328905"/>
                <a:gd name="connsiteX1129" fmla="*/ 7198937 w 16097437"/>
                <a:gd name="connsiteY1129" fmla="*/ 5138418 h 11328905"/>
                <a:gd name="connsiteX1130" fmla="*/ 7244011 w 16097437"/>
                <a:gd name="connsiteY1130" fmla="*/ 5067588 h 11328905"/>
                <a:gd name="connsiteX1131" fmla="*/ 7276207 w 16097437"/>
                <a:gd name="connsiteY1131" fmla="*/ 5035392 h 11328905"/>
                <a:gd name="connsiteX1132" fmla="*/ 7301963 w 16097437"/>
                <a:gd name="connsiteY1132" fmla="*/ 5016075 h 11328905"/>
                <a:gd name="connsiteX1133" fmla="*/ 7314841 w 16097437"/>
                <a:gd name="connsiteY1133" fmla="*/ 5022514 h 11328905"/>
                <a:gd name="connsiteX1134" fmla="*/ 7321280 w 16097437"/>
                <a:gd name="connsiteY1134" fmla="*/ 5041832 h 11328905"/>
                <a:gd name="connsiteX1135" fmla="*/ 7321280 w 16097437"/>
                <a:gd name="connsiteY1135" fmla="*/ 5048271 h 11328905"/>
                <a:gd name="connsiteX1136" fmla="*/ 7321280 w 16097437"/>
                <a:gd name="connsiteY1136" fmla="*/ 5061149 h 11328905"/>
                <a:gd name="connsiteX1137" fmla="*/ 7321280 w 16097437"/>
                <a:gd name="connsiteY1137" fmla="*/ 5086905 h 11328905"/>
                <a:gd name="connsiteX1138" fmla="*/ 7308402 w 16097437"/>
                <a:gd name="connsiteY1138" fmla="*/ 5157736 h 11328905"/>
                <a:gd name="connsiteX1139" fmla="*/ 7256889 w 16097437"/>
                <a:gd name="connsiteY1139" fmla="*/ 5247883 h 11328905"/>
                <a:gd name="connsiteX1140" fmla="*/ 7256889 w 16097437"/>
                <a:gd name="connsiteY1140" fmla="*/ 5247883 h 11328905"/>
                <a:gd name="connsiteX1141" fmla="*/ 7250450 w 16097437"/>
                <a:gd name="connsiteY1141" fmla="*/ 5254323 h 11328905"/>
                <a:gd name="connsiteX1142" fmla="*/ 7250450 w 16097437"/>
                <a:gd name="connsiteY1142" fmla="*/ 5254323 h 11328905"/>
                <a:gd name="connsiteX1143" fmla="*/ 7244011 w 16097437"/>
                <a:gd name="connsiteY1143" fmla="*/ 5260762 h 11328905"/>
                <a:gd name="connsiteX1144" fmla="*/ 7237572 w 16097437"/>
                <a:gd name="connsiteY1144" fmla="*/ 5267201 h 11328905"/>
                <a:gd name="connsiteX1145" fmla="*/ 7237572 w 16097437"/>
                <a:gd name="connsiteY1145" fmla="*/ 5273640 h 11328905"/>
                <a:gd name="connsiteX1146" fmla="*/ 7179620 w 16097437"/>
                <a:gd name="connsiteY1146" fmla="*/ 5344470 h 11328905"/>
                <a:gd name="connsiteX1147" fmla="*/ 7147424 w 16097437"/>
                <a:gd name="connsiteY1147" fmla="*/ 5370227 h 11328905"/>
                <a:gd name="connsiteX1148" fmla="*/ 7115229 w 16097437"/>
                <a:gd name="connsiteY1148" fmla="*/ 5383105 h 11328905"/>
                <a:gd name="connsiteX1149" fmla="*/ 7147424 w 16097437"/>
                <a:gd name="connsiteY1149" fmla="*/ 5254323 h 11328905"/>
                <a:gd name="connsiteX1150" fmla="*/ 5595596 w 16097437"/>
                <a:gd name="connsiteY1150" fmla="*/ 5621352 h 11328905"/>
                <a:gd name="connsiteX1151" fmla="*/ 5582718 w 16097437"/>
                <a:gd name="connsiteY1151" fmla="*/ 5589157 h 11328905"/>
                <a:gd name="connsiteX1152" fmla="*/ 5602035 w 16097437"/>
                <a:gd name="connsiteY1152" fmla="*/ 5544083 h 11328905"/>
                <a:gd name="connsiteX1153" fmla="*/ 5640670 w 16097437"/>
                <a:gd name="connsiteY1153" fmla="*/ 5492570 h 11328905"/>
                <a:gd name="connsiteX1154" fmla="*/ 5692183 w 16097437"/>
                <a:gd name="connsiteY1154" fmla="*/ 5466814 h 11328905"/>
                <a:gd name="connsiteX1155" fmla="*/ 5743696 w 16097437"/>
                <a:gd name="connsiteY1155" fmla="*/ 5473253 h 11328905"/>
                <a:gd name="connsiteX1156" fmla="*/ 5756574 w 16097437"/>
                <a:gd name="connsiteY1156" fmla="*/ 5479692 h 11328905"/>
                <a:gd name="connsiteX1157" fmla="*/ 5763013 w 16097437"/>
                <a:gd name="connsiteY1157" fmla="*/ 5486131 h 11328905"/>
                <a:gd name="connsiteX1158" fmla="*/ 5756574 w 16097437"/>
                <a:gd name="connsiteY1158" fmla="*/ 5486131 h 11328905"/>
                <a:gd name="connsiteX1159" fmla="*/ 5756574 w 16097437"/>
                <a:gd name="connsiteY1159" fmla="*/ 5492570 h 11328905"/>
                <a:gd name="connsiteX1160" fmla="*/ 5750135 w 16097437"/>
                <a:gd name="connsiteY1160" fmla="*/ 5492570 h 11328905"/>
                <a:gd name="connsiteX1161" fmla="*/ 5750135 w 16097437"/>
                <a:gd name="connsiteY1161" fmla="*/ 5492570 h 11328905"/>
                <a:gd name="connsiteX1162" fmla="*/ 5724379 w 16097437"/>
                <a:gd name="connsiteY1162" fmla="*/ 5537644 h 11328905"/>
                <a:gd name="connsiteX1163" fmla="*/ 5698622 w 16097437"/>
                <a:gd name="connsiteY1163" fmla="*/ 5556961 h 11328905"/>
                <a:gd name="connsiteX1164" fmla="*/ 5659987 w 16097437"/>
                <a:gd name="connsiteY1164" fmla="*/ 5589157 h 11328905"/>
                <a:gd name="connsiteX1165" fmla="*/ 5627792 w 16097437"/>
                <a:gd name="connsiteY1165" fmla="*/ 5614913 h 11328905"/>
                <a:gd name="connsiteX1166" fmla="*/ 5602035 w 16097437"/>
                <a:gd name="connsiteY1166" fmla="*/ 5627792 h 11328905"/>
                <a:gd name="connsiteX1167" fmla="*/ 5595596 w 16097437"/>
                <a:gd name="connsiteY1167" fmla="*/ 5621352 h 11328905"/>
                <a:gd name="connsiteX1168" fmla="*/ 6922055 w 16097437"/>
                <a:gd name="connsiteY1168" fmla="*/ 5595596 h 11328905"/>
                <a:gd name="connsiteX1169" fmla="*/ 6934933 w 16097437"/>
                <a:gd name="connsiteY1169" fmla="*/ 5582718 h 11328905"/>
                <a:gd name="connsiteX1170" fmla="*/ 6941372 w 16097437"/>
                <a:gd name="connsiteY1170" fmla="*/ 5582718 h 11328905"/>
                <a:gd name="connsiteX1171" fmla="*/ 6941372 w 16097437"/>
                <a:gd name="connsiteY1171" fmla="*/ 5582718 h 11328905"/>
                <a:gd name="connsiteX1172" fmla="*/ 6941372 w 16097437"/>
                <a:gd name="connsiteY1172" fmla="*/ 5589157 h 11328905"/>
                <a:gd name="connsiteX1173" fmla="*/ 6934933 w 16097437"/>
                <a:gd name="connsiteY1173" fmla="*/ 5595596 h 11328905"/>
                <a:gd name="connsiteX1174" fmla="*/ 6928494 w 16097437"/>
                <a:gd name="connsiteY1174" fmla="*/ 5589157 h 11328905"/>
                <a:gd name="connsiteX1175" fmla="*/ 6928494 w 16097437"/>
                <a:gd name="connsiteY1175" fmla="*/ 5595596 h 11328905"/>
                <a:gd name="connsiteX1176" fmla="*/ 6922055 w 16097437"/>
                <a:gd name="connsiteY1176" fmla="*/ 5602035 h 11328905"/>
                <a:gd name="connsiteX1177" fmla="*/ 6922055 w 16097437"/>
                <a:gd name="connsiteY1177" fmla="*/ 5595596 h 11328905"/>
                <a:gd name="connsiteX1178" fmla="*/ 7134546 w 16097437"/>
                <a:gd name="connsiteY1178" fmla="*/ 5962626 h 11328905"/>
                <a:gd name="connsiteX1179" fmla="*/ 7128107 w 16097437"/>
                <a:gd name="connsiteY1179" fmla="*/ 5936869 h 11328905"/>
                <a:gd name="connsiteX1180" fmla="*/ 7147424 w 16097437"/>
                <a:gd name="connsiteY1180" fmla="*/ 5885356 h 11328905"/>
                <a:gd name="connsiteX1181" fmla="*/ 7192498 w 16097437"/>
                <a:gd name="connsiteY1181" fmla="*/ 5827404 h 11328905"/>
                <a:gd name="connsiteX1182" fmla="*/ 7237572 w 16097437"/>
                <a:gd name="connsiteY1182" fmla="*/ 5775891 h 11328905"/>
                <a:gd name="connsiteX1183" fmla="*/ 7276207 w 16097437"/>
                <a:gd name="connsiteY1183" fmla="*/ 5743696 h 11328905"/>
                <a:gd name="connsiteX1184" fmla="*/ 7276207 w 16097437"/>
                <a:gd name="connsiteY1184" fmla="*/ 5750135 h 11328905"/>
                <a:gd name="connsiteX1185" fmla="*/ 7269768 w 16097437"/>
                <a:gd name="connsiteY1185" fmla="*/ 5756574 h 11328905"/>
                <a:gd name="connsiteX1186" fmla="*/ 7269768 w 16097437"/>
                <a:gd name="connsiteY1186" fmla="*/ 5769452 h 11328905"/>
                <a:gd name="connsiteX1187" fmla="*/ 7269768 w 16097437"/>
                <a:gd name="connsiteY1187" fmla="*/ 5763013 h 11328905"/>
                <a:gd name="connsiteX1188" fmla="*/ 7244011 w 16097437"/>
                <a:gd name="connsiteY1188" fmla="*/ 5866039 h 11328905"/>
                <a:gd name="connsiteX1189" fmla="*/ 7224694 w 16097437"/>
                <a:gd name="connsiteY1189" fmla="*/ 5911113 h 11328905"/>
                <a:gd name="connsiteX1190" fmla="*/ 7205376 w 16097437"/>
                <a:gd name="connsiteY1190" fmla="*/ 5943308 h 11328905"/>
                <a:gd name="connsiteX1191" fmla="*/ 7205376 w 16097437"/>
                <a:gd name="connsiteY1191" fmla="*/ 5949748 h 11328905"/>
                <a:gd name="connsiteX1192" fmla="*/ 7198937 w 16097437"/>
                <a:gd name="connsiteY1192" fmla="*/ 5949748 h 11328905"/>
                <a:gd name="connsiteX1193" fmla="*/ 7198937 w 16097437"/>
                <a:gd name="connsiteY1193" fmla="*/ 5956187 h 11328905"/>
                <a:gd name="connsiteX1194" fmla="*/ 7198937 w 16097437"/>
                <a:gd name="connsiteY1194" fmla="*/ 5949748 h 11328905"/>
                <a:gd name="connsiteX1195" fmla="*/ 7179620 w 16097437"/>
                <a:gd name="connsiteY1195" fmla="*/ 5969065 h 11328905"/>
                <a:gd name="connsiteX1196" fmla="*/ 7160302 w 16097437"/>
                <a:gd name="connsiteY1196" fmla="*/ 5975504 h 11328905"/>
                <a:gd name="connsiteX1197" fmla="*/ 7134546 w 16097437"/>
                <a:gd name="connsiteY1197" fmla="*/ 5962626 h 11328905"/>
                <a:gd name="connsiteX1198" fmla="*/ 8699252 w 16097437"/>
                <a:gd name="connsiteY1198" fmla="*/ 5041832 h 11328905"/>
                <a:gd name="connsiteX1199" fmla="*/ 8647739 w 16097437"/>
                <a:gd name="connsiteY1199" fmla="*/ 5054710 h 11328905"/>
                <a:gd name="connsiteX1200" fmla="*/ 8641300 w 16097437"/>
                <a:gd name="connsiteY1200" fmla="*/ 5054710 h 11328905"/>
                <a:gd name="connsiteX1201" fmla="*/ 8602665 w 16097437"/>
                <a:gd name="connsiteY1201" fmla="*/ 5086905 h 11328905"/>
                <a:gd name="connsiteX1202" fmla="*/ 8615544 w 16097437"/>
                <a:gd name="connsiteY1202" fmla="*/ 5086905 h 11328905"/>
                <a:gd name="connsiteX1203" fmla="*/ 8486761 w 16097437"/>
                <a:gd name="connsiteY1203" fmla="*/ 5202810 h 11328905"/>
                <a:gd name="connsiteX1204" fmla="*/ 8396614 w 16097437"/>
                <a:gd name="connsiteY1204" fmla="*/ 5344470 h 11328905"/>
                <a:gd name="connsiteX1205" fmla="*/ 8345101 w 16097437"/>
                <a:gd name="connsiteY1205" fmla="*/ 5466814 h 11328905"/>
                <a:gd name="connsiteX1206" fmla="*/ 8312905 w 16097437"/>
                <a:gd name="connsiteY1206" fmla="*/ 5486131 h 11328905"/>
                <a:gd name="connsiteX1207" fmla="*/ 8293588 w 16097437"/>
                <a:gd name="connsiteY1207" fmla="*/ 5486131 h 11328905"/>
                <a:gd name="connsiteX1208" fmla="*/ 8287149 w 16097437"/>
                <a:gd name="connsiteY1208" fmla="*/ 5486131 h 11328905"/>
                <a:gd name="connsiteX1209" fmla="*/ 8216318 w 16097437"/>
                <a:gd name="connsiteY1209" fmla="*/ 5499009 h 11328905"/>
                <a:gd name="connsiteX1210" fmla="*/ 8151927 w 16097437"/>
                <a:gd name="connsiteY1210" fmla="*/ 5505448 h 11328905"/>
                <a:gd name="connsiteX1211" fmla="*/ 8145488 w 16097437"/>
                <a:gd name="connsiteY1211" fmla="*/ 5499009 h 11328905"/>
                <a:gd name="connsiteX1212" fmla="*/ 8145488 w 16097437"/>
                <a:gd name="connsiteY1212" fmla="*/ 5466814 h 11328905"/>
                <a:gd name="connsiteX1213" fmla="*/ 8145488 w 16097437"/>
                <a:gd name="connsiteY1213" fmla="*/ 5460374 h 11328905"/>
                <a:gd name="connsiteX1214" fmla="*/ 8145488 w 16097437"/>
                <a:gd name="connsiteY1214" fmla="*/ 5447496 h 11328905"/>
                <a:gd name="connsiteX1215" fmla="*/ 8145488 w 16097437"/>
                <a:gd name="connsiteY1215" fmla="*/ 5441057 h 11328905"/>
                <a:gd name="connsiteX1216" fmla="*/ 8132610 w 16097437"/>
                <a:gd name="connsiteY1216" fmla="*/ 5376666 h 11328905"/>
                <a:gd name="connsiteX1217" fmla="*/ 8106853 w 16097437"/>
                <a:gd name="connsiteY1217" fmla="*/ 5318714 h 11328905"/>
                <a:gd name="connsiteX1218" fmla="*/ 8055340 w 16097437"/>
                <a:gd name="connsiteY1218" fmla="*/ 5280079 h 11328905"/>
                <a:gd name="connsiteX1219" fmla="*/ 7997388 w 16097437"/>
                <a:gd name="connsiteY1219" fmla="*/ 5260762 h 11328905"/>
                <a:gd name="connsiteX1220" fmla="*/ 7945875 w 16097437"/>
                <a:gd name="connsiteY1220" fmla="*/ 5267201 h 11328905"/>
                <a:gd name="connsiteX1221" fmla="*/ 7900801 w 16097437"/>
                <a:gd name="connsiteY1221" fmla="*/ 5292957 h 11328905"/>
                <a:gd name="connsiteX1222" fmla="*/ 7862167 w 16097437"/>
                <a:gd name="connsiteY1222" fmla="*/ 5325153 h 11328905"/>
                <a:gd name="connsiteX1223" fmla="*/ 7842849 w 16097437"/>
                <a:gd name="connsiteY1223" fmla="*/ 5357348 h 11328905"/>
                <a:gd name="connsiteX1224" fmla="*/ 7842849 w 16097437"/>
                <a:gd name="connsiteY1224" fmla="*/ 5370227 h 11328905"/>
                <a:gd name="connsiteX1225" fmla="*/ 7842849 w 16097437"/>
                <a:gd name="connsiteY1225" fmla="*/ 5383105 h 11328905"/>
                <a:gd name="connsiteX1226" fmla="*/ 7855728 w 16097437"/>
                <a:gd name="connsiteY1226" fmla="*/ 5447496 h 11328905"/>
                <a:gd name="connsiteX1227" fmla="*/ 7887923 w 16097437"/>
                <a:gd name="connsiteY1227" fmla="*/ 5479692 h 11328905"/>
                <a:gd name="connsiteX1228" fmla="*/ 7978071 w 16097437"/>
                <a:gd name="connsiteY1228" fmla="*/ 5524766 h 11328905"/>
                <a:gd name="connsiteX1229" fmla="*/ 7984510 w 16097437"/>
                <a:gd name="connsiteY1229" fmla="*/ 5531205 h 11328905"/>
                <a:gd name="connsiteX1230" fmla="*/ 7978071 w 16097437"/>
                <a:gd name="connsiteY1230" fmla="*/ 5531205 h 11328905"/>
                <a:gd name="connsiteX1231" fmla="*/ 7939436 w 16097437"/>
                <a:gd name="connsiteY1231" fmla="*/ 5537644 h 11328905"/>
                <a:gd name="connsiteX1232" fmla="*/ 7894362 w 16097437"/>
                <a:gd name="connsiteY1232" fmla="*/ 5576279 h 11328905"/>
                <a:gd name="connsiteX1233" fmla="*/ 7862167 w 16097437"/>
                <a:gd name="connsiteY1233" fmla="*/ 5627792 h 11328905"/>
                <a:gd name="connsiteX1234" fmla="*/ 7836410 w 16097437"/>
                <a:gd name="connsiteY1234" fmla="*/ 5679304 h 11328905"/>
                <a:gd name="connsiteX1235" fmla="*/ 7823532 w 16097437"/>
                <a:gd name="connsiteY1235" fmla="*/ 5730817 h 11328905"/>
                <a:gd name="connsiteX1236" fmla="*/ 7823532 w 16097437"/>
                <a:gd name="connsiteY1236" fmla="*/ 5795209 h 11328905"/>
                <a:gd name="connsiteX1237" fmla="*/ 7836410 w 16097437"/>
                <a:gd name="connsiteY1237" fmla="*/ 5853161 h 11328905"/>
                <a:gd name="connsiteX1238" fmla="*/ 7875045 w 16097437"/>
                <a:gd name="connsiteY1238" fmla="*/ 5917552 h 11328905"/>
                <a:gd name="connsiteX1239" fmla="*/ 7913680 w 16097437"/>
                <a:gd name="connsiteY1239" fmla="*/ 5923991 h 11328905"/>
                <a:gd name="connsiteX1240" fmla="*/ 7945875 w 16097437"/>
                <a:gd name="connsiteY1240" fmla="*/ 5923991 h 11328905"/>
                <a:gd name="connsiteX1241" fmla="*/ 7984510 w 16097437"/>
                <a:gd name="connsiteY1241" fmla="*/ 5911113 h 11328905"/>
                <a:gd name="connsiteX1242" fmla="*/ 8023145 w 16097437"/>
                <a:gd name="connsiteY1242" fmla="*/ 5872478 h 11328905"/>
                <a:gd name="connsiteX1243" fmla="*/ 8068219 w 16097437"/>
                <a:gd name="connsiteY1243" fmla="*/ 5808087 h 11328905"/>
                <a:gd name="connsiteX1244" fmla="*/ 8106853 w 16097437"/>
                <a:gd name="connsiteY1244" fmla="*/ 5730817 h 11328905"/>
                <a:gd name="connsiteX1245" fmla="*/ 8119731 w 16097437"/>
                <a:gd name="connsiteY1245" fmla="*/ 5679304 h 11328905"/>
                <a:gd name="connsiteX1246" fmla="*/ 8132610 w 16097437"/>
                <a:gd name="connsiteY1246" fmla="*/ 5614913 h 11328905"/>
                <a:gd name="connsiteX1247" fmla="*/ 8145488 w 16097437"/>
                <a:gd name="connsiteY1247" fmla="*/ 5563400 h 11328905"/>
                <a:gd name="connsiteX1248" fmla="*/ 8171244 w 16097437"/>
                <a:gd name="connsiteY1248" fmla="*/ 5537644 h 11328905"/>
                <a:gd name="connsiteX1249" fmla="*/ 8235636 w 16097437"/>
                <a:gd name="connsiteY1249" fmla="*/ 5531205 h 11328905"/>
                <a:gd name="connsiteX1250" fmla="*/ 8300027 w 16097437"/>
                <a:gd name="connsiteY1250" fmla="*/ 5518326 h 11328905"/>
                <a:gd name="connsiteX1251" fmla="*/ 8332223 w 16097437"/>
                <a:gd name="connsiteY1251" fmla="*/ 5511887 h 11328905"/>
                <a:gd name="connsiteX1252" fmla="*/ 8287149 w 16097437"/>
                <a:gd name="connsiteY1252" fmla="*/ 5672865 h 11328905"/>
                <a:gd name="connsiteX1253" fmla="*/ 8280710 w 16097437"/>
                <a:gd name="connsiteY1253" fmla="*/ 5698622 h 11328905"/>
                <a:gd name="connsiteX1254" fmla="*/ 8216318 w 16097437"/>
                <a:gd name="connsiteY1254" fmla="*/ 5711500 h 11328905"/>
                <a:gd name="connsiteX1255" fmla="*/ 8197001 w 16097437"/>
                <a:gd name="connsiteY1255" fmla="*/ 5724378 h 11328905"/>
                <a:gd name="connsiteX1256" fmla="*/ 8190562 w 16097437"/>
                <a:gd name="connsiteY1256" fmla="*/ 5737257 h 11328905"/>
                <a:gd name="connsiteX1257" fmla="*/ 8203440 w 16097437"/>
                <a:gd name="connsiteY1257" fmla="*/ 5750135 h 11328905"/>
                <a:gd name="connsiteX1258" fmla="*/ 8254953 w 16097437"/>
                <a:gd name="connsiteY1258" fmla="*/ 5756574 h 11328905"/>
                <a:gd name="connsiteX1259" fmla="*/ 8267831 w 16097437"/>
                <a:gd name="connsiteY1259" fmla="*/ 5769452 h 11328905"/>
                <a:gd name="connsiteX1260" fmla="*/ 8248514 w 16097437"/>
                <a:gd name="connsiteY1260" fmla="*/ 6027017 h 11328905"/>
                <a:gd name="connsiteX1261" fmla="*/ 8254953 w 16097437"/>
                <a:gd name="connsiteY1261" fmla="*/ 6123604 h 11328905"/>
                <a:gd name="connsiteX1262" fmla="*/ 8287149 w 16097437"/>
                <a:gd name="connsiteY1262" fmla="*/ 6226630 h 11328905"/>
                <a:gd name="connsiteX1263" fmla="*/ 8338662 w 16097437"/>
                <a:gd name="connsiteY1263" fmla="*/ 6303899 h 11328905"/>
                <a:gd name="connsiteX1264" fmla="*/ 8428809 w 16097437"/>
                <a:gd name="connsiteY1264" fmla="*/ 6336095 h 11328905"/>
                <a:gd name="connsiteX1265" fmla="*/ 8467444 w 16097437"/>
                <a:gd name="connsiteY1265" fmla="*/ 6329656 h 11328905"/>
                <a:gd name="connsiteX1266" fmla="*/ 8493200 w 16097437"/>
                <a:gd name="connsiteY1266" fmla="*/ 6310338 h 11328905"/>
                <a:gd name="connsiteX1267" fmla="*/ 8518957 w 16097437"/>
                <a:gd name="connsiteY1267" fmla="*/ 6284582 h 11328905"/>
                <a:gd name="connsiteX1268" fmla="*/ 8531835 w 16097437"/>
                <a:gd name="connsiteY1268" fmla="*/ 6258825 h 11328905"/>
                <a:gd name="connsiteX1269" fmla="*/ 8570470 w 16097437"/>
                <a:gd name="connsiteY1269" fmla="*/ 6162239 h 11328905"/>
                <a:gd name="connsiteX1270" fmla="*/ 8589787 w 16097437"/>
                <a:gd name="connsiteY1270" fmla="*/ 6059213 h 11328905"/>
                <a:gd name="connsiteX1271" fmla="*/ 8576909 w 16097437"/>
                <a:gd name="connsiteY1271" fmla="*/ 5936869 h 11328905"/>
                <a:gd name="connsiteX1272" fmla="*/ 8531835 w 16097437"/>
                <a:gd name="connsiteY1272" fmla="*/ 5833843 h 11328905"/>
                <a:gd name="connsiteX1273" fmla="*/ 8467444 w 16097437"/>
                <a:gd name="connsiteY1273" fmla="*/ 5769452 h 11328905"/>
                <a:gd name="connsiteX1274" fmla="*/ 8383735 w 16097437"/>
                <a:gd name="connsiteY1274" fmla="*/ 5730817 h 11328905"/>
                <a:gd name="connsiteX1275" fmla="*/ 8370857 w 16097437"/>
                <a:gd name="connsiteY1275" fmla="*/ 5730817 h 11328905"/>
                <a:gd name="connsiteX1276" fmla="*/ 8403053 w 16097437"/>
                <a:gd name="connsiteY1276" fmla="*/ 5711500 h 11328905"/>
                <a:gd name="connsiteX1277" fmla="*/ 8435248 w 16097437"/>
                <a:gd name="connsiteY1277" fmla="*/ 5692183 h 11328905"/>
                <a:gd name="connsiteX1278" fmla="*/ 8480322 w 16097437"/>
                <a:gd name="connsiteY1278" fmla="*/ 5679304 h 11328905"/>
                <a:gd name="connsiteX1279" fmla="*/ 8518957 w 16097437"/>
                <a:gd name="connsiteY1279" fmla="*/ 5659987 h 11328905"/>
                <a:gd name="connsiteX1280" fmla="*/ 8647739 w 16097437"/>
                <a:gd name="connsiteY1280" fmla="*/ 5595596 h 11328905"/>
                <a:gd name="connsiteX1281" fmla="*/ 8776521 w 16097437"/>
                <a:gd name="connsiteY1281" fmla="*/ 5524766 h 11328905"/>
                <a:gd name="connsiteX1282" fmla="*/ 8815156 w 16097437"/>
                <a:gd name="connsiteY1282" fmla="*/ 5492570 h 11328905"/>
                <a:gd name="connsiteX1283" fmla="*/ 8834474 w 16097437"/>
                <a:gd name="connsiteY1283" fmla="*/ 5479692 h 11328905"/>
                <a:gd name="connsiteX1284" fmla="*/ 8840913 w 16097437"/>
                <a:gd name="connsiteY1284" fmla="*/ 5460374 h 11328905"/>
                <a:gd name="connsiteX1285" fmla="*/ 8834474 w 16097437"/>
                <a:gd name="connsiteY1285" fmla="*/ 5453935 h 11328905"/>
                <a:gd name="connsiteX1286" fmla="*/ 8770082 w 16097437"/>
                <a:gd name="connsiteY1286" fmla="*/ 5473253 h 11328905"/>
                <a:gd name="connsiteX1287" fmla="*/ 8686374 w 16097437"/>
                <a:gd name="connsiteY1287" fmla="*/ 5511887 h 11328905"/>
                <a:gd name="connsiteX1288" fmla="*/ 8609105 w 16097437"/>
                <a:gd name="connsiteY1288" fmla="*/ 5556961 h 11328905"/>
                <a:gd name="connsiteX1289" fmla="*/ 8557591 w 16097437"/>
                <a:gd name="connsiteY1289" fmla="*/ 5582718 h 11328905"/>
                <a:gd name="connsiteX1290" fmla="*/ 8551152 w 16097437"/>
                <a:gd name="connsiteY1290" fmla="*/ 5589157 h 11328905"/>
                <a:gd name="connsiteX1291" fmla="*/ 8557591 w 16097437"/>
                <a:gd name="connsiteY1291" fmla="*/ 5589157 h 11328905"/>
                <a:gd name="connsiteX1292" fmla="*/ 8544713 w 16097437"/>
                <a:gd name="connsiteY1292" fmla="*/ 5589157 h 11328905"/>
                <a:gd name="connsiteX1293" fmla="*/ 8467444 w 16097437"/>
                <a:gd name="connsiteY1293" fmla="*/ 5634231 h 11328905"/>
                <a:gd name="connsiteX1294" fmla="*/ 8383735 w 16097437"/>
                <a:gd name="connsiteY1294" fmla="*/ 5666426 h 11328905"/>
                <a:gd name="connsiteX1295" fmla="*/ 8377296 w 16097437"/>
                <a:gd name="connsiteY1295" fmla="*/ 5672865 h 11328905"/>
                <a:gd name="connsiteX1296" fmla="*/ 8370857 w 16097437"/>
                <a:gd name="connsiteY1296" fmla="*/ 5666426 h 11328905"/>
                <a:gd name="connsiteX1297" fmla="*/ 8396614 w 16097437"/>
                <a:gd name="connsiteY1297" fmla="*/ 5563400 h 11328905"/>
                <a:gd name="connsiteX1298" fmla="*/ 8396614 w 16097437"/>
                <a:gd name="connsiteY1298" fmla="*/ 5563400 h 11328905"/>
                <a:gd name="connsiteX1299" fmla="*/ 8396614 w 16097437"/>
                <a:gd name="connsiteY1299" fmla="*/ 5556961 h 11328905"/>
                <a:gd name="connsiteX1300" fmla="*/ 8409492 w 16097437"/>
                <a:gd name="connsiteY1300" fmla="*/ 5544083 h 11328905"/>
                <a:gd name="connsiteX1301" fmla="*/ 8415931 w 16097437"/>
                <a:gd name="connsiteY1301" fmla="*/ 5511887 h 11328905"/>
                <a:gd name="connsiteX1302" fmla="*/ 8428809 w 16097437"/>
                <a:gd name="connsiteY1302" fmla="*/ 5499009 h 11328905"/>
                <a:gd name="connsiteX1303" fmla="*/ 8473883 w 16097437"/>
                <a:gd name="connsiteY1303" fmla="*/ 5466814 h 11328905"/>
                <a:gd name="connsiteX1304" fmla="*/ 8551152 w 16097437"/>
                <a:gd name="connsiteY1304" fmla="*/ 5421740 h 11328905"/>
                <a:gd name="connsiteX1305" fmla="*/ 8583348 w 16097437"/>
                <a:gd name="connsiteY1305" fmla="*/ 5395983 h 11328905"/>
                <a:gd name="connsiteX1306" fmla="*/ 8615544 w 16097437"/>
                <a:gd name="connsiteY1306" fmla="*/ 5370227 h 11328905"/>
                <a:gd name="connsiteX1307" fmla="*/ 8692813 w 16097437"/>
                <a:gd name="connsiteY1307" fmla="*/ 5292957 h 11328905"/>
                <a:gd name="connsiteX1308" fmla="*/ 8737887 w 16097437"/>
                <a:gd name="connsiteY1308" fmla="*/ 5241444 h 11328905"/>
                <a:gd name="connsiteX1309" fmla="*/ 8776521 w 16097437"/>
                <a:gd name="connsiteY1309" fmla="*/ 5183492 h 11328905"/>
                <a:gd name="connsiteX1310" fmla="*/ 8795839 w 16097437"/>
                <a:gd name="connsiteY1310" fmla="*/ 5125540 h 11328905"/>
                <a:gd name="connsiteX1311" fmla="*/ 8789400 w 16097437"/>
                <a:gd name="connsiteY1311" fmla="*/ 5093345 h 11328905"/>
                <a:gd name="connsiteX1312" fmla="*/ 8776521 w 16097437"/>
                <a:gd name="connsiteY1312" fmla="*/ 5067588 h 11328905"/>
                <a:gd name="connsiteX1313" fmla="*/ 8750765 w 16097437"/>
                <a:gd name="connsiteY1313" fmla="*/ 5048271 h 11328905"/>
                <a:gd name="connsiteX1314" fmla="*/ 8725009 w 16097437"/>
                <a:gd name="connsiteY1314" fmla="*/ 5041832 h 11328905"/>
                <a:gd name="connsiteX1315" fmla="*/ 8699252 w 16097437"/>
                <a:gd name="connsiteY1315" fmla="*/ 5041832 h 11328905"/>
                <a:gd name="connsiteX1316" fmla="*/ 8525396 w 16097437"/>
                <a:gd name="connsiteY1316" fmla="*/ 5318714 h 11328905"/>
                <a:gd name="connsiteX1317" fmla="*/ 8576909 w 16097437"/>
                <a:gd name="connsiteY1317" fmla="*/ 5235005 h 11328905"/>
                <a:gd name="connsiteX1318" fmla="*/ 8647739 w 16097437"/>
                <a:gd name="connsiteY1318" fmla="*/ 5157736 h 11328905"/>
                <a:gd name="connsiteX1319" fmla="*/ 8725009 w 16097437"/>
                <a:gd name="connsiteY1319" fmla="*/ 5093345 h 11328905"/>
                <a:gd name="connsiteX1320" fmla="*/ 8731448 w 16097437"/>
                <a:gd name="connsiteY1320" fmla="*/ 5086905 h 11328905"/>
                <a:gd name="connsiteX1321" fmla="*/ 8744326 w 16097437"/>
                <a:gd name="connsiteY1321" fmla="*/ 5099784 h 11328905"/>
                <a:gd name="connsiteX1322" fmla="*/ 8744326 w 16097437"/>
                <a:gd name="connsiteY1322" fmla="*/ 5112662 h 11328905"/>
                <a:gd name="connsiteX1323" fmla="*/ 8731448 w 16097437"/>
                <a:gd name="connsiteY1323" fmla="*/ 5151297 h 11328905"/>
                <a:gd name="connsiteX1324" fmla="*/ 8712130 w 16097437"/>
                <a:gd name="connsiteY1324" fmla="*/ 5189931 h 11328905"/>
                <a:gd name="connsiteX1325" fmla="*/ 8679935 w 16097437"/>
                <a:gd name="connsiteY1325" fmla="*/ 5228566 h 11328905"/>
                <a:gd name="connsiteX1326" fmla="*/ 8609105 w 16097437"/>
                <a:gd name="connsiteY1326" fmla="*/ 5299396 h 11328905"/>
                <a:gd name="connsiteX1327" fmla="*/ 8544713 w 16097437"/>
                <a:gd name="connsiteY1327" fmla="*/ 5357348 h 11328905"/>
                <a:gd name="connsiteX1328" fmla="*/ 8506078 w 16097437"/>
                <a:gd name="connsiteY1328" fmla="*/ 5389544 h 11328905"/>
                <a:gd name="connsiteX1329" fmla="*/ 8480322 w 16097437"/>
                <a:gd name="connsiteY1329" fmla="*/ 5402422 h 11328905"/>
                <a:gd name="connsiteX1330" fmla="*/ 8525396 w 16097437"/>
                <a:gd name="connsiteY1330" fmla="*/ 5318714 h 11328905"/>
                <a:gd name="connsiteX1331" fmla="*/ 8016706 w 16097437"/>
                <a:gd name="connsiteY1331" fmla="*/ 5492570 h 11328905"/>
                <a:gd name="connsiteX1332" fmla="*/ 7965193 w 16097437"/>
                <a:gd name="connsiteY1332" fmla="*/ 5466814 h 11328905"/>
                <a:gd name="connsiteX1333" fmla="*/ 7926558 w 16097437"/>
                <a:gd name="connsiteY1333" fmla="*/ 5441057 h 11328905"/>
                <a:gd name="connsiteX1334" fmla="*/ 7920119 w 16097437"/>
                <a:gd name="connsiteY1334" fmla="*/ 5402422 h 11328905"/>
                <a:gd name="connsiteX1335" fmla="*/ 7945875 w 16097437"/>
                <a:gd name="connsiteY1335" fmla="*/ 5331592 h 11328905"/>
                <a:gd name="connsiteX1336" fmla="*/ 8010266 w 16097437"/>
                <a:gd name="connsiteY1336" fmla="*/ 5305836 h 11328905"/>
                <a:gd name="connsiteX1337" fmla="*/ 8042462 w 16097437"/>
                <a:gd name="connsiteY1337" fmla="*/ 5318714 h 11328905"/>
                <a:gd name="connsiteX1338" fmla="*/ 8068219 w 16097437"/>
                <a:gd name="connsiteY1338" fmla="*/ 5338031 h 11328905"/>
                <a:gd name="connsiteX1339" fmla="*/ 8093975 w 16097437"/>
                <a:gd name="connsiteY1339" fmla="*/ 5395983 h 11328905"/>
                <a:gd name="connsiteX1340" fmla="*/ 8106853 w 16097437"/>
                <a:gd name="connsiteY1340" fmla="*/ 5434618 h 11328905"/>
                <a:gd name="connsiteX1341" fmla="*/ 8100414 w 16097437"/>
                <a:gd name="connsiteY1341" fmla="*/ 5447496 h 11328905"/>
                <a:gd name="connsiteX1342" fmla="*/ 8100414 w 16097437"/>
                <a:gd name="connsiteY1342" fmla="*/ 5460374 h 11328905"/>
                <a:gd name="connsiteX1343" fmla="*/ 8100414 w 16097437"/>
                <a:gd name="connsiteY1343" fmla="*/ 5473253 h 11328905"/>
                <a:gd name="connsiteX1344" fmla="*/ 8100414 w 16097437"/>
                <a:gd name="connsiteY1344" fmla="*/ 5486131 h 11328905"/>
                <a:gd name="connsiteX1345" fmla="*/ 8100414 w 16097437"/>
                <a:gd name="connsiteY1345" fmla="*/ 5492570 h 11328905"/>
                <a:gd name="connsiteX1346" fmla="*/ 8100414 w 16097437"/>
                <a:gd name="connsiteY1346" fmla="*/ 5492570 h 11328905"/>
                <a:gd name="connsiteX1347" fmla="*/ 8093975 w 16097437"/>
                <a:gd name="connsiteY1347" fmla="*/ 5492570 h 11328905"/>
                <a:gd name="connsiteX1348" fmla="*/ 8087536 w 16097437"/>
                <a:gd name="connsiteY1348" fmla="*/ 5499009 h 11328905"/>
                <a:gd name="connsiteX1349" fmla="*/ 8016706 w 16097437"/>
                <a:gd name="connsiteY1349" fmla="*/ 5492570 h 11328905"/>
                <a:gd name="connsiteX1350" fmla="*/ 7932997 w 16097437"/>
                <a:gd name="connsiteY1350" fmla="*/ 5866039 h 11328905"/>
                <a:gd name="connsiteX1351" fmla="*/ 7913680 w 16097437"/>
                <a:gd name="connsiteY1351" fmla="*/ 5853161 h 11328905"/>
                <a:gd name="connsiteX1352" fmla="*/ 7900801 w 16097437"/>
                <a:gd name="connsiteY1352" fmla="*/ 5833843 h 11328905"/>
                <a:gd name="connsiteX1353" fmla="*/ 7913680 w 16097437"/>
                <a:gd name="connsiteY1353" fmla="*/ 5724378 h 11328905"/>
                <a:gd name="connsiteX1354" fmla="*/ 7952314 w 16097437"/>
                <a:gd name="connsiteY1354" fmla="*/ 5640670 h 11328905"/>
                <a:gd name="connsiteX1355" fmla="*/ 7990949 w 16097437"/>
                <a:gd name="connsiteY1355" fmla="*/ 5582718 h 11328905"/>
                <a:gd name="connsiteX1356" fmla="*/ 8023145 w 16097437"/>
                <a:gd name="connsiteY1356" fmla="*/ 5563400 h 11328905"/>
                <a:gd name="connsiteX1357" fmla="*/ 8042462 w 16097437"/>
                <a:gd name="connsiteY1357" fmla="*/ 5556961 h 11328905"/>
                <a:gd name="connsiteX1358" fmla="*/ 8068219 w 16097437"/>
                <a:gd name="connsiteY1358" fmla="*/ 5550522 h 11328905"/>
                <a:gd name="connsiteX1359" fmla="*/ 8087536 w 16097437"/>
                <a:gd name="connsiteY1359" fmla="*/ 5550522 h 11328905"/>
                <a:gd name="connsiteX1360" fmla="*/ 8093975 w 16097437"/>
                <a:gd name="connsiteY1360" fmla="*/ 5556961 h 11328905"/>
                <a:gd name="connsiteX1361" fmla="*/ 8093975 w 16097437"/>
                <a:gd name="connsiteY1361" fmla="*/ 5582718 h 11328905"/>
                <a:gd name="connsiteX1362" fmla="*/ 8093975 w 16097437"/>
                <a:gd name="connsiteY1362" fmla="*/ 5608474 h 11328905"/>
                <a:gd name="connsiteX1363" fmla="*/ 8087536 w 16097437"/>
                <a:gd name="connsiteY1363" fmla="*/ 5614913 h 11328905"/>
                <a:gd name="connsiteX1364" fmla="*/ 8087536 w 16097437"/>
                <a:gd name="connsiteY1364" fmla="*/ 5621352 h 11328905"/>
                <a:gd name="connsiteX1365" fmla="*/ 8087536 w 16097437"/>
                <a:gd name="connsiteY1365" fmla="*/ 5634231 h 11328905"/>
                <a:gd name="connsiteX1366" fmla="*/ 8074658 w 16097437"/>
                <a:gd name="connsiteY1366" fmla="*/ 5666426 h 11328905"/>
                <a:gd name="connsiteX1367" fmla="*/ 8074658 w 16097437"/>
                <a:gd name="connsiteY1367" fmla="*/ 5692183 h 11328905"/>
                <a:gd name="connsiteX1368" fmla="*/ 8048901 w 16097437"/>
                <a:gd name="connsiteY1368" fmla="*/ 5743696 h 11328905"/>
                <a:gd name="connsiteX1369" fmla="*/ 8010266 w 16097437"/>
                <a:gd name="connsiteY1369" fmla="*/ 5808087 h 11328905"/>
                <a:gd name="connsiteX1370" fmla="*/ 7997388 w 16097437"/>
                <a:gd name="connsiteY1370" fmla="*/ 5827404 h 11328905"/>
                <a:gd name="connsiteX1371" fmla="*/ 7978071 w 16097437"/>
                <a:gd name="connsiteY1371" fmla="*/ 5853161 h 11328905"/>
                <a:gd name="connsiteX1372" fmla="*/ 7965193 w 16097437"/>
                <a:gd name="connsiteY1372" fmla="*/ 5859600 h 11328905"/>
                <a:gd name="connsiteX1373" fmla="*/ 7952314 w 16097437"/>
                <a:gd name="connsiteY1373" fmla="*/ 5866039 h 11328905"/>
                <a:gd name="connsiteX1374" fmla="*/ 7945875 w 16097437"/>
                <a:gd name="connsiteY1374" fmla="*/ 5866039 h 11328905"/>
                <a:gd name="connsiteX1375" fmla="*/ 7932997 w 16097437"/>
                <a:gd name="connsiteY1375" fmla="*/ 5866039 h 11328905"/>
                <a:gd name="connsiteX1376" fmla="*/ 8364418 w 16097437"/>
                <a:gd name="connsiteY1376" fmla="*/ 6258825 h 11328905"/>
                <a:gd name="connsiteX1377" fmla="*/ 8338662 w 16097437"/>
                <a:gd name="connsiteY1377" fmla="*/ 6194434 h 11328905"/>
                <a:gd name="connsiteX1378" fmla="*/ 8325783 w 16097437"/>
                <a:gd name="connsiteY1378" fmla="*/ 6130043 h 11328905"/>
                <a:gd name="connsiteX1379" fmla="*/ 8325783 w 16097437"/>
                <a:gd name="connsiteY1379" fmla="*/ 6084969 h 11328905"/>
                <a:gd name="connsiteX1380" fmla="*/ 8319344 w 16097437"/>
                <a:gd name="connsiteY1380" fmla="*/ 6059213 h 11328905"/>
                <a:gd name="connsiteX1381" fmla="*/ 8319344 w 16097437"/>
                <a:gd name="connsiteY1381" fmla="*/ 6027017 h 11328905"/>
                <a:gd name="connsiteX1382" fmla="*/ 8325783 w 16097437"/>
                <a:gd name="connsiteY1382" fmla="*/ 5936869 h 11328905"/>
                <a:gd name="connsiteX1383" fmla="*/ 8332223 w 16097437"/>
                <a:gd name="connsiteY1383" fmla="*/ 5878917 h 11328905"/>
                <a:gd name="connsiteX1384" fmla="*/ 8338662 w 16097437"/>
                <a:gd name="connsiteY1384" fmla="*/ 5820965 h 11328905"/>
                <a:gd name="connsiteX1385" fmla="*/ 8345101 w 16097437"/>
                <a:gd name="connsiteY1385" fmla="*/ 5782330 h 11328905"/>
                <a:gd name="connsiteX1386" fmla="*/ 8357979 w 16097437"/>
                <a:gd name="connsiteY1386" fmla="*/ 5769452 h 11328905"/>
                <a:gd name="connsiteX1387" fmla="*/ 8390174 w 16097437"/>
                <a:gd name="connsiteY1387" fmla="*/ 5769452 h 11328905"/>
                <a:gd name="connsiteX1388" fmla="*/ 8422370 w 16097437"/>
                <a:gd name="connsiteY1388" fmla="*/ 5782330 h 11328905"/>
                <a:gd name="connsiteX1389" fmla="*/ 8454566 w 16097437"/>
                <a:gd name="connsiteY1389" fmla="*/ 5801648 h 11328905"/>
                <a:gd name="connsiteX1390" fmla="*/ 8467444 w 16097437"/>
                <a:gd name="connsiteY1390" fmla="*/ 5814526 h 11328905"/>
                <a:gd name="connsiteX1391" fmla="*/ 8467444 w 16097437"/>
                <a:gd name="connsiteY1391" fmla="*/ 5820965 h 11328905"/>
                <a:gd name="connsiteX1392" fmla="*/ 8467444 w 16097437"/>
                <a:gd name="connsiteY1392" fmla="*/ 5820965 h 11328905"/>
                <a:gd name="connsiteX1393" fmla="*/ 8486761 w 16097437"/>
                <a:gd name="connsiteY1393" fmla="*/ 5840283 h 11328905"/>
                <a:gd name="connsiteX1394" fmla="*/ 8506078 w 16097437"/>
                <a:gd name="connsiteY1394" fmla="*/ 5859600 h 11328905"/>
                <a:gd name="connsiteX1395" fmla="*/ 8506078 w 16097437"/>
                <a:gd name="connsiteY1395" fmla="*/ 5853161 h 11328905"/>
                <a:gd name="connsiteX1396" fmla="*/ 8512518 w 16097437"/>
                <a:gd name="connsiteY1396" fmla="*/ 5859600 h 11328905"/>
                <a:gd name="connsiteX1397" fmla="*/ 8512518 w 16097437"/>
                <a:gd name="connsiteY1397" fmla="*/ 5866039 h 11328905"/>
                <a:gd name="connsiteX1398" fmla="*/ 8512518 w 16097437"/>
                <a:gd name="connsiteY1398" fmla="*/ 5866039 h 11328905"/>
                <a:gd name="connsiteX1399" fmla="*/ 8506078 w 16097437"/>
                <a:gd name="connsiteY1399" fmla="*/ 5866039 h 11328905"/>
                <a:gd name="connsiteX1400" fmla="*/ 8512518 w 16097437"/>
                <a:gd name="connsiteY1400" fmla="*/ 5885356 h 11328905"/>
                <a:gd name="connsiteX1401" fmla="*/ 8518957 w 16097437"/>
                <a:gd name="connsiteY1401" fmla="*/ 5891796 h 11328905"/>
                <a:gd name="connsiteX1402" fmla="*/ 8525396 w 16097437"/>
                <a:gd name="connsiteY1402" fmla="*/ 5878917 h 11328905"/>
                <a:gd name="connsiteX1403" fmla="*/ 8538274 w 16097437"/>
                <a:gd name="connsiteY1403" fmla="*/ 5930430 h 11328905"/>
                <a:gd name="connsiteX1404" fmla="*/ 8544713 w 16097437"/>
                <a:gd name="connsiteY1404" fmla="*/ 5975504 h 11328905"/>
                <a:gd name="connsiteX1405" fmla="*/ 8531835 w 16097437"/>
                <a:gd name="connsiteY1405" fmla="*/ 5943308 h 11328905"/>
                <a:gd name="connsiteX1406" fmla="*/ 8531835 w 16097437"/>
                <a:gd name="connsiteY1406" fmla="*/ 5943308 h 11328905"/>
                <a:gd name="connsiteX1407" fmla="*/ 8531835 w 16097437"/>
                <a:gd name="connsiteY1407" fmla="*/ 5949748 h 11328905"/>
                <a:gd name="connsiteX1408" fmla="*/ 8538274 w 16097437"/>
                <a:gd name="connsiteY1408" fmla="*/ 5969065 h 11328905"/>
                <a:gd name="connsiteX1409" fmla="*/ 8538274 w 16097437"/>
                <a:gd name="connsiteY1409" fmla="*/ 5994821 h 11328905"/>
                <a:gd name="connsiteX1410" fmla="*/ 8551152 w 16097437"/>
                <a:gd name="connsiteY1410" fmla="*/ 6052773 h 11328905"/>
                <a:gd name="connsiteX1411" fmla="*/ 8544713 w 16097437"/>
                <a:gd name="connsiteY1411" fmla="*/ 6059213 h 11328905"/>
                <a:gd name="connsiteX1412" fmla="*/ 8544713 w 16097437"/>
                <a:gd name="connsiteY1412" fmla="*/ 6065652 h 11328905"/>
                <a:gd name="connsiteX1413" fmla="*/ 8544713 w 16097437"/>
                <a:gd name="connsiteY1413" fmla="*/ 6065652 h 11328905"/>
                <a:gd name="connsiteX1414" fmla="*/ 8544713 w 16097437"/>
                <a:gd name="connsiteY1414" fmla="*/ 6065652 h 11328905"/>
                <a:gd name="connsiteX1415" fmla="*/ 8544713 w 16097437"/>
                <a:gd name="connsiteY1415" fmla="*/ 6065652 h 11328905"/>
                <a:gd name="connsiteX1416" fmla="*/ 8538274 w 16097437"/>
                <a:gd name="connsiteY1416" fmla="*/ 6078530 h 11328905"/>
                <a:gd name="connsiteX1417" fmla="*/ 8544713 w 16097437"/>
                <a:gd name="connsiteY1417" fmla="*/ 6091408 h 11328905"/>
                <a:gd name="connsiteX1418" fmla="*/ 8531835 w 16097437"/>
                <a:gd name="connsiteY1418" fmla="*/ 6130043 h 11328905"/>
                <a:gd name="connsiteX1419" fmla="*/ 8506078 w 16097437"/>
                <a:gd name="connsiteY1419" fmla="*/ 6194434 h 11328905"/>
                <a:gd name="connsiteX1420" fmla="*/ 8473883 w 16097437"/>
                <a:gd name="connsiteY1420" fmla="*/ 6252386 h 11328905"/>
                <a:gd name="connsiteX1421" fmla="*/ 8441687 w 16097437"/>
                <a:gd name="connsiteY1421" fmla="*/ 6271704 h 11328905"/>
                <a:gd name="connsiteX1422" fmla="*/ 8441687 w 16097437"/>
                <a:gd name="connsiteY1422" fmla="*/ 6271704 h 11328905"/>
                <a:gd name="connsiteX1423" fmla="*/ 8428809 w 16097437"/>
                <a:gd name="connsiteY1423" fmla="*/ 6278143 h 11328905"/>
                <a:gd name="connsiteX1424" fmla="*/ 8415931 w 16097437"/>
                <a:gd name="connsiteY1424" fmla="*/ 6284582 h 11328905"/>
                <a:gd name="connsiteX1425" fmla="*/ 8364418 w 16097437"/>
                <a:gd name="connsiteY1425" fmla="*/ 6258825 h 11328905"/>
                <a:gd name="connsiteX1426" fmla="*/ 7244011 w 16097437"/>
                <a:gd name="connsiteY1426" fmla="*/ 5260762 h 11328905"/>
                <a:gd name="connsiteX1427" fmla="*/ 7244011 w 16097437"/>
                <a:gd name="connsiteY1427" fmla="*/ 5260762 h 11328905"/>
                <a:gd name="connsiteX1428" fmla="*/ 7244011 w 16097437"/>
                <a:gd name="connsiteY1428" fmla="*/ 5260762 h 11328905"/>
                <a:gd name="connsiteX1429" fmla="*/ 7237572 w 16097437"/>
                <a:gd name="connsiteY1429" fmla="*/ 5267201 h 11328905"/>
                <a:gd name="connsiteX1430" fmla="*/ 7237572 w 16097437"/>
                <a:gd name="connsiteY1430" fmla="*/ 5267201 h 11328905"/>
                <a:gd name="connsiteX1431" fmla="*/ 7237572 w 16097437"/>
                <a:gd name="connsiteY1431" fmla="*/ 5267201 h 11328905"/>
                <a:gd name="connsiteX1432" fmla="*/ 10373424 w 16097437"/>
                <a:gd name="connsiteY1432" fmla="*/ 5492570 h 11328905"/>
                <a:gd name="connsiteX1433" fmla="*/ 10373424 w 16097437"/>
                <a:gd name="connsiteY1433" fmla="*/ 5492570 h 11328905"/>
                <a:gd name="connsiteX1434" fmla="*/ 10373424 w 16097437"/>
                <a:gd name="connsiteY1434" fmla="*/ 5492570 h 11328905"/>
                <a:gd name="connsiteX1435" fmla="*/ 8093975 w 16097437"/>
                <a:gd name="connsiteY1435" fmla="*/ 5492570 h 11328905"/>
                <a:gd name="connsiteX1436" fmla="*/ 8093975 w 16097437"/>
                <a:gd name="connsiteY1436" fmla="*/ 5492570 h 11328905"/>
                <a:gd name="connsiteX1437" fmla="*/ 8093975 w 16097437"/>
                <a:gd name="connsiteY1437" fmla="*/ 5492570 h 11328905"/>
                <a:gd name="connsiteX1438" fmla="*/ 10373424 w 16097437"/>
                <a:gd name="connsiteY1438" fmla="*/ 5492570 h 11328905"/>
                <a:gd name="connsiteX1439" fmla="*/ 10373424 w 16097437"/>
                <a:gd name="connsiteY1439" fmla="*/ 5492570 h 11328905"/>
                <a:gd name="connsiteX1440" fmla="*/ 10373424 w 16097437"/>
                <a:gd name="connsiteY1440" fmla="*/ 5492570 h 11328905"/>
                <a:gd name="connsiteX1441" fmla="*/ 8093975 w 16097437"/>
                <a:gd name="connsiteY1441" fmla="*/ 5492570 h 11328905"/>
                <a:gd name="connsiteX1442" fmla="*/ 8093975 w 16097437"/>
                <a:gd name="connsiteY1442" fmla="*/ 5492570 h 11328905"/>
                <a:gd name="connsiteX1443" fmla="*/ 8093975 w 16097437"/>
                <a:gd name="connsiteY1443" fmla="*/ 5492570 h 11328905"/>
                <a:gd name="connsiteX1444" fmla="*/ 5170614 w 16097437"/>
                <a:gd name="connsiteY1444" fmla="*/ 6110726 h 11328905"/>
                <a:gd name="connsiteX1445" fmla="*/ 5170614 w 16097437"/>
                <a:gd name="connsiteY1445" fmla="*/ 6110726 h 11328905"/>
                <a:gd name="connsiteX1446" fmla="*/ 5170614 w 16097437"/>
                <a:gd name="connsiteY1446" fmla="*/ 6110726 h 1132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Lst>
              <a:rect l="l" t="t" r="r" b="b"/>
              <a:pathLst>
                <a:path w="16097437" h="11328905">
                  <a:moveTo>
                    <a:pt x="11139679" y="4842219"/>
                  </a:moveTo>
                  <a:cubicBezTo>
                    <a:pt x="11120362" y="4848658"/>
                    <a:pt x="11094605" y="4861536"/>
                    <a:pt x="11068848" y="4880854"/>
                  </a:cubicBezTo>
                  <a:lnTo>
                    <a:pt x="11081727" y="4880854"/>
                  </a:lnTo>
                  <a:cubicBezTo>
                    <a:pt x="11081727" y="4880854"/>
                    <a:pt x="11081727" y="4880854"/>
                    <a:pt x="11081727" y="4880854"/>
                  </a:cubicBezTo>
                  <a:cubicBezTo>
                    <a:pt x="11081727" y="4887293"/>
                    <a:pt x="11075288" y="4887293"/>
                    <a:pt x="11075288" y="4900171"/>
                  </a:cubicBezTo>
                  <a:lnTo>
                    <a:pt x="11030214" y="4958123"/>
                  </a:lnTo>
                  <a:cubicBezTo>
                    <a:pt x="11023775" y="4971001"/>
                    <a:pt x="11017336" y="4977440"/>
                    <a:pt x="11010896" y="4983879"/>
                  </a:cubicBezTo>
                  <a:cubicBezTo>
                    <a:pt x="11010896" y="4990319"/>
                    <a:pt x="11010896" y="4990319"/>
                    <a:pt x="11010896" y="4990319"/>
                  </a:cubicBezTo>
                  <a:cubicBezTo>
                    <a:pt x="11017336" y="4990319"/>
                    <a:pt x="11017336" y="4983879"/>
                    <a:pt x="11023775" y="4983879"/>
                  </a:cubicBezTo>
                  <a:lnTo>
                    <a:pt x="11036653" y="4951684"/>
                  </a:lnTo>
                  <a:cubicBezTo>
                    <a:pt x="11030214" y="4977440"/>
                    <a:pt x="11017336" y="5003197"/>
                    <a:pt x="11004457" y="5028953"/>
                  </a:cubicBezTo>
                  <a:cubicBezTo>
                    <a:pt x="10991579" y="5054710"/>
                    <a:pt x="10978701" y="5080466"/>
                    <a:pt x="10965823" y="5106223"/>
                  </a:cubicBezTo>
                  <a:cubicBezTo>
                    <a:pt x="10946505" y="5151297"/>
                    <a:pt x="10933627" y="5202810"/>
                    <a:pt x="10920749" y="5247883"/>
                  </a:cubicBezTo>
                  <a:cubicBezTo>
                    <a:pt x="10907871" y="5292957"/>
                    <a:pt x="10894992" y="5344470"/>
                    <a:pt x="10882114" y="5402422"/>
                  </a:cubicBezTo>
                  <a:cubicBezTo>
                    <a:pt x="10875675" y="5402422"/>
                    <a:pt x="10875675" y="5402422"/>
                    <a:pt x="10869236" y="5402422"/>
                  </a:cubicBezTo>
                  <a:lnTo>
                    <a:pt x="10875675" y="5395983"/>
                  </a:lnTo>
                  <a:cubicBezTo>
                    <a:pt x="10875675" y="5395983"/>
                    <a:pt x="10869236" y="5395983"/>
                    <a:pt x="10869236" y="5402422"/>
                  </a:cubicBezTo>
                  <a:cubicBezTo>
                    <a:pt x="10869236" y="5402422"/>
                    <a:pt x="10869236" y="5402422"/>
                    <a:pt x="10869236" y="5402422"/>
                  </a:cubicBezTo>
                  <a:cubicBezTo>
                    <a:pt x="10862797" y="5402422"/>
                    <a:pt x="10856357" y="5402422"/>
                    <a:pt x="10849918" y="5402422"/>
                  </a:cubicBezTo>
                  <a:cubicBezTo>
                    <a:pt x="10843479" y="5395983"/>
                    <a:pt x="10837040" y="5395983"/>
                    <a:pt x="10830601" y="5395983"/>
                  </a:cubicBezTo>
                  <a:cubicBezTo>
                    <a:pt x="10830601" y="5395983"/>
                    <a:pt x="10830601" y="5395983"/>
                    <a:pt x="10830601" y="5395983"/>
                  </a:cubicBezTo>
                  <a:lnTo>
                    <a:pt x="10779088" y="5389544"/>
                  </a:lnTo>
                  <a:cubicBezTo>
                    <a:pt x="10766210" y="5389544"/>
                    <a:pt x="10759771" y="5389544"/>
                    <a:pt x="10746893" y="5389544"/>
                  </a:cubicBezTo>
                  <a:lnTo>
                    <a:pt x="10682501" y="5402422"/>
                  </a:lnTo>
                  <a:lnTo>
                    <a:pt x="10663184" y="5415301"/>
                  </a:lnTo>
                  <a:lnTo>
                    <a:pt x="10630988" y="5441057"/>
                  </a:lnTo>
                  <a:cubicBezTo>
                    <a:pt x="10630988" y="5441057"/>
                    <a:pt x="10630988" y="5441057"/>
                    <a:pt x="10624549" y="5441057"/>
                  </a:cubicBezTo>
                  <a:lnTo>
                    <a:pt x="10624549" y="5441057"/>
                  </a:lnTo>
                  <a:cubicBezTo>
                    <a:pt x="10624549" y="5441057"/>
                    <a:pt x="10624549" y="5441057"/>
                    <a:pt x="10624549" y="5441057"/>
                  </a:cubicBezTo>
                  <a:lnTo>
                    <a:pt x="10624549" y="5441057"/>
                  </a:lnTo>
                  <a:lnTo>
                    <a:pt x="10624549" y="5441057"/>
                  </a:lnTo>
                  <a:cubicBezTo>
                    <a:pt x="10624549" y="5447496"/>
                    <a:pt x="10624549" y="5447496"/>
                    <a:pt x="10624549" y="5447496"/>
                  </a:cubicBezTo>
                  <a:cubicBezTo>
                    <a:pt x="10624549" y="5447496"/>
                    <a:pt x="10618110" y="5447496"/>
                    <a:pt x="10618110" y="5453935"/>
                  </a:cubicBezTo>
                  <a:lnTo>
                    <a:pt x="10598793" y="5479692"/>
                  </a:lnTo>
                  <a:cubicBezTo>
                    <a:pt x="10592353" y="5479692"/>
                    <a:pt x="10592353" y="5479692"/>
                    <a:pt x="10585914" y="5486131"/>
                  </a:cubicBezTo>
                  <a:cubicBezTo>
                    <a:pt x="10579475" y="5486131"/>
                    <a:pt x="10573036" y="5486131"/>
                    <a:pt x="10573036" y="5486131"/>
                  </a:cubicBezTo>
                  <a:lnTo>
                    <a:pt x="10566597" y="5486131"/>
                  </a:lnTo>
                  <a:cubicBezTo>
                    <a:pt x="10540841" y="5492570"/>
                    <a:pt x="10521523" y="5492570"/>
                    <a:pt x="10495767" y="5499009"/>
                  </a:cubicBezTo>
                  <a:cubicBezTo>
                    <a:pt x="10470010" y="5505448"/>
                    <a:pt x="10450693" y="5505448"/>
                    <a:pt x="10424937" y="5505448"/>
                  </a:cubicBezTo>
                  <a:cubicBezTo>
                    <a:pt x="10424937" y="5505448"/>
                    <a:pt x="10418497" y="5505448"/>
                    <a:pt x="10418497" y="5499009"/>
                  </a:cubicBezTo>
                  <a:lnTo>
                    <a:pt x="10424937" y="5466814"/>
                  </a:lnTo>
                  <a:cubicBezTo>
                    <a:pt x="10424937" y="5466814"/>
                    <a:pt x="10424937" y="5460374"/>
                    <a:pt x="10424937" y="5460374"/>
                  </a:cubicBezTo>
                  <a:cubicBezTo>
                    <a:pt x="10424937" y="5460374"/>
                    <a:pt x="10424937" y="5453935"/>
                    <a:pt x="10424937" y="5447496"/>
                  </a:cubicBezTo>
                  <a:cubicBezTo>
                    <a:pt x="10424937" y="5447496"/>
                    <a:pt x="10424937" y="5447496"/>
                    <a:pt x="10424937" y="5441057"/>
                  </a:cubicBezTo>
                  <a:cubicBezTo>
                    <a:pt x="10424937" y="5421740"/>
                    <a:pt x="10418497" y="5402422"/>
                    <a:pt x="10412058" y="5376666"/>
                  </a:cubicBezTo>
                  <a:cubicBezTo>
                    <a:pt x="10405619" y="5357348"/>
                    <a:pt x="10392741" y="5338031"/>
                    <a:pt x="10379863" y="5318714"/>
                  </a:cubicBezTo>
                  <a:cubicBezTo>
                    <a:pt x="10366984" y="5305836"/>
                    <a:pt x="10354106" y="5286518"/>
                    <a:pt x="10334789" y="5280079"/>
                  </a:cubicBezTo>
                  <a:cubicBezTo>
                    <a:pt x="10315471" y="5267201"/>
                    <a:pt x="10296154" y="5260762"/>
                    <a:pt x="10276837" y="5260762"/>
                  </a:cubicBezTo>
                  <a:cubicBezTo>
                    <a:pt x="10257519" y="5260762"/>
                    <a:pt x="10244641" y="5260762"/>
                    <a:pt x="10225324" y="5267201"/>
                  </a:cubicBezTo>
                  <a:cubicBezTo>
                    <a:pt x="10206006" y="5273640"/>
                    <a:pt x="10193128" y="5286518"/>
                    <a:pt x="10180250" y="5292957"/>
                  </a:cubicBezTo>
                  <a:cubicBezTo>
                    <a:pt x="10167372" y="5305836"/>
                    <a:pt x="10154494" y="5312275"/>
                    <a:pt x="10141615" y="5325153"/>
                  </a:cubicBezTo>
                  <a:cubicBezTo>
                    <a:pt x="10128737" y="5338031"/>
                    <a:pt x="10122298" y="5350909"/>
                    <a:pt x="10122298" y="5357348"/>
                  </a:cubicBezTo>
                  <a:cubicBezTo>
                    <a:pt x="10122298" y="5363788"/>
                    <a:pt x="10122298" y="5363788"/>
                    <a:pt x="10115859" y="5370227"/>
                  </a:cubicBezTo>
                  <a:cubicBezTo>
                    <a:pt x="10115859" y="5376666"/>
                    <a:pt x="10115859" y="5383105"/>
                    <a:pt x="10115859" y="5383105"/>
                  </a:cubicBezTo>
                  <a:cubicBezTo>
                    <a:pt x="10115859" y="5408861"/>
                    <a:pt x="10122298" y="5428179"/>
                    <a:pt x="10128737" y="5447496"/>
                  </a:cubicBezTo>
                  <a:cubicBezTo>
                    <a:pt x="10135176" y="5453935"/>
                    <a:pt x="10141615" y="5460374"/>
                    <a:pt x="10148054" y="5466814"/>
                  </a:cubicBezTo>
                  <a:lnTo>
                    <a:pt x="10051467" y="5544083"/>
                  </a:lnTo>
                  <a:cubicBezTo>
                    <a:pt x="10025711" y="5556961"/>
                    <a:pt x="9999954" y="5576279"/>
                    <a:pt x="9974198" y="5589157"/>
                  </a:cubicBezTo>
                  <a:cubicBezTo>
                    <a:pt x="9954881" y="5602035"/>
                    <a:pt x="9929124" y="5614913"/>
                    <a:pt x="9903368" y="5634231"/>
                  </a:cubicBezTo>
                  <a:cubicBezTo>
                    <a:pt x="9909807" y="5634231"/>
                    <a:pt x="9909807" y="5640670"/>
                    <a:pt x="9909807" y="5640670"/>
                  </a:cubicBezTo>
                  <a:cubicBezTo>
                    <a:pt x="9909807" y="5640670"/>
                    <a:pt x="9909807" y="5640670"/>
                    <a:pt x="9909807" y="5640670"/>
                  </a:cubicBezTo>
                  <a:cubicBezTo>
                    <a:pt x="9909807" y="5640670"/>
                    <a:pt x="9903368" y="5640670"/>
                    <a:pt x="9903368" y="5640670"/>
                  </a:cubicBezTo>
                  <a:cubicBezTo>
                    <a:pt x="9903368" y="5640670"/>
                    <a:pt x="9903368" y="5634231"/>
                    <a:pt x="9903368" y="5634231"/>
                  </a:cubicBezTo>
                  <a:lnTo>
                    <a:pt x="9877611" y="5653548"/>
                  </a:lnTo>
                  <a:cubicBezTo>
                    <a:pt x="9877611" y="5640670"/>
                    <a:pt x="9884051" y="5627792"/>
                    <a:pt x="9884051" y="5614913"/>
                  </a:cubicBezTo>
                  <a:cubicBezTo>
                    <a:pt x="9884051" y="5602035"/>
                    <a:pt x="9890490" y="5589157"/>
                    <a:pt x="9890490" y="5569839"/>
                  </a:cubicBezTo>
                  <a:cubicBezTo>
                    <a:pt x="9890490" y="5544083"/>
                    <a:pt x="9884051" y="5524766"/>
                    <a:pt x="9871172" y="5505448"/>
                  </a:cubicBezTo>
                  <a:cubicBezTo>
                    <a:pt x="9858294" y="5479692"/>
                    <a:pt x="9838976" y="5473253"/>
                    <a:pt x="9819659" y="5473253"/>
                  </a:cubicBezTo>
                  <a:cubicBezTo>
                    <a:pt x="9806781" y="5473253"/>
                    <a:pt x="9793903" y="5479692"/>
                    <a:pt x="9774585" y="5486131"/>
                  </a:cubicBezTo>
                  <a:cubicBezTo>
                    <a:pt x="9761707" y="5499009"/>
                    <a:pt x="9742390" y="5505448"/>
                    <a:pt x="9729511" y="5518326"/>
                  </a:cubicBezTo>
                  <a:lnTo>
                    <a:pt x="9645803" y="5602035"/>
                  </a:lnTo>
                  <a:cubicBezTo>
                    <a:pt x="9620046" y="5621352"/>
                    <a:pt x="9600729" y="5647109"/>
                    <a:pt x="9581412" y="5666426"/>
                  </a:cubicBezTo>
                  <a:cubicBezTo>
                    <a:pt x="9555655" y="5685744"/>
                    <a:pt x="9536338" y="5705061"/>
                    <a:pt x="9517020" y="5724378"/>
                  </a:cubicBezTo>
                  <a:cubicBezTo>
                    <a:pt x="9510581" y="5730817"/>
                    <a:pt x="9497703" y="5737257"/>
                    <a:pt x="9491264" y="5750135"/>
                  </a:cubicBezTo>
                  <a:cubicBezTo>
                    <a:pt x="9484825" y="5756574"/>
                    <a:pt x="9471947" y="5769452"/>
                    <a:pt x="9459068" y="5775891"/>
                  </a:cubicBezTo>
                  <a:cubicBezTo>
                    <a:pt x="9446190" y="5788770"/>
                    <a:pt x="9439751" y="5795209"/>
                    <a:pt x="9426873" y="5801648"/>
                  </a:cubicBezTo>
                  <a:cubicBezTo>
                    <a:pt x="9413995" y="5808087"/>
                    <a:pt x="9401116" y="5808087"/>
                    <a:pt x="9388238" y="5808087"/>
                  </a:cubicBezTo>
                  <a:cubicBezTo>
                    <a:pt x="9375360" y="5808087"/>
                    <a:pt x="9362482" y="5808087"/>
                    <a:pt x="9356042" y="5795209"/>
                  </a:cubicBezTo>
                  <a:cubicBezTo>
                    <a:pt x="9343164" y="5782330"/>
                    <a:pt x="9336725" y="5769452"/>
                    <a:pt x="9330286" y="5756574"/>
                  </a:cubicBezTo>
                  <a:cubicBezTo>
                    <a:pt x="9323847" y="5737257"/>
                    <a:pt x="9323847" y="5724378"/>
                    <a:pt x="9317408" y="5705061"/>
                  </a:cubicBezTo>
                  <a:cubicBezTo>
                    <a:pt x="9317408" y="5685744"/>
                    <a:pt x="9310968" y="5666426"/>
                    <a:pt x="9310968" y="5653548"/>
                  </a:cubicBezTo>
                  <a:cubicBezTo>
                    <a:pt x="9310968" y="5634231"/>
                    <a:pt x="9310968" y="5621352"/>
                    <a:pt x="9310968" y="5614913"/>
                  </a:cubicBezTo>
                  <a:cubicBezTo>
                    <a:pt x="9310968" y="5602035"/>
                    <a:pt x="9304529" y="5595596"/>
                    <a:pt x="9304529" y="5595596"/>
                  </a:cubicBezTo>
                  <a:cubicBezTo>
                    <a:pt x="9304529" y="5595596"/>
                    <a:pt x="9298090" y="5595596"/>
                    <a:pt x="9298090" y="5595596"/>
                  </a:cubicBezTo>
                  <a:lnTo>
                    <a:pt x="9317408" y="5556961"/>
                  </a:lnTo>
                  <a:cubicBezTo>
                    <a:pt x="9317408" y="5550522"/>
                    <a:pt x="9310968" y="5544083"/>
                    <a:pt x="9310968" y="5537644"/>
                  </a:cubicBezTo>
                  <a:cubicBezTo>
                    <a:pt x="9310968" y="5531205"/>
                    <a:pt x="9310968" y="5524766"/>
                    <a:pt x="9317408" y="5511887"/>
                  </a:cubicBezTo>
                  <a:lnTo>
                    <a:pt x="9362482" y="5402422"/>
                  </a:lnTo>
                  <a:cubicBezTo>
                    <a:pt x="9368921" y="5383105"/>
                    <a:pt x="9375360" y="5363788"/>
                    <a:pt x="9381799" y="5344470"/>
                  </a:cubicBezTo>
                  <a:lnTo>
                    <a:pt x="9407556" y="5299396"/>
                  </a:lnTo>
                  <a:lnTo>
                    <a:pt x="9426873" y="5267201"/>
                  </a:lnTo>
                  <a:cubicBezTo>
                    <a:pt x="9426873" y="5267201"/>
                    <a:pt x="9426873" y="5267201"/>
                    <a:pt x="9426873" y="5267201"/>
                  </a:cubicBezTo>
                  <a:lnTo>
                    <a:pt x="9439751" y="5241444"/>
                  </a:lnTo>
                  <a:lnTo>
                    <a:pt x="9471947" y="5209249"/>
                  </a:lnTo>
                  <a:lnTo>
                    <a:pt x="9491264" y="5177053"/>
                  </a:lnTo>
                  <a:lnTo>
                    <a:pt x="9536338" y="5144857"/>
                  </a:lnTo>
                  <a:cubicBezTo>
                    <a:pt x="9549216" y="5138418"/>
                    <a:pt x="9562094" y="5131979"/>
                    <a:pt x="9574972" y="5119101"/>
                  </a:cubicBezTo>
                  <a:lnTo>
                    <a:pt x="9632925" y="5067588"/>
                  </a:lnTo>
                  <a:cubicBezTo>
                    <a:pt x="9652242" y="5048271"/>
                    <a:pt x="9665120" y="5035392"/>
                    <a:pt x="9684438" y="5028953"/>
                  </a:cubicBezTo>
                  <a:cubicBezTo>
                    <a:pt x="9703755" y="5016075"/>
                    <a:pt x="9723072" y="5009636"/>
                    <a:pt x="9755268" y="5003197"/>
                  </a:cubicBezTo>
                  <a:cubicBezTo>
                    <a:pt x="9755268" y="5003197"/>
                    <a:pt x="9755268" y="5009636"/>
                    <a:pt x="9761707" y="5016075"/>
                  </a:cubicBezTo>
                  <a:cubicBezTo>
                    <a:pt x="9768146" y="5016075"/>
                    <a:pt x="9768146" y="5022514"/>
                    <a:pt x="9774585" y="5022514"/>
                  </a:cubicBezTo>
                  <a:lnTo>
                    <a:pt x="9774585" y="5022514"/>
                  </a:lnTo>
                  <a:cubicBezTo>
                    <a:pt x="9774585" y="5022514"/>
                    <a:pt x="9774585" y="5022514"/>
                    <a:pt x="9768146" y="5028953"/>
                  </a:cubicBezTo>
                  <a:cubicBezTo>
                    <a:pt x="9768146" y="5028953"/>
                    <a:pt x="9768146" y="5035392"/>
                    <a:pt x="9768146" y="5035392"/>
                  </a:cubicBezTo>
                  <a:lnTo>
                    <a:pt x="9774585" y="5054710"/>
                  </a:lnTo>
                  <a:cubicBezTo>
                    <a:pt x="9774585" y="5061149"/>
                    <a:pt x="9774585" y="5061149"/>
                    <a:pt x="9774585" y="5061149"/>
                  </a:cubicBezTo>
                  <a:cubicBezTo>
                    <a:pt x="9774585" y="5067588"/>
                    <a:pt x="9774585" y="5067588"/>
                    <a:pt x="9774585" y="5067588"/>
                  </a:cubicBezTo>
                  <a:cubicBezTo>
                    <a:pt x="9774585" y="5074027"/>
                    <a:pt x="9774585" y="5074027"/>
                    <a:pt x="9781024" y="5080466"/>
                  </a:cubicBezTo>
                  <a:cubicBezTo>
                    <a:pt x="9787463" y="5086905"/>
                    <a:pt x="9787463" y="5086905"/>
                    <a:pt x="9793903" y="5086905"/>
                  </a:cubicBezTo>
                  <a:lnTo>
                    <a:pt x="9793903" y="5086905"/>
                  </a:lnTo>
                  <a:cubicBezTo>
                    <a:pt x="9800342" y="5086905"/>
                    <a:pt x="9800342" y="5086905"/>
                    <a:pt x="9800342" y="5086905"/>
                  </a:cubicBezTo>
                  <a:cubicBezTo>
                    <a:pt x="9806781" y="5086905"/>
                    <a:pt x="9806781" y="5093345"/>
                    <a:pt x="9806781" y="5093345"/>
                  </a:cubicBezTo>
                  <a:cubicBezTo>
                    <a:pt x="9813220" y="5093345"/>
                    <a:pt x="9819659" y="5086905"/>
                    <a:pt x="9819659" y="5086905"/>
                  </a:cubicBezTo>
                  <a:lnTo>
                    <a:pt x="9832537" y="5061149"/>
                  </a:lnTo>
                  <a:cubicBezTo>
                    <a:pt x="9832537" y="5054710"/>
                    <a:pt x="9832537" y="5048271"/>
                    <a:pt x="9832537" y="5048271"/>
                  </a:cubicBezTo>
                  <a:cubicBezTo>
                    <a:pt x="9832537" y="5028953"/>
                    <a:pt x="9832537" y="5009636"/>
                    <a:pt x="9826098" y="4996758"/>
                  </a:cubicBezTo>
                  <a:cubicBezTo>
                    <a:pt x="9819659" y="4983879"/>
                    <a:pt x="9813220" y="4971001"/>
                    <a:pt x="9806781" y="4964562"/>
                  </a:cubicBezTo>
                  <a:cubicBezTo>
                    <a:pt x="9793903" y="4951684"/>
                    <a:pt x="9787463" y="4945245"/>
                    <a:pt x="9774585" y="4945245"/>
                  </a:cubicBezTo>
                  <a:cubicBezTo>
                    <a:pt x="9761707" y="4938806"/>
                    <a:pt x="9755268" y="4938806"/>
                    <a:pt x="9742390" y="4938806"/>
                  </a:cubicBezTo>
                  <a:cubicBezTo>
                    <a:pt x="9735951" y="4938806"/>
                    <a:pt x="9735951" y="4938806"/>
                    <a:pt x="9729511" y="4938806"/>
                  </a:cubicBezTo>
                  <a:cubicBezTo>
                    <a:pt x="9729511" y="4938806"/>
                    <a:pt x="9723072" y="4945245"/>
                    <a:pt x="9723072" y="4945245"/>
                  </a:cubicBezTo>
                  <a:lnTo>
                    <a:pt x="9716633" y="4938806"/>
                  </a:lnTo>
                  <a:cubicBezTo>
                    <a:pt x="9710194" y="4938806"/>
                    <a:pt x="9703755" y="4945245"/>
                    <a:pt x="9697316" y="4945245"/>
                  </a:cubicBezTo>
                  <a:lnTo>
                    <a:pt x="9645803" y="4977440"/>
                  </a:lnTo>
                  <a:cubicBezTo>
                    <a:pt x="9639364" y="4977440"/>
                    <a:pt x="9639364" y="4983879"/>
                    <a:pt x="9639364" y="4983879"/>
                  </a:cubicBezTo>
                  <a:cubicBezTo>
                    <a:pt x="9626486" y="4983879"/>
                    <a:pt x="9620046" y="4983879"/>
                    <a:pt x="9613607" y="4990319"/>
                  </a:cubicBezTo>
                  <a:lnTo>
                    <a:pt x="9536338" y="5035392"/>
                  </a:lnTo>
                  <a:cubicBezTo>
                    <a:pt x="9529899" y="5041832"/>
                    <a:pt x="9517020" y="5048271"/>
                    <a:pt x="9510581" y="5054710"/>
                  </a:cubicBezTo>
                  <a:lnTo>
                    <a:pt x="9484825" y="5086905"/>
                  </a:lnTo>
                  <a:lnTo>
                    <a:pt x="9478386" y="5080466"/>
                  </a:lnTo>
                  <a:lnTo>
                    <a:pt x="9478386" y="5080466"/>
                  </a:lnTo>
                  <a:cubicBezTo>
                    <a:pt x="9478386" y="5086905"/>
                    <a:pt x="9471947" y="5093345"/>
                    <a:pt x="9471947" y="5093345"/>
                  </a:cubicBezTo>
                  <a:cubicBezTo>
                    <a:pt x="9465508" y="5093345"/>
                    <a:pt x="9459068" y="5093345"/>
                    <a:pt x="9459068" y="5093345"/>
                  </a:cubicBezTo>
                  <a:cubicBezTo>
                    <a:pt x="9459068" y="5099784"/>
                    <a:pt x="9465508" y="5099784"/>
                    <a:pt x="9465508" y="5099784"/>
                  </a:cubicBezTo>
                  <a:lnTo>
                    <a:pt x="9420434" y="5131979"/>
                  </a:lnTo>
                  <a:cubicBezTo>
                    <a:pt x="9407556" y="5138418"/>
                    <a:pt x="9394677" y="5151297"/>
                    <a:pt x="9388238" y="5164175"/>
                  </a:cubicBezTo>
                  <a:lnTo>
                    <a:pt x="9356042" y="5196370"/>
                  </a:lnTo>
                  <a:cubicBezTo>
                    <a:pt x="9343164" y="5209249"/>
                    <a:pt x="9330286" y="5222127"/>
                    <a:pt x="9317408" y="5241444"/>
                  </a:cubicBezTo>
                  <a:cubicBezTo>
                    <a:pt x="9304529" y="5260762"/>
                    <a:pt x="9298090" y="5280079"/>
                    <a:pt x="9285212" y="5299396"/>
                  </a:cubicBezTo>
                  <a:cubicBezTo>
                    <a:pt x="9278773" y="5318714"/>
                    <a:pt x="9272334" y="5338031"/>
                    <a:pt x="9259456" y="5370227"/>
                  </a:cubicBezTo>
                  <a:cubicBezTo>
                    <a:pt x="9259456" y="5370227"/>
                    <a:pt x="9259456" y="5376666"/>
                    <a:pt x="9253016" y="5383105"/>
                  </a:cubicBezTo>
                  <a:cubicBezTo>
                    <a:pt x="9246577" y="5389544"/>
                    <a:pt x="9246577" y="5395983"/>
                    <a:pt x="9246577" y="5402422"/>
                  </a:cubicBezTo>
                  <a:lnTo>
                    <a:pt x="9246577" y="5408861"/>
                  </a:lnTo>
                  <a:cubicBezTo>
                    <a:pt x="9246577" y="5415301"/>
                    <a:pt x="9246577" y="5415301"/>
                    <a:pt x="9246577" y="5415301"/>
                  </a:cubicBezTo>
                  <a:lnTo>
                    <a:pt x="9233699" y="5441057"/>
                  </a:lnTo>
                  <a:cubicBezTo>
                    <a:pt x="9233699" y="5447496"/>
                    <a:pt x="9233699" y="5460374"/>
                    <a:pt x="9233699" y="5473253"/>
                  </a:cubicBezTo>
                  <a:lnTo>
                    <a:pt x="9214382" y="5550522"/>
                  </a:lnTo>
                  <a:cubicBezTo>
                    <a:pt x="9207943" y="5569839"/>
                    <a:pt x="9207943" y="5582718"/>
                    <a:pt x="9207943" y="5595596"/>
                  </a:cubicBezTo>
                  <a:cubicBezTo>
                    <a:pt x="9207943" y="5621352"/>
                    <a:pt x="9214382" y="5653548"/>
                    <a:pt x="9220821" y="5685744"/>
                  </a:cubicBezTo>
                  <a:cubicBezTo>
                    <a:pt x="9227260" y="5717939"/>
                    <a:pt x="9233699" y="5750135"/>
                    <a:pt x="9246577" y="5775891"/>
                  </a:cubicBezTo>
                  <a:cubicBezTo>
                    <a:pt x="9265895" y="5801648"/>
                    <a:pt x="9285212" y="5827404"/>
                    <a:pt x="9304529" y="5846722"/>
                  </a:cubicBezTo>
                  <a:cubicBezTo>
                    <a:pt x="9323847" y="5866039"/>
                    <a:pt x="9356042" y="5872478"/>
                    <a:pt x="9381799" y="5872478"/>
                  </a:cubicBezTo>
                  <a:cubicBezTo>
                    <a:pt x="9407556" y="5872478"/>
                    <a:pt x="9433312" y="5866039"/>
                    <a:pt x="9452629" y="5853161"/>
                  </a:cubicBezTo>
                  <a:cubicBezTo>
                    <a:pt x="9478386" y="5833843"/>
                    <a:pt x="9491264" y="5820965"/>
                    <a:pt x="9510581" y="5801648"/>
                  </a:cubicBezTo>
                  <a:lnTo>
                    <a:pt x="9510581" y="5808087"/>
                  </a:lnTo>
                  <a:lnTo>
                    <a:pt x="9523459" y="5782330"/>
                  </a:lnTo>
                  <a:lnTo>
                    <a:pt x="9523459" y="5795209"/>
                  </a:lnTo>
                  <a:cubicBezTo>
                    <a:pt x="9529899" y="5795209"/>
                    <a:pt x="9529899" y="5795209"/>
                    <a:pt x="9536338" y="5788770"/>
                  </a:cubicBezTo>
                  <a:cubicBezTo>
                    <a:pt x="9542777" y="5788770"/>
                    <a:pt x="9542777" y="5782330"/>
                    <a:pt x="9549216" y="5775891"/>
                  </a:cubicBezTo>
                  <a:cubicBezTo>
                    <a:pt x="9542777" y="5775891"/>
                    <a:pt x="9542777" y="5775891"/>
                    <a:pt x="9542777" y="5769452"/>
                  </a:cubicBezTo>
                  <a:lnTo>
                    <a:pt x="9562094" y="5756574"/>
                  </a:lnTo>
                  <a:lnTo>
                    <a:pt x="9562094" y="5763013"/>
                  </a:lnTo>
                  <a:cubicBezTo>
                    <a:pt x="9568533" y="5763013"/>
                    <a:pt x="9581412" y="5756574"/>
                    <a:pt x="9594290" y="5750135"/>
                  </a:cubicBezTo>
                  <a:cubicBezTo>
                    <a:pt x="9600729" y="5743696"/>
                    <a:pt x="9607168" y="5730817"/>
                    <a:pt x="9607168" y="5724378"/>
                  </a:cubicBezTo>
                  <a:cubicBezTo>
                    <a:pt x="9607168" y="5724378"/>
                    <a:pt x="9607168" y="5724378"/>
                    <a:pt x="9600729" y="5724378"/>
                  </a:cubicBezTo>
                  <a:cubicBezTo>
                    <a:pt x="9600729" y="5724378"/>
                    <a:pt x="9600729" y="5724378"/>
                    <a:pt x="9594290" y="5724378"/>
                  </a:cubicBezTo>
                  <a:lnTo>
                    <a:pt x="9626486" y="5711500"/>
                  </a:lnTo>
                  <a:cubicBezTo>
                    <a:pt x="9626486" y="5711500"/>
                    <a:pt x="9632925" y="5705061"/>
                    <a:pt x="9632925" y="5705061"/>
                  </a:cubicBezTo>
                  <a:cubicBezTo>
                    <a:pt x="9632925" y="5705061"/>
                    <a:pt x="9632925" y="5698622"/>
                    <a:pt x="9626486" y="5698622"/>
                  </a:cubicBezTo>
                  <a:cubicBezTo>
                    <a:pt x="9632925" y="5685744"/>
                    <a:pt x="9639364" y="5679304"/>
                    <a:pt x="9652242" y="5672865"/>
                  </a:cubicBezTo>
                  <a:cubicBezTo>
                    <a:pt x="9658681" y="5666426"/>
                    <a:pt x="9665120" y="5659987"/>
                    <a:pt x="9671559" y="5653548"/>
                  </a:cubicBezTo>
                  <a:lnTo>
                    <a:pt x="9697316" y="5640670"/>
                  </a:lnTo>
                  <a:lnTo>
                    <a:pt x="9684438" y="5640670"/>
                  </a:lnTo>
                  <a:cubicBezTo>
                    <a:pt x="9684438" y="5634231"/>
                    <a:pt x="9690877" y="5627792"/>
                    <a:pt x="9703755" y="5627792"/>
                  </a:cubicBezTo>
                  <a:lnTo>
                    <a:pt x="9723072" y="5614913"/>
                  </a:lnTo>
                  <a:cubicBezTo>
                    <a:pt x="9729511" y="5608474"/>
                    <a:pt x="9729511" y="5602035"/>
                    <a:pt x="9735951" y="5602035"/>
                  </a:cubicBezTo>
                  <a:lnTo>
                    <a:pt x="9735951" y="5608474"/>
                  </a:lnTo>
                  <a:cubicBezTo>
                    <a:pt x="9748829" y="5602035"/>
                    <a:pt x="9755268" y="5595596"/>
                    <a:pt x="9761707" y="5582718"/>
                  </a:cubicBezTo>
                  <a:cubicBezTo>
                    <a:pt x="9774585" y="5576279"/>
                    <a:pt x="9781024" y="5569839"/>
                    <a:pt x="9793903" y="5569839"/>
                  </a:cubicBezTo>
                  <a:cubicBezTo>
                    <a:pt x="9793903" y="5589157"/>
                    <a:pt x="9787463" y="5608474"/>
                    <a:pt x="9787463" y="5627792"/>
                  </a:cubicBezTo>
                  <a:cubicBezTo>
                    <a:pt x="9781024" y="5647109"/>
                    <a:pt x="9781024" y="5666426"/>
                    <a:pt x="9781024" y="5685744"/>
                  </a:cubicBezTo>
                  <a:cubicBezTo>
                    <a:pt x="9781024" y="5692183"/>
                    <a:pt x="9781024" y="5705061"/>
                    <a:pt x="9774585" y="5711500"/>
                  </a:cubicBezTo>
                  <a:cubicBezTo>
                    <a:pt x="9774585" y="5724378"/>
                    <a:pt x="9774585" y="5730817"/>
                    <a:pt x="9774585" y="5743696"/>
                  </a:cubicBezTo>
                  <a:lnTo>
                    <a:pt x="9755268" y="5788770"/>
                  </a:lnTo>
                  <a:lnTo>
                    <a:pt x="9748829" y="5775891"/>
                  </a:lnTo>
                  <a:cubicBezTo>
                    <a:pt x="9742390" y="5788770"/>
                    <a:pt x="9735951" y="5801648"/>
                    <a:pt x="9723072" y="5808087"/>
                  </a:cubicBezTo>
                  <a:cubicBezTo>
                    <a:pt x="9710194" y="5814526"/>
                    <a:pt x="9703755" y="5827404"/>
                    <a:pt x="9690877" y="5833843"/>
                  </a:cubicBezTo>
                  <a:lnTo>
                    <a:pt x="9671559" y="5872478"/>
                  </a:lnTo>
                  <a:lnTo>
                    <a:pt x="9639364" y="5898235"/>
                  </a:lnTo>
                  <a:cubicBezTo>
                    <a:pt x="9620046" y="5923991"/>
                    <a:pt x="9607168" y="5936869"/>
                    <a:pt x="9594290" y="5956187"/>
                  </a:cubicBezTo>
                  <a:cubicBezTo>
                    <a:pt x="9581412" y="5975504"/>
                    <a:pt x="9568533" y="5988382"/>
                    <a:pt x="9562094" y="6001260"/>
                  </a:cubicBezTo>
                  <a:lnTo>
                    <a:pt x="9523459" y="6059213"/>
                  </a:lnTo>
                  <a:cubicBezTo>
                    <a:pt x="9517020" y="6065652"/>
                    <a:pt x="9504142" y="6084969"/>
                    <a:pt x="9491264" y="6104286"/>
                  </a:cubicBezTo>
                  <a:cubicBezTo>
                    <a:pt x="9478386" y="6123604"/>
                    <a:pt x="9465508" y="6142921"/>
                    <a:pt x="9459068" y="6155799"/>
                  </a:cubicBezTo>
                  <a:cubicBezTo>
                    <a:pt x="9465508" y="6155799"/>
                    <a:pt x="9465508" y="6155799"/>
                    <a:pt x="9465508" y="6155799"/>
                  </a:cubicBezTo>
                  <a:cubicBezTo>
                    <a:pt x="9465508" y="6155799"/>
                    <a:pt x="9465508" y="6162239"/>
                    <a:pt x="9459068" y="6168678"/>
                  </a:cubicBezTo>
                  <a:lnTo>
                    <a:pt x="9439751" y="6194434"/>
                  </a:lnTo>
                  <a:cubicBezTo>
                    <a:pt x="9439751" y="6200873"/>
                    <a:pt x="9433312" y="6207312"/>
                    <a:pt x="9433312" y="6213752"/>
                  </a:cubicBezTo>
                  <a:cubicBezTo>
                    <a:pt x="9433312" y="6220191"/>
                    <a:pt x="9433312" y="6220191"/>
                    <a:pt x="9433312" y="6220191"/>
                  </a:cubicBezTo>
                  <a:cubicBezTo>
                    <a:pt x="9433312" y="6220191"/>
                    <a:pt x="9426873" y="6226630"/>
                    <a:pt x="9420434" y="6233069"/>
                  </a:cubicBezTo>
                  <a:lnTo>
                    <a:pt x="9413995" y="6278143"/>
                  </a:lnTo>
                  <a:cubicBezTo>
                    <a:pt x="9413995" y="6284582"/>
                    <a:pt x="9407556" y="6291021"/>
                    <a:pt x="9401116" y="6297460"/>
                  </a:cubicBezTo>
                  <a:cubicBezTo>
                    <a:pt x="9401116" y="6291021"/>
                    <a:pt x="9401116" y="6291021"/>
                    <a:pt x="9401116" y="6278143"/>
                  </a:cubicBezTo>
                  <a:lnTo>
                    <a:pt x="9401116" y="6271704"/>
                  </a:lnTo>
                  <a:cubicBezTo>
                    <a:pt x="9394677" y="6278143"/>
                    <a:pt x="9388238" y="6284582"/>
                    <a:pt x="9388238" y="6297460"/>
                  </a:cubicBezTo>
                  <a:cubicBezTo>
                    <a:pt x="9381799" y="6310338"/>
                    <a:pt x="9381799" y="6323216"/>
                    <a:pt x="9381799" y="6336095"/>
                  </a:cubicBezTo>
                  <a:cubicBezTo>
                    <a:pt x="9381799" y="6329656"/>
                    <a:pt x="9388238" y="6329656"/>
                    <a:pt x="9388238" y="6329656"/>
                  </a:cubicBezTo>
                  <a:cubicBezTo>
                    <a:pt x="9388238" y="6329656"/>
                    <a:pt x="9394677" y="6336095"/>
                    <a:pt x="9394677" y="6336095"/>
                  </a:cubicBezTo>
                  <a:cubicBezTo>
                    <a:pt x="9394677" y="6342534"/>
                    <a:pt x="9394677" y="6348973"/>
                    <a:pt x="9394677" y="6348973"/>
                  </a:cubicBezTo>
                  <a:cubicBezTo>
                    <a:pt x="9394677" y="6355412"/>
                    <a:pt x="9394677" y="6361851"/>
                    <a:pt x="9394677" y="6361851"/>
                  </a:cubicBezTo>
                  <a:cubicBezTo>
                    <a:pt x="9394677" y="6368290"/>
                    <a:pt x="9394677" y="6374729"/>
                    <a:pt x="9394677" y="6374729"/>
                  </a:cubicBezTo>
                  <a:cubicBezTo>
                    <a:pt x="9394677" y="6387608"/>
                    <a:pt x="9401116" y="6406925"/>
                    <a:pt x="9407556" y="6419803"/>
                  </a:cubicBezTo>
                  <a:cubicBezTo>
                    <a:pt x="9420434" y="6432682"/>
                    <a:pt x="9433312" y="6451999"/>
                    <a:pt x="9446190" y="6458438"/>
                  </a:cubicBezTo>
                  <a:cubicBezTo>
                    <a:pt x="9459068" y="6471316"/>
                    <a:pt x="9478386" y="6484195"/>
                    <a:pt x="9497703" y="6490634"/>
                  </a:cubicBezTo>
                  <a:cubicBezTo>
                    <a:pt x="9517020" y="6497073"/>
                    <a:pt x="9536338" y="6503512"/>
                    <a:pt x="9549216" y="6503512"/>
                  </a:cubicBezTo>
                  <a:cubicBezTo>
                    <a:pt x="9568533" y="6503512"/>
                    <a:pt x="9587851" y="6497073"/>
                    <a:pt x="9600729" y="6490634"/>
                  </a:cubicBezTo>
                  <a:cubicBezTo>
                    <a:pt x="9613607" y="6477756"/>
                    <a:pt x="9626486" y="6471316"/>
                    <a:pt x="9639364" y="6464877"/>
                  </a:cubicBezTo>
                  <a:cubicBezTo>
                    <a:pt x="9639364" y="6464877"/>
                    <a:pt x="9639364" y="6464877"/>
                    <a:pt x="9639364" y="6458438"/>
                  </a:cubicBezTo>
                  <a:cubicBezTo>
                    <a:pt x="9639364" y="6451999"/>
                    <a:pt x="9645803" y="6445560"/>
                    <a:pt x="9652242" y="6439121"/>
                  </a:cubicBezTo>
                  <a:cubicBezTo>
                    <a:pt x="9665120" y="6432682"/>
                    <a:pt x="9671559" y="6432682"/>
                    <a:pt x="9671559" y="6426242"/>
                  </a:cubicBezTo>
                  <a:cubicBezTo>
                    <a:pt x="9671559" y="6419803"/>
                    <a:pt x="9671559" y="6419803"/>
                    <a:pt x="9671559" y="6419803"/>
                  </a:cubicBezTo>
                  <a:cubicBezTo>
                    <a:pt x="9671559" y="6406925"/>
                    <a:pt x="9671559" y="6394047"/>
                    <a:pt x="9684438" y="6381169"/>
                  </a:cubicBezTo>
                  <a:cubicBezTo>
                    <a:pt x="9690877" y="6368290"/>
                    <a:pt x="9697316" y="6355412"/>
                    <a:pt x="9703755" y="6348973"/>
                  </a:cubicBezTo>
                  <a:lnTo>
                    <a:pt x="9710194" y="6310338"/>
                  </a:lnTo>
                  <a:cubicBezTo>
                    <a:pt x="9716633" y="6303899"/>
                    <a:pt x="9716633" y="6297460"/>
                    <a:pt x="9723072" y="6297460"/>
                  </a:cubicBezTo>
                  <a:cubicBezTo>
                    <a:pt x="9723072" y="6291021"/>
                    <a:pt x="9729511" y="6291021"/>
                    <a:pt x="9735951" y="6291021"/>
                  </a:cubicBezTo>
                  <a:cubicBezTo>
                    <a:pt x="9735951" y="6284582"/>
                    <a:pt x="9735951" y="6284582"/>
                    <a:pt x="9735951" y="6278143"/>
                  </a:cubicBezTo>
                  <a:cubicBezTo>
                    <a:pt x="9735951" y="6278143"/>
                    <a:pt x="9729511" y="6278143"/>
                    <a:pt x="9729511" y="6271704"/>
                  </a:cubicBezTo>
                  <a:cubicBezTo>
                    <a:pt x="9735951" y="6271704"/>
                    <a:pt x="9742390" y="6271704"/>
                    <a:pt x="9748829" y="6265264"/>
                  </a:cubicBezTo>
                  <a:cubicBezTo>
                    <a:pt x="9755268" y="6265264"/>
                    <a:pt x="9761707" y="6258825"/>
                    <a:pt x="9761707" y="6252386"/>
                  </a:cubicBezTo>
                  <a:cubicBezTo>
                    <a:pt x="9761707" y="6252386"/>
                    <a:pt x="9755268" y="6252386"/>
                    <a:pt x="9755268" y="6252386"/>
                  </a:cubicBezTo>
                  <a:lnTo>
                    <a:pt x="9755268" y="6252386"/>
                  </a:lnTo>
                  <a:lnTo>
                    <a:pt x="9768146" y="6239508"/>
                  </a:lnTo>
                  <a:cubicBezTo>
                    <a:pt x="9761707" y="6239508"/>
                    <a:pt x="9761707" y="6233069"/>
                    <a:pt x="9755268" y="6226630"/>
                  </a:cubicBezTo>
                  <a:cubicBezTo>
                    <a:pt x="9755268" y="6220191"/>
                    <a:pt x="9748829" y="6213752"/>
                    <a:pt x="9748829" y="6207312"/>
                  </a:cubicBezTo>
                  <a:lnTo>
                    <a:pt x="9781024" y="6175117"/>
                  </a:lnTo>
                  <a:lnTo>
                    <a:pt x="9787463" y="6149360"/>
                  </a:lnTo>
                  <a:cubicBezTo>
                    <a:pt x="9787463" y="6142921"/>
                    <a:pt x="9793903" y="6142921"/>
                    <a:pt x="9793903" y="6136482"/>
                  </a:cubicBezTo>
                  <a:cubicBezTo>
                    <a:pt x="9800342" y="6123604"/>
                    <a:pt x="9800342" y="6110726"/>
                    <a:pt x="9806781" y="6097847"/>
                  </a:cubicBezTo>
                  <a:cubicBezTo>
                    <a:pt x="9806781" y="6084969"/>
                    <a:pt x="9813220" y="6065652"/>
                    <a:pt x="9813220" y="6052773"/>
                  </a:cubicBezTo>
                  <a:cubicBezTo>
                    <a:pt x="9813220" y="6033456"/>
                    <a:pt x="9819659" y="6020578"/>
                    <a:pt x="9819659" y="6007700"/>
                  </a:cubicBezTo>
                  <a:cubicBezTo>
                    <a:pt x="9826098" y="6001260"/>
                    <a:pt x="9832537" y="5988382"/>
                    <a:pt x="9838976" y="5988382"/>
                  </a:cubicBezTo>
                  <a:cubicBezTo>
                    <a:pt x="9832537" y="5981943"/>
                    <a:pt x="9832537" y="5975504"/>
                    <a:pt x="9832537" y="5962626"/>
                  </a:cubicBezTo>
                  <a:lnTo>
                    <a:pt x="9838976" y="5911113"/>
                  </a:lnTo>
                  <a:cubicBezTo>
                    <a:pt x="9838976" y="5898235"/>
                    <a:pt x="9845416" y="5891796"/>
                    <a:pt x="9845416" y="5885356"/>
                  </a:cubicBezTo>
                  <a:cubicBezTo>
                    <a:pt x="9851855" y="5872478"/>
                    <a:pt x="9851855" y="5866039"/>
                    <a:pt x="9858294" y="5866039"/>
                  </a:cubicBezTo>
                  <a:cubicBezTo>
                    <a:pt x="9858294" y="5866039"/>
                    <a:pt x="9858294" y="5872478"/>
                    <a:pt x="9864733" y="5872478"/>
                  </a:cubicBezTo>
                  <a:cubicBezTo>
                    <a:pt x="9864733" y="5872478"/>
                    <a:pt x="9864733" y="5866039"/>
                    <a:pt x="9864733" y="5859600"/>
                  </a:cubicBezTo>
                  <a:cubicBezTo>
                    <a:pt x="9864733" y="5853161"/>
                    <a:pt x="9864733" y="5846722"/>
                    <a:pt x="9864733" y="5840283"/>
                  </a:cubicBezTo>
                  <a:cubicBezTo>
                    <a:pt x="9864733" y="5833843"/>
                    <a:pt x="9864733" y="5827404"/>
                    <a:pt x="9864733" y="5820965"/>
                  </a:cubicBezTo>
                  <a:cubicBezTo>
                    <a:pt x="9864733" y="5814526"/>
                    <a:pt x="9864733" y="5808087"/>
                    <a:pt x="9864733" y="5801648"/>
                  </a:cubicBezTo>
                  <a:cubicBezTo>
                    <a:pt x="9864733" y="5795209"/>
                    <a:pt x="9864733" y="5788770"/>
                    <a:pt x="9858294" y="5782330"/>
                  </a:cubicBezTo>
                  <a:cubicBezTo>
                    <a:pt x="9858294" y="5775891"/>
                    <a:pt x="9858294" y="5769452"/>
                    <a:pt x="9858294" y="5769452"/>
                  </a:cubicBezTo>
                  <a:cubicBezTo>
                    <a:pt x="9858294" y="5763013"/>
                    <a:pt x="9864733" y="5756574"/>
                    <a:pt x="9864733" y="5743696"/>
                  </a:cubicBezTo>
                  <a:cubicBezTo>
                    <a:pt x="9871172" y="5737257"/>
                    <a:pt x="9877611" y="5730817"/>
                    <a:pt x="9884051" y="5724378"/>
                  </a:cubicBezTo>
                  <a:lnTo>
                    <a:pt x="9935563" y="5672865"/>
                  </a:lnTo>
                  <a:cubicBezTo>
                    <a:pt x="9929124" y="5672865"/>
                    <a:pt x="9922685" y="5672865"/>
                    <a:pt x="9922685" y="5672865"/>
                  </a:cubicBezTo>
                  <a:lnTo>
                    <a:pt x="9942003" y="5653548"/>
                  </a:lnTo>
                  <a:cubicBezTo>
                    <a:pt x="9942003" y="5653548"/>
                    <a:pt x="9942003" y="5653548"/>
                    <a:pt x="9948442" y="5653548"/>
                  </a:cubicBezTo>
                  <a:cubicBezTo>
                    <a:pt x="9948442" y="5653548"/>
                    <a:pt x="9948442" y="5653548"/>
                    <a:pt x="9954881" y="5653548"/>
                  </a:cubicBezTo>
                  <a:cubicBezTo>
                    <a:pt x="9954881" y="5653548"/>
                    <a:pt x="9954881" y="5653548"/>
                    <a:pt x="9961320" y="5653548"/>
                  </a:cubicBezTo>
                  <a:lnTo>
                    <a:pt x="9948442" y="5647109"/>
                  </a:lnTo>
                  <a:cubicBezTo>
                    <a:pt x="9948442" y="5640670"/>
                    <a:pt x="9954881" y="5640670"/>
                    <a:pt x="9961320" y="5640670"/>
                  </a:cubicBezTo>
                  <a:cubicBezTo>
                    <a:pt x="9961320" y="5640670"/>
                    <a:pt x="9967759" y="5640670"/>
                    <a:pt x="9967759" y="5640670"/>
                  </a:cubicBezTo>
                  <a:lnTo>
                    <a:pt x="9993515" y="5621352"/>
                  </a:lnTo>
                  <a:cubicBezTo>
                    <a:pt x="9993515" y="5621352"/>
                    <a:pt x="9987076" y="5621352"/>
                    <a:pt x="9987076" y="5614913"/>
                  </a:cubicBezTo>
                  <a:cubicBezTo>
                    <a:pt x="9993515" y="5614913"/>
                    <a:pt x="9993515" y="5614913"/>
                    <a:pt x="9993515" y="5614913"/>
                  </a:cubicBezTo>
                  <a:cubicBezTo>
                    <a:pt x="9999954" y="5614913"/>
                    <a:pt x="9999954" y="5614913"/>
                    <a:pt x="9999954" y="5614913"/>
                  </a:cubicBezTo>
                  <a:cubicBezTo>
                    <a:pt x="9999954" y="5614913"/>
                    <a:pt x="9999954" y="5614913"/>
                    <a:pt x="9999954" y="5614913"/>
                  </a:cubicBezTo>
                  <a:cubicBezTo>
                    <a:pt x="9999954" y="5621352"/>
                    <a:pt x="9999954" y="5621352"/>
                    <a:pt x="9999954" y="5621352"/>
                  </a:cubicBezTo>
                  <a:lnTo>
                    <a:pt x="10038589" y="5589157"/>
                  </a:lnTo>
                  <a:cubicBezTo>
                    <a:pt x="10038589" y="5589157"/>
                    <a:pt x="10038589" y="5589157"/>
                    <a:pt x="10032150" y="5589157"/>
                  </a:cubicBezTo>
                  <a:cubicBezTo>
                    <a:pt x="10032150" y="5589157"/>
                    <a:pt x="10032150" y="5589157"/>
                    <a:pt x="10025711" y="5595596"/>
                  </a:cubicBezTo>
                  <a:lnTo>
                    <a:pt x="10019272" y="5589157"/>
                  </a:lnTo>
                  <a:lnTo>
                    <a:pt x="10012833" y="5602035"/>
                  </a:lnTo>
                  <a:cubicBezTo>
                    <a:pt x="10012833" y="5595596"/>
                    <a:pt x="10012833" y="5589157"/>
                    <a:pt x="10019272" y="5589157"/>
                  </a:cubicBezTo>
                  <a:cubicBezTo>
                    <a:pt x="10025711" y="5582718"/>
                    <a:pt x="10032150" y="5576279"/>
                    <a:pt x="10032150" y="5576279"/>
                  </a:cubicBezTo>
                  <a:lnTo>
                    <a:pt x="10038589" y="5589157"/>
                  </a:lnTo>
                  <a:lnTo>
                    <a:pt x="10141615" y="5524766"/>
                  </a:lnTo>
                  <a:lnTo>
                    <a:pt x="10180250" y="5492570"/>
                  </a:lnTo>
                  <a:lnTo>
                    <a:pt x="10257519" y="5524766"/>
                  </a:lnTo>
                  <a:cubicBezTo>
                    <a:pt x="10257519" y="5524766"/>
                    <a:pt x="10257519" y="5524766"/>
                    <a:pt x="10257519" y="5531205"/>
                  </a:cubicBezTo>
                  <a:lnTo>
                    <a:pt x="10257519" y="5531205"/>
                  </a:lnTo>
                  <a:cubicBezTo>
                    <a:pt x="10244641" y="5531205"/>
                    <a:pt x="10238202" y="5531205"/>
                    <a:pt x="10218885" y="5537644"/>
                  </a:cubicBezTo>
                  <a:cubicBezTo>
                    <a:pt x="10199567" y="5544083"/>
                    <a:pt x="10186689" y="5556961"/>
                    <a:pt x="10173811" y="5576279"/>
                  </a:cubicBezTo>
                  <a:cubicBezTo>
                    <a:pt x="10154494" y="5595596"/>
                    <a:pt x="10148054" y="5614913"/>
                    <a:pt x="10135176" y="5627792"/>
                  </a:cubicBezTo>
                  <a:cubicBezTo>
                    <a:pt x="10128737" y="5647109"/>
                    <a:pt x="10122298" y="5659987"/>
                    <a:pt x="10115859" y="5679304"/>
                  </a:cubicBezTo>
                  <a:cubicBezTo>
                    <a:pt x="10109420" y="5698622"/>
                    <a:pt x="10109420" y="5711500"/>
                    <a:pt x="10102980" y="5730817"/>
                  </a:cubicBezTo>
                  <a:cubicBezTo>
                    <a:pt x="10102980" y="5750135"/>
                    <a:pt x="10102980" y="5769452"/>
                    <a:pt x="10102980" y="5795209"/>
                  </a:cubicBezTo>
                  <a:cubicBezTo>
                    <a:pt x="10102980" y="5814526"/>
                    <a:pt x="10102980" y="5833843"/>
                    <a:pt x="10109420" y="5853161"/>
                  </a:cubicBezTo>
                  <a:cubicBezTo>
                    <a:pt x="10115859" y="5872478"/>
                    <a:pt x="10135176" y="5891796"/>
                    <a:pt x="10154494" y="5917552"/>
                  </a:cubicBezTo>
                  <a:lnTo>
                    <a:pt x="10186689" y="5923991"/>
                  </a:lnTo>
                  <a:cubicBezTo>
                    <a:pt x="10199567" y="5923991"/>
                    <a:pt x="10206006" y="5923991"/>
                    <a:pt x="10218885" y="5923991"/>
                  </a:cubicBezTo>
                  <a:cubicBezTo>
                    <a:pt x="10231763" y="5923991"/>
                    <a:pt x="10244641" y="5917552"/>
                    <a:pt x="10257519" y="5911113"/>
                  </a:cubicBezTo>
                  <a:cubicBezTo>
                    <a:pt x="10270398" y="5898235"/>
                    <a:pt x="10289715" y="5885356"/>
                    <a:pt x="10302593" y="5872478"/>
                  </a:cubicBezTo>
                  <a:cubicBezTo>
                    <a:pt x="10315471" y="5853161"/>
                    <a:pt x="10334789" y="5833843"/>
                    <a:pt x="10347667" y="5808087"/>
                  </a:cubicBezTo>
                  <a:cubicBezTo>
                    <a:pt x="10360545" y="5782330"/>
                    <a:pt x="10373424" y="5756574"/>
                    <a:pt x="10379863" y="5730817"/>
                  </a:cubicBezTo>
                  <a:cubicBezTo>
                    <a:pt x="10386302" y="5717939"/>
                    <a:pt x="10392741" y="5698622"/>
                    <a:pt x="10399180" y="5679304"/>
                  </a:cubicBezTo>
                  <a:cubicBezTo>
                    <a:pt x="10399180" y="5653548"/>
                    <a:pt x="10405619" y="5634231"/>
                    <a:pt x="10412058" y="5614913"/>
                  </a:cubicBezTo>
                  <a:cubicBezTo>
                    <a:pt x="10412058" y="5595596"/>
                    <a:pt x="10418497" y="5576279"/>
                    <a:pt x="10424937" y="5563400"/>
                  </a:cubicBezTo>
                  <a:cubicBezTo>
                    <a:pt x="10431376" y="5544083"/>
                    <a:pt x="10437815" y="5537644"/>
                    <a:pt x="10450693" y="5537644"/>
                  </a:cubicBezTo>
                  <a:cubicBezTo>
                    <a:pt x="10470010" y="5537644"/>
                    <a:pt x="10489328" y="5537644"/>
                    <a:pt x="10515084" y="5531205"/>
                  </a:cubicBezTo>
                  <a:cubicBezTo>
                    <a:pt x="10534401" y="5531205"/>
                    <a:pt x="10547280" y="5524766"/>
                    <a:pt x="10566597" y="5524766"/>
                  </a:cubicBezTo>
                  <a:cubicBezTo>
                    <a:pt x="10566597" y="5531205"/>
                    <a:pt x="10560158" y="5537644"/>
                    <a:pt x="10560158" y="5550522"/>
                  </a:cubicBezTo>
                  <a:cubicBezTo>
                    <a:pt x="10553719" y="5569839"/>
                    <a:pt x="10547280" y="5595596"/>
                    <a:pt x="10547280" y="5621352"/>
                  </a:cubicBezTo>
                  <a:lnTo>
                    <a:pt x="10547280" y="5653548"/>
                  </a:lnTo>
                  <a:cubicBezTo>
                    <a:pt x="10553719" y="5666426"/>
                    <a:pt x="10553719" y="5672865"/>
                    <a:pt x="10553719" y="5672865"/>
                  </a:cubicBezTo>
                  <a:cubicBezTo>
                    <a:pt x="10553719" y="5679304"/>
                    <a:pt x="10560158" y="5685744"/>
                    <a:pt x="10566597" y="5698622"/>
                  </a:cubicBezTo>
                  <a:cubicBezTo>
                    <a:pt x="10573036" y="5705061"/>
                    <a:pt x="10579475" y="5711500"/>
                    <a:pt x="10579475" y="5711500"/>
                  </a:cubicBezTo>
                  <a:cubicBezTo>
                    <a:pt x="10579475" y="5711500"/>
                    <a:pt x="10579475" y="5711500"/>
                    <a:pt x="10579475" y="5711500"/>
                  </a:cubicBezTo>
                  <a:lnTo>
                    <a:pt x="10618110" y="5743696"/>
                  </a:lnTo>
                  <a:lnTo>
                    <a:pt x="10611671" y="5743696"/>
                  </a:lnTo>
                  <a:cubicBezTo>
                    <a:pt x="10618110" y="5743696"/>
                    <a:pt x="10618110" y="5750135"/>
                    <a:pt x="10624549" y="5750135"/>
                  </a:cubicBezTo>
                  <a:lnTo>
                    <a:pt x="10663184" y="5769452"/>
                  </a:lnTo>
                  <a:cubicBezTo>
                    <a:pt x="10669623" y="5769452"/>
                    <a:pt x="10676062" y="5769452"/>
                    <a:pt x="10676062" y="5769452"/>
                  </a:cubicBezTo>
                  <a:cubicBezTo>
                    <a:pt x="10701819" y="5769452"/>
                    <a:pt x="10721136" y="5763013"/>
                    <a:pt x="10734014" y="5750135"/>
                  </a:cubicBezTo>
                  <a:cubicBezTo>
                    <a:pt x="10753332" y="5730817"/>
                    <a:pt x="10766210" y="5711500"/>
                    <a:pt x="10779088" y="5692183"/>
                  </a:cubicBezTo>
                  <a:cubicBezTo>
                    <a:pt x="10791966" y="5672865"/>
                    <a:pt x="10798405" y="5647109"/>
                    <a:pt x="10804844" y="5627792"/>
                  </a:cubicBezTo>
                  <a:cubicBezTo>
                    <a:pt x="10811284" y="5608474"/>
                    <a:pt x="10817723" y="5589157"/>
                    <a:pt x="10824162" y="5576279"/>
                  </a:cubicBezTo>
                  <a:cubicBezTo>
                    <a:pt x="10824162" y="5563400"/>
                    <a:pt x="10830601" y="5550522"/>
                    <a:pt x="10837040" y="5531205"/>
                  </a:cubicBezTo>
                  <a:cubicBezTo>
                    <a:pt x="10837040" y="5511887"/>
                    <a:pt x="10843479" y="5499009"/>
                    <a:pt x="10856357" y="5492570"/>
                  </a:cubicBezTo>
                  <a:lnTo>
                    <a:pt x="10856357" y="5499009"/>
                  </a:lnTo>
                  <a:cubicBezTo>
                    <a:pt x="10856357" y="5505448"/>
                    <a:pt x="10856357" y="5518326"/>
                    <a:pt x="10849918" y="5531205"/>
                  </a:cubicBezTo>
                  <a:cubicBezTo>
                    <a:pt x="10843479" y="5544083"/>
                    <a:pt x="10843479" y="5556961"/>
                    <a:pt x="10843479" y="5563400"/>
                  </a:cubicBezTo>
                  <a:lnTo>
                    <a:pt x="10830601" y="5679304"/>
                  </a:lnTo>
                  <a:cubicBezTo>
                    <a:pt x="10830601" y="5698622"/>
                    <a:pt x="10824162" y="5717939"/>
                    <a:pt x="10824162" y="5737257"/>
                  </a:cubicBezTo>
                  <a:cubicBezTo>
                    <a:pt x="10824162" y="5756574"/>
                    <a:pt x="10824162" y="5775891"/>
                    <a:pt x="10824162" y="5795209"/>
                  </a:cubicBezTo>
                  <a:cubicBezTo>
                    <a:pt x="10824162" y="5814526"/>
                    <a:pt x="10824162" y="5833843"/>
                    <a:pt x="10830601" y="5853161"/>
                  </a:cubicBezTo>
                  <a:cubicBezTo>
                    <a:pt x="10830601" y="5872478"/>
                    <a:pt x="10837040" y="5898235"/>
                    <a:pt x="10843479" y="5917552"/>
                  </a:cubicBezTo>
                  <a:cubicBezTo>
                    <a:pt x="10849918" y="5930430"/>
                    <a:pt x="10862797" y="5936869"/>
                    <a:pt x="10875675" y="5936869"/>
                  </a:cubicBezTo>
                  <a:cubicBezTo>
                    <a:pt x="10894992" y="5936869"/>
                    <a:pt x="10907871" y="5930430"/>
                    <a:pt x="10920749" y="5923991"/>
                  </a:cubicBezTo>
                  <a:cubicBezTo>
                    <a:pt x="10933627" y="5911113"/>
                    <a:pt x="10946505" y="5898235"/>
                    <a:pt x="10952944" y="5878917"/>
                  </a:cubicBezTo>
                  <a:cubicBezTo>
                    <a:pt x="10959384" y="5866039"/>
                    <a:pt x="10972262" y="5846722"/>
                    <a:pt x="10978701" y="5833843"/>
                  </a:cubicBezTo>
                  <a:cubicBezTo>
                    <a:pt x="10978701" y="5814526"/>
                    <a:pt x="10985140" y="5801648"/>
                    <a:pt x="10991579" y="5788770"/>
                  </a:cubicBezTo>
                  <a:cubicBezTo>
                    <a:pt x="10998018" y="5763013"/>
                    <a:pt x="11010896" y="5724378"/>
                    <a:pt x="11030214" y="5692183"/>
                  </a:cubicBezTo>
                  <a:cubicBezTo>
                    <a:pt x="11049531" y="5659987"/>
                    <a:pt x="11068848" y="5627792"/>
                    <a:pt x="11088166" y="5595596"/>
                  </a:cubicBezTo>
                  <a:cubicBezTo>
                    <a:pt x="11107483" y="5569839"/>
                    <a:pt x="11126801" y="5537644"/>
                    <a:pt x="11146118" y="5518326"/>
                  </a:cubicBezTo>
                  <a:cubicBezTo>
                    <a:pt x="11165436" y="5492570"/>
                    <a:pt x="11184753" y="5473253"/>
                    <a:pt x="11197631" y="5466814"/>
                  </a:cubicBezTo>
                  <a:cubicBezTo>
                    <a:pt x="11197631" y="5453935"/>
                    <a:pt x="11191192" y="5447496"/>
                    <a:pt x="11178314" y="5447496"/>
                  </a:cubicBezTo>
                  <a:cubicBezTo>
                    <a:pt x="11171875" y="5447496"/>
                    <a:pt x="11158996" y="5453935"/>
                    <a:pt x="11139679" y="5466814"/>
                  </a:cubicBezTo>
                  <a:cubicBezTo>
                    <a:pt x="11126801" y="5479692"/>
                    <a:pt x="11113922" y="5492570"/>
                    <a:pt x="11094605" y="5511887"/>
                  </a:cubicBezTo>
                  <a:cubicBezTo>
                    <a:pt x="11081727" y="5531205"/>
                    <a:pt x="11062409" y="5556961"/>
                    <a:pt x="11049531" y="5576279"/>
                  </a:cubicBezTo>
                  <a:cubicBezTo>
                    <a:pt x="11030214" y="5602035"/>
                    <a:pt x="11010896" y="5627792"/>
                    <a:pt x="10998018" y="5653548"/>
                  </a:cubicBezTo>
                  <a:cubicBezTo>
                    <a:pt x="10985140" y="5679304"/>
                    <a:pt x="10972262" y="5698622"/>
                    <a:pt x="10959384" y="5724378"/>
                  </a:cubicBezTo>
                  <a:lnTo>
                    <a:pt x="10920749" y="5814526"/>
                  </a:lnTo>
                  <a:cubicBezTo>
                    <a:pt x="10914310" y="5827404"/>
                    <a:pt x="10907871" y="5840283"/>
                    <a:pt x="10901432" y="5853161"/>
                  </a:cubicBezTo>
                  <a:lnTo>
                    <a:pt x="10894992" y="5833843"/>
                  </a:lnTo>
                  <a:lnTo>
                    <a:pt x="10894992" y="5801648"/>
                  </a:lnTo>
                  <a:cubicBezTo>
                    <a:pt x="10894992" y="5795209"/>
                    <a:pt x="10894992" y="5795209"/>
                    <a:pt x="10894992" y="5788770"/>
                  </a:cubicBezTo>
                  <a:cubicBezTo>
                    <a:pt x="10894992" y="5782330"/>
                    <a:pt x="10894992" y="5775891"/>
                    <a:pt x="10894992" y="5769452"/>
                  </a:cubicBezTo>
                  <a:lnTo>
                    <a:pt x="10894992" y="5750135"/>
                  </a:lnTo>
                  <a:cubicBezTo>
                    <a:pt x="10894992" y="5743696"/>
                    <a:pt x="10894992" y="5737257"/>
                    <a:pt x="10888553" y="5730817"/>
                  </a:cubicBezTo>
                  <a:cubicBezTo>
                    <a:pt x="10894992" y="5724378"/>
                    <a:pt x="10894992" y="5717939"/>
                    <a:pt x="10901432" y="5711500"/>
                  </a:cubicBezTo>
                  <a:cubicBezTo>
                    <a:pt x="10901432" y="5705061"/>
                    <a:pt x="10901432" y="5698622"/>
                    <a:pt x="10901432" y="5685744"/>
                  </a:cubicBezTo>
                  <a:cubicBezTo>
                    <a:pt x="10901432" y="5685744"/>
                    <a:pt x="10901432" y="5685744"/>
                    <a:pt x="10901432" y="5679304"/>
                  </a:cubicBezTo>
                  <a:cubicBezTo>
                    <a:pt x="10901432" y="5679304"/>
                    <a:pt x="10901432" y="5679304"/>
                    <a:pt x="10901432" y="5672865"/>
                  </a:cubicBezTo>
                  <a:lnTo>
                    <a:pt x="10914310" y="5589157"/>
                  </a:lnTo>
                  <a:cubicBezTo>
                    <a:pt x="10914310" y="5589157"/>
                    <a:pt x="10914310" y="5589157"/>
                    <a:pt x="10914310" y="5589157"/>
                  </a:cubicBezTo>
                  <a:cubicBezTo>
                    <a:pt x="10914310" y="5589157"/>
                    <a:pt x="10914310" y="5582718"/>
                    <a:pt x="10914310" y="5582718"/>
                  </a:cubicBezTo>
                  <a:lnTo>
                    <a:pt x="10933627" y="5486131"/>
                  </a:lnTo>
                  <a:cubicBezTo>
                    <a:pt x="10940066" y="5460374"/>
                    <a:pt x="10940066" y="5434618"/>
                    <a:pt x="10946505" y="5408861"/>
                  </a:cubicBezTo>
                  <a:cubicBezTo>
                    <a:pt x="10946505" y="5408861"/>
                    <a:pt x="10946505" y="5408861"/>
                    <a:pt x="10952944" y="5402422"/>
                  </a:cubicBezTo>
                  <a:cubicBezTo>
                    <a:pt x="10985140" y="5383105"/>
                    <a:pt x="11017336" y="5357348"/>
                    <a:pt x="11049531" y="5331592"/>
                  </a:cubicBezTo>
                  <a:cubicBezTo>
                    <a:pt x="11075288" y="5305836"/>
                    <a:pt x="11107483" y="5280079"/>
                    <a:pt x="11133240" y="5254323"/>
                  </a:cubicBezTo>
                  <a:cubicBezTo>
                    <a:pt x="11158996" y="5222127"/>
                    <a:pt x="11184753" y="5189931"/>
                    <a:pt x="11204070" y="5151297"/>
                  </a:cubicBezTo>
                  <a:cubicBezTo>
                    <a:pt x="11229827" y="5112662"/>
                    <a:pt x="11242705" y="5067588"/>
                    <a:pt x="11262022" y="5016075"/>
                  </a:cubicBezTo>
                  <a:cubicBezTo>
                    <a:pt x="11262022" y="5003197"/>
                    <a:pt x="11262022" y="4996758"/>
                    <a:pt x="11268461" y="4983879"/>
                  </a:cubicBezTo>
                  <a:cubicBezTo>
                    <a:pt x="11268461" y="4971001"/>
                    <a:pt x="11268461" y="4964562"/>
                    <a:pt x="11268461" y="4951684"/>
                  </a:cubicBezTo>
                  <a:cubicBezTo>
                    <a:pt x="11268461" y="4938806"/>
                    <a:pt x="11268461" y="4932367"/>
                    <a:pt x="11268461" y="4919488"/>
                  </a:cubicBezTo>
                  <a:cubicBezTo>
                    <a:pt x="11268461" y="4906610"/>
                    <a:pt x="11262022" y="4893732"/>
                    <a:pt x="11262022" y="4887293"/>
                  </a:cubicBezTo>
                  <a:lnTo>
                    <a:pt x="11268461" y="4880854"/>
                  </a:lnTo>
                  <a:cubicBezTo>
                    <a:pt x="11268461" y="4867975"/>
                    <a:pt x="11255583" y="4855097"/>
                    <a:pt x="11249144" y="4848658"/>
                  </a:cubicBezTo>
                  <a:cubicBezTo>
                    <a:pt x="11236266" y="4835780"/>
                    <a:pt x="11223387" y="4829341"/>
                    <a:pt x="11204070" y="4829341"/>
                  </a:cubicBezTo>
                  <a:cubicBezTo>
                    <a:pt x="11184753" y="4829341"/>
                    <a:pt x="11158996" y="4835780"/>
                    <a:pt x="11139679" y="4842219"/>
                  </a:cubicBezTo>
                  <a:close/>
                  <a:moveTo>
                    <a:pt x="10965823" y="5325153"/>
                  </a:moveTo>
                  <a:cubicBezTo>
                    <a:pt x="10972262" y="5267201"/>
                    <a:pt x="10985140" y="5215688"/>
                    <a:pt x="11004457" y="5170614"/>
                  </a:cubicBezTo>
                  <a:cubicBezTo>
                    <a:pt x="11023775" y="5119101"/>
                    <a:pt x="11043092" y="5080466"/>
                    <a:pt x="11062409" y="5048271"/>
                  </a:cubicBezTo>
                  <a:cubicBezTo>
                    <a:pt x="11075288" y="5016075"/>
                    <a:pt x="11094605" y="4983879"/>
                    <a:pt x="11113922" y="4964562"/>
                  </a:cubicBezTo>
                  <a:cubicBezTo>
                    <a:pt x="11126801" y="4938806"/>
                    <a:pt x="11139679" y="4925927"/>
                    <a:pt x="11146118" y="4913049"/>
                  </a:cubicBezTo>
                  <a:lnTo>
                    <a:pt x="11165436" y="4887293"/>
                  </a:lnTo>
                  <a:lnTo>
                    <a:pt x="11197631" y="4874414"/>
                  </a:lnTo>
                  <a:cubicBezTo>
                    <a:pt x="11197631" y="4874414"/>
                    <a:pt x="11197631" y="4874414"/>
                    <a:pt x="11204070" y="4880854"/>
                  </a:cubicBezTo>
                  <a:lnTo>
                    <a:pt x="11204070" y="4919488"/>
                  </a:lnTo>
                  <a:lnTo>
                    <a:pt x="11204070" y="4932367"/>
                  </a:lnTo>
                  <a:cubicBezTo>
                    <a:pt x="11204070" y="4945245"/>
                    <a:pt x="11204070" y="4958123"/>
                    <a:pt x="11197631" y="4971001"/>
                  </a:cubicBezTo>
                  <a:cubicBezTo>
                    <a:pt x="11197631" y="5003197"/>
                    <a:pt x="11184753" y="5035392"/>
                    <a:pt x="11178314" y="5067588"/>
                  </a:cubicBezTo>
                  <a:cubicBezTo>
                    <a:pt x="11165436" y="5093345"/>
                    <a:pt x="11146118" y="5119101"/>
                    <a:pt x="11133240" y="5144857"/>
                  </a:cubicBezTo>
                  <a:cubicBezTo>
                    <a:pt x="11113922" y="5170614"/>
                    <a:pt x="11101044" y="5196370"/>
                    <a:pt x="11081727" y="5222127"/>
                  </a:cubicBezTo>
                  <a:cubicBezTo>
                    <a:pt x="11062409" y="5241444"/>
                    <a:pt x="11043092" y="5260762"/>
                    <a:pt x="11030214" y="5273640"/>
                  </a:cubicBezTo>
                  <a:cubicBezTo>
                    <a:pt x="11010896" y="5292957"/>
                    <a:pt x="10998018" y="5305836"/>
                    <a:pt x="10985140" y="5312275"/>
                  </a:cubicBezTo>
                  <a:cubicBezTo>
                    <a:pt x="10978701" y="5318714"/>
                    <a:pt x="10972262" y="5325153"/>
                    <a:pt x="10965823" y="5325153"/>
                  </a:cubicBezTo>
                  <a:cubicBezTo>
                    <a:pt x="10965823" y="5325153"/>
                    <a:pt x="10965823" y="5325153"/>
                    <a:pt x="10965823" y="5325153"/>
                  </a:cubicBezTo>
                  <a:close/>
                  <a:moveTo>
                    <a:pt x="10289715" y="5492570"/>
                  </a:moveTo>
                  <a:cubicBezTo>
                    <a:pt x="10270398" y="5486131"/>
                    <a:pt x="10251080" y="5479692"/>
                    <a:pt x="10238202" y="5466814"/>
                  </a:cubicBezTo>
                  <a:cubicBezTo>
                    <a:pt x="10225324" y="5460374"/>
                    <a:pt x="10212446" y="5447496"/>
                    <a:pt x="10206006" y="5441057"/>
                  </a:cubicBezTo>
                  <a:cubicBezTo>
                    <a:pt x="10199567" y="5428179"/>
                    <a:pt x="10193128" y="5415301"/>
                    <a:pt x="10199567" y="5402422"/>
                  </a:cubicBezTo>
                  <a:cubicBezTo>
                    <a:pt x="10199567" y="5370227"/>
                    <a:pt x="10212446" y="5344470"/>
                    <a:pt x="10218885" y="5331592"/>
                  </a:cubicBezTo>
                  <a:cubicBezTo>
                    <a:pt x="10231763" y="5318714"/>
                    <a:pt x="10257519" y="5305836"/>
                    <a:pt x="10289715" y="5305836"/>
                  </a:cubicBezTo>
                  <a:cubicBezTo>
                    <a:pt x="10302593" y="5305836"/>
                    <a:pt x="10309032" y="5312275"/>
                    <a:pt x="10321910" y="5318714"/>
                  </a:cubicBezTo>
                  <a:cubicBezTo>
                    <a:pt x="10334789" y="5325153"/>
                    <a:pt x="10341228" y="5331592"/>
                    <a:pt x="10347667" y="5338031"/>
                  </a:cubicBezTo>
                  <a:lnTo>
                    <a:pt x="10373424" y="5395983"/>
                  </a:lnTo>
                  <a:lnTo>
                    <a:pt x="10386302" y="5434618"/>
                  </a:lnTo>
                  <a:cubicBezTo>
                    <a:pt x="10386302" y="5441057"/>
                    <a:pt x="10386302" y="5441057"/>
                    <a:pt x="10379863" y="5447496"/>
                  </a:cubicBezTo>
                  <a:cubicBezTo>
                    <a:pt x="10379863" y="5447496"/>
                    <a:pt x="10379863" y="5453935"/>
                    <a:pt x="10379863" y="5460374"/>
                  </a:cubicBezTo>
                  <a:lnTo>
                    <a:pt x="10379863" y="5473253"/>
                  </a:lnTo>
                  <a:cubicBezTo>
                    <a:pt x="10379863" y="5479692"/>
                    <a:pt x="10379863" y="5486131"/>
                    <a:pt x="10379863" y="5486131"/>
                  </a:cubicBezTo>
                  <a:cubicBezTo>
                    <a:pt x="10379863" y="5486131"/>
                    <a:pt x="10379863" y="5486131"/>
                    <a:pt x="10379863" y="5492570"/>
                  </a:cubicBezTo>
                  <a:cubicBezTo>
                    <a:pt x="10379863" y="5492570"/>
                    <a:pt x="10379863" y="5492570"/>
                    <a:pt x="10379863" y="5492570"/>
                  </a:cubicBezTo>
                  <a:cubicBezTo>
                    <a:pt x="10373424" y="5492570"/>
                    <a:pt x="10373424" y="5492570"/>
                    <a:pt x="10373424" y="5492570"/>
                  </a:cubicBezTo>
                  <a:cubicBezTo>
                    <a:pt x="10366984" y="5499009"/>
                    <a:pt x="10366984" y="5499009"/>
                    <a:pt x="10360545" y="5499009"/>
                  </a:cubicBezTo>
                  <a:cubicBezTo>
                    <a:pt x="10334789" y="5499009"/>
                    <a:pt x="10315471" y="5499009"/>
                    <a:pt x="10289715" y="5492570"/>
                  </a:cubicBezTo>
                  <a:close/>
                  <a:moveTo>
                    <a:pt x="10656745" y="5711500"/>
                  </a:moveTo>
                  <a:cubicBezTo>
                    <a:pt x="10650306" y="5705061"/>
                    <a:pt x="10643867" y="5692183"/>
                    <a:pt x="10643867" y="5685744"/>
                  </a:cubicBezTo>
                  <a:lnTo>
                    <a:pt x="10630988" y="5647109"/>
                  </a:lnTo>
                  <a:cubicBezTo>
                    <a:pt x="10630988" y="5640670"/>
                    <a:pt x="10630988" y="5640670"/>
                    <a:pt x="10630988" y="5634231"/>
                  </a:cubicBezTo>
                  <a:lnTo>
                    <a:pt x="10630988" y="5627792"/>
                  </a:lnTo>
                  <a:cubicBezTo>
                    <a:pt x="10630988" y="5602035"/>
                    <a:pt x="10637428" y="5576279"/>
                    <a:pt x="10643867" y="5556961"/>
                  </a:cubicBezTo>
                  <a:cubicBezTo>
                    <a:pt x="10656745" y="5531205"/>
                    <a:pt x="10669623" y="5511887"/>
                    <a:pt x="10682501" y="5492570"/>
                  </a:cubicBezTo>
                  <a:cubicBezTo>
                    <a:pt x="10695380" y="5473253"/>
                    <a:pt x="10714697" y="5460374"/>
                    <a:pt x="10727575" y="5447496"/>
                  </a:cubicBezTo>
                  <a:cubicBezTo>
                    <a:pt x="10746893" y="5441057"/>
                    <a:pt x="10759771" y="5434618"/>
                    <a:pt x="10772649" y="5434618"/>
                  </a:cubicBezTo>
                  <a:lnTo>
                    <a:pt x="10785527" y="5434618"/>
                  </a:lnTo>
                  <a:cubicBezTo>
                    <a:pt x="10791966" y="5434618"/>
                    <a:pt x="10798405" y="5434618"/>
                    <a:pt x="10804844" y="5434618"/>
                  </a:cubicBezTo>
                  <a:lnTo>
                    <a:pt x="10830601" y="5441057"/>
                  </a:lnTo>
                  <a:lnTo>
                    <a:pt x="10824162" y="5453935"/>
                  </a:lnTo>
                  <a:cubicBezTo>
                    <a:pt x="10824162" y="5453935"/>
                    <a:pt x="10824162" y="5460374"/>
                    <a:pt x="10817723" y="5460374"/>
                  </a:cubicBezTo>
                  <a:cubicBezTo>
                    <a:pt x="10817723" y="5460374"/>
                    <a:pt x="10817723" y="5466814"/>
                    <a:pt x="10817723" y="5466814"/>
                  </a:cubicBezTo>
                  <a:cubicBezTo>
                    <a:pt x="10804844" y="5486131"/>
                    <a:pt x="10798405" y="5511887"/>
                    <a:pt x="10791966" y="5531205"/>
                  </a:cubicBezTo>
                  <a:cubicBezTo>
                    <a:pt x="10779088" y="5556961"/>
                    <a:pt x="10772649" y="5582718"/>
                    <a:pt x="10759771" y="5602035"/>
                  </a:cubicBezTo>
                  <a:cubicBezTo>
                    <a:pt x="10753332" y="5627792"/>
                    <a:pt x="10740453" y="5647109"/>
                    <a:pt x="10727575" y="5666426"/>
                  </a:cubicBezTo>
                  <a:cubicBezTo>
                    <a:pt x="10714697" y="5685744"/>
                    <a:pt x="10695380" y="5705061"/>
                    <a:pt x="10682501" y="5717939"/>
                  </a:cubicBezTo>
                  <a:cubicBezTo>
                    <a:pt x="10676062" y="5724378"/>
                    <a:pt x="10676062" y="5724378"/>
                    <a:pt x="10676062" y="5724378"/>
                  </a:cubicBezTo>
                  <a:cubicBezTo>
                    <a:pt x="10669623" y="5724378"/>
                    <a:pt x="10663184" y="5717939"/>
                    <a:pt x="10656745" y="5711500"/>
                  </a:cubicBezTo>
                  <a:close/>
                  <a:moveTo>
                    <a:pt x="10212446" y="5866039"/>
                  </a:moveTo>
                  <a:cubicBezTo>
                    <a:pt x="10206006" y="5866039"/>
                    <a:pt x="10193128" y="5859600"/>
                    <a:pt x="10186689" y="5853161"/>
                  </a:cubicBezTo>
                  <a:cubicBezTo>
                    <a:pt x="10180250" y="5846722"/>
                    <a:pt x="10180250" y="5840283"/>
                    <a:pt x="10180250" y="5833843"/>
                  </a:cubicBezTo>
                  <a:cubicBezTo>
                    <a:pt x="10180250" y="5795209"/>
                    <a:pt x="10180250" y="5756574"/>
                    <a:pt x="10193128" y="5724378"/>
                  </a:cubicBezTo>
                  <a:cubicBezTo>
                    <a:pt x="10206006" y="5692183"/>
                    <a:pt x="10212446" y="5666426"/>
                    <a:pt x="10225324" y="5640670"/>
                  </a:cubicBezTo>
                  <a:cubicBezTo>
                    <a:pt x="10244641" y="5614913"/>
                    <a:pt x="10257519" y="5595596"/>
                    <a:pt x="10270398" y="5582718"/>
                  </a:cubicBezTo>
                  <a:cubicBezTo>
                    <a:pt x="10283276" y="5569839"/>
                    <a:pt x="10296154" y="5563400"/>
                    <a:pt x="10296154" y="5563400"/>
                  </a:cubicBezTo>
                  <a:cubicBezTo>
                    <a:pt x="10302593" y="5563400"/>
                    <a:pt x="10309032" y="5556961"/>
                    <a:pt x="10321910" y="5556961"/>
                  </a:cubicBezTo>
                  <a:cubicBezTo>
                    <a:pt x="10328349" y="5550522"/>
                    <a:pt x="10341228" y="5550522"/>
                    <a:pt x="10347667" y="5550522"/>
                  </a:cubicBezTo>
                  <a:cubicBezTo>
                    <a:pt x="10354106" y="5550522"/>
                    <a:pt x="10360545" y="5550522"/>
                    <a:pt x="10360545" y="5550522"/>
                  </a:cubicBezTo>
                  <a:cubicBezTo>
                    <a:pt x="10366984" y="5550522"/>
                    <a:pt x="10366984" y="5556961"/>
                    <a:pt x="10366984" y="5556961"/>
                  </a:cubicBezTo>
                  <a:cubicBezTo>
                    <a:pt x="10366984" y="5569839"/>
                    <a:pt x="10366984" y="5576279"/>
                    <a:pt x="10366984" y="5582718"/>
                  </a:cubicBezTo>
                  <a:cubicBezTo>
                    <a:pt x="10366984" y="5595596"/>
                    <a:pt x="10366984" y="5602035"/>
                    <a:pt x="10366984" y="5608474"/>
                  </a:cubicBezTo>
                  <a:cubicBezTo>
                    <a:pt x="10366984" y="5608474"/>
                    <a:pt x="10366984" y="5614913"/>
                    <a:pt x="10366984" y="5614913"/>
                  </a:cubicBezTo>
                  <a:lnTo>
                    <a:pt x="10366984" y="5621352"/>
                  </a:lnTo>
                  <a:cubicBezTo>
                    <a:pt x="10366984" y="5621352"/>
                    <a:pt x="10366984" y="5627792"/>
                    <a:pt x="10366984" y="5634231"/>
                  </a:cubicBezTo>
                  <a:cubicBezTo>
                    <a:pt x="10360545" y="5647109"/>
                    <a:pt x="10354106" y="5653548"/>
                    <a:pt x="10354106" y="5666426"/>
                  </a:cubicBezTo>
                  <a:cubicBezTo>
                    <a:pt x="10354106" y="5672865"/>
                    <a:pt x="10354106" y="5685744"/>
                    <a:pt x="10347667" y="5692183"/>
                  </a:cubicBezTo>
                  <a:cubicBezTo>
                    <a:pt x="10347667" y="5711500"/>
                    <a:pt x="10334789" y="5730817"/>
                    <a:pt x="10328349" y="5743696"/>
                  </a:cubicBezTo>
                  <a:cubicBezTo>
                    <a:pt x="10315471" y="5763013"/>
                    <a:pt x="10302593" y="5782330"/>
                    <a:pt x="10289715" y="5808087"/>
                  </a:cubicBezTo>
                  <a:lnTo>
                    <a:pt x="10270398" y="5827404"/>
                  </a:lnTo>
                  <a:lnTo>
                    <a:pt x="10257519" y="5853161"/>
                  </a:lnTo>
                  <a:cubicBezTo>
                    <a:pt x="10251080" y="5859600"/>
                    <a:pt x="10244641" y="5859600"/>
                    <a:pt x="10244641" y="5859600"/>
                  </a:cubicBezTo>
                  <a:cubicBezTo>
                    <a:pt x="10238202" y="5866039"/>
                    <a:pt x="10231763" y="5866039"/>
                    <a:pt x="10225324" y="5866039"/>
                  </a:cubicBezTo>
                  <a:cubicBezTo>
                    <a:pt x="10225324" y="5866039"/>
                    <a:pt x="10225324" y="5866039"/>
                    <a:pt x="10225324" y="5866039"/>
                  </a:cubicBezTo>
                  <a:cubicBezTo>
                    <a:pt x="10218885" y="5866039"/>
                    <a:pt x="10212446" y="5866039"/>
                    <a:pt x="10212446" y="5866039"/>
                  </a:cubicBezTo>
                  <a:close/>
                  <a:moveTo>
                    <a:pt x="9671559" y="5949748"/>
                  </a:moveTo>
                  <a:cubicBezTo>
                    <a:pt x="9684438" y="5943308"/>
                    <a:pt x="9690877" y="5936869"/>
                    <a:pt x="9697316" y="5930430"/>
                  </a:cubicBezTo>
                  <a:lnTo>
                    <a:pt x="9729511" y="5885356"/>
                  </a:lnTo>
                  <a:cubicBezTo>
                    <a:pt x="9735951" y="5878917"/>
                    <a:pt x="9742390" y="5872478"/>
                    <a:pt x="9742390" y="5866039"/>
                  </a:cubicBezTo>
                  <a:cubicBezTo>
                    <a:pt x="9748829" y="5866039"/>
                    <a:pt x="9748829" y="5866039"/>
                    <a:pt x="9748829" y="5872478"/>
                  </a:cubicBezTo>
                  <a:cubicBezTo>
                    <a:pt x="9755268" y="5872478"/>
                    <a:pt x="9755268" y="5866039"/>
                    <a:pt x="9755268" y="5866039"/>
                  </a:cubicBezTo>
                  <a:cubicBezTo>
                    <a:pt x="9755268" y="5872478"/>
                    <a:pt x="9755268" y="5872478"/>
                    <a:pt x="9755268" y="5872478"/>
                  </a:cubicBezTo>
                  <a:cubicBezTo>
                    <a:pt x="9755268" y="5872478"/>
                    <a:pt x="9755268" y="5878917"/>
                    <a:pt x="9755268" y="5878917"/>
                  </a:cubicBezTo>
                  <a:lnTo>
                    <a:pt x="9755268" y="5878917"/>
                  </a:lnTo>
                  <a:cubicBezTo>
                    <a:pt x="9755268" y="5885356"/>
                    <a:pt x="9755268" y="5885356"/>
                    <a:pt x="9755268" y="5891796"/>
                  </a:cubicBezTo>
                  <a:cubicBezTo>
                    <a:pt x="9748829" y="5891796"/>
                    <a:pt x="9748829" y="5898235"/>
                    <a:pt x="9748829" y="5898235"/>
                  </a:cubicBezTo>
                  <a:cubicBezTo>
                    <a:pt x="9748829" y="5898235"/>
                    <a:pt x="9748829" y="5898235"/>
                    <a:pt x="9748829" y="5891796"/>
                  </a:cubicBezTo>
                  <a:cubicBezTo>
                    <a:pt x="9748829" y="5891796"/>
                    <a:pt x="9748829" y="5891796"/>
                    <a:pt x="9742390" y="5885356"/>
                  </a:cubicBezTo>
                  <a:cubicBezTo>
                    <a:pt x="9742390" y="5885356"/>
                    <a:pt x="9742390" y="5885356"/>
                    <a:pt x="9742390" y="5891796"/>
                  </a:cubicBezTo>
                  <a:cubicBezTo>
                    <a:pt x="9742390" y="5891796"/>
                    <a:pt x="9742390" y="5891796"/>
                    <a:pt x="9742390" y="5891796"/>
                  </a:cubicBezTo>
                  <a:lnTo>
                    <a:pt x="9748829" y="5911113"/>
                  </a:lnTo>
                  <a:cubicBezTo>
                    <a:pt x="9748829" y="5923991"/>
                    <a:pt x="9748829" y="5936869"/>
                    <a:pt x="9742390" y="5949748"/>
                  </a:cubicBezTo>
                  <a:cubicBezTo>
                    <a:pt x="9735951" y="5956187"/>
                    <a:pt x="9735951" y="5969065"/>
                    <a:pt x="9735951" y="5981943"/>
                  </a:cubicBezTo>
                  <a:cubicBezTo>
                    <a:pt x="9735951" y="5988382"/>
                    <a:pt x="9735951" y="5988382"/>
                    <a:pt x="9735951" y="5988382"/>
                  </a:cubicBezTo>
                  <a:lnTo>
                    <a:pt x="9723072" y="6027017"/>
                  </a:lnTo>
                  <a:lnTo>
                    <a:pt x="9729511" y="6033456"/>
                  </a:lnTo>
                  <a:cubicBezTo>
                    <a:pt x="9729511" y="6033456"/>
                    <a:pt x="9723072" y="6039895"/>
                    <a:pt x="9723072" y="6046334"/>
                  </a:cubicBezTo>
                  <a:cubicBezTo>
                    <a:pt x="9716633" y="6046334"/>
                    <a:pt x="9716633" y="6052773"/>
                    <a:pt x="9716633" y="6059213"/>
                  </a:cubicBezTo>
                  <a:lnTo>
                    <a:pt x="9716633" y="6078530"/>
                  </a:lnTo>
                  <a:lnTo>
                    <a:pt x="9710194" y="6072091"/>
                  </a:lnTo>
                  <a:cubicBezTo>
                    <a:pt x="9710194" y="6084969"/>
                    <a:pt x="9703755" y="6091408"/>
                    <a:pt x="9703755" y="6104286"/>
                  </a:cubicBezTo>
                  <a:cubicBezTo>
                    <a:pt x="9697316" y="6110726"/>
                    <a:pt x="9697316" y="6123604"/>
                    <a:pt x="9697316" y="6130043"/>
                  </a:cubicBezTo>
                  <a:cubicBezTo>
                    <a:pt x="9697316" y="6136482"/>
                    <a:pt x="9697316" y="6136482"/>
                    <a:pt x="9703755" y="6136482"/>
                  </a:cubicBezTo>
                  <a:lnTo>
                    <a:pt x="9697316" y="6162239"/>
                  </a:lnTo>
                  <a:lnTo>
                    <a:pt x="9690877" y="6142921"/>
                  </a:lnTo>
                  <a:lnTo>
                    <a:pt x="9658681" y="6265264"/>
                  </a:lnTo>
                  <a:cubicBezTo>
                    <a:pt x="9652242" y="6284582"/>
                    <a:pt x="9645803" y="6303899"/>
                    <a:pt x="9639364" y="6323216"/>
                  </a:cubicBezTo>
                  <a:cubicBezTo>
                    <a:pt x="9632925" y="6336095"/>
                    <a:pt x="9620046" y="6355412"/>
                    <a:pt x="9613607" y="6374729"/>
                  </a:cubicBezTo>
                  <a:lnTo>
                    <a:pt x="9613607" y="6374729"/>
                  </a:lnTo>
                  <a:cubicBezTo>
                    <a:pt x="9600729" y="6381169"/>
                    <a:pt x="9594290" y="6387608"/>
                    <a:pt x="9594290" y="6394047"/>
                  </a:cubicBezTo>
                  <a:cubicBezTo>
                    <a:pt x="9587851" y="6400486"/>
                    <a:pt x="9587851" y="6406925"/>
                    <a:pt x="9581412" y="6413364"/>
                  </a:cubicBezTo>
                  <a:cubicBezTo>
                    <a:pt x="9581412" y="6419803"/>
                    <a:pt x="9574972" y="6426242"/>
                    <a:pt x="9568533" y="6432682"/>
                  </a:cubicBezTo>
                  <a:cubicBezTo>
                    <a:pt x="9562094" y="6439121"/>
                    <a:pt x="9549216" y="6439121"/>
                    <a:pt x="9536338" y="6439121"/>
                  </a:cubicBezTo>
                  <a:cubicBezTo>
                    <a:pt x="9523459" y="6439121"/>
                    <a:pt x="9517020" y="6439121"/>
                    <a:pt x="9504142" y="6432682"/>
                  </a:cubicBezTo>
                  <a:cubicBezTo>
                    <a:pt x="9491264" y="6426242"/>
                    <a:pt x="9484825" y="6419803"/>
                    <a:pt x="9471947" y="6413364"/>
                  </a:cubicBezTo>
                  <a:cubicBezTo>
                    <a:pt x="9465508" y="6406925"/>
                    <a:pt x="9459068" y="6400486"/>
                    <a:pt x="9452629" y="6387608"/>
                  </a:cubicBezTo>
                  <a:cubicBezTo>
                    <a:pt x="9446190" y="6374729"/>
                    <a:pt x="9446190" y="6368290"/>
                    <a:pt x="9446190" y="6355412"/>
                  </a:cubicBezTo>
                  <a:cubicBezTo>
                    <a:pt x="9446190" y="6323216"/>
                    <a:pt x="9446190" y="6303899"/>
                    <a:pt x="9452629" y="6284582"/>
                  </a:cubicBezTo>
                  <a:cubicBezTo>
                    <a:pt x="9459068" y="6265264"/>
                    <a:pt x="9465508" y="6245947"/>
                    <a:pt x="9471947" y="6239508"/>
                  </a:cubicBezTo>
                  <a:cubicBezTo>
                    <a:pt x="9478386" y="6220191"/>
                    <a:pt x="9484825" y="6213752"/>
                    <a:pt x="9497703" y="6200873"/>
                  </a:cubicBezTo>
                  <a:cubicBezTo>
                    <a:pt x="9497703" y="6200873"/>
                    <a:pt x="9497703" y="6200873"/>
                    <a:pt x="9497703" y="6200873"/>
                  </a:cubicBezTo>
                  <a:lnTo>
                    <a:pt x="9510581" y="6168678"/>
                  </a:lnTo>
                  <a:cubicBezTo>
                    <a:pt x="9517020" y="6162239"/>
                    <a:pt x="9523459" y="6149360"/>
                    <a:pt x="9529899" y="6142921"/>
                  </a:cubicBezTo>
                  <a:lnTo>
                    <a:pt x="9562094" y="6104286"/>
                  </a:lnTo>
                  <a:lnTo>
                    <a:pt x="9587851" y="6059213"/>
                  </a:lnTo>
                  <a:cubicBezTo>
                    <a:pt x="9587851" y="6059213"/>
                    <a:pt x="9587851" y="6059213"/>
                    <a:pt x="9587851" y="6059213"/>
                  </a:cubicBezTo>
                  <a:cubicBezTo>
                    <a:pt x="9587851" y="6059213"/>
                    <a:pt x="9581412" y="6052773"/>
                    <a:pt x="9581412" y="6052773"/>
                  </a:cubicBezTo>
                  <a:lnTo>
                    <a:pt x="9600729" y="6046334"/>
                  </a:lnTo>
                  <a:cubicBezTo>
                    <a:pt x="9600729" y="6039895"/>
                    <a:pt x="9607168" y="6039895"/>
                    <a:pt x="9607168" y="6039895"/>
                  </a:cubicBezTo>
                  <a:cubicBezTo>
                    <a:pt x="9607168" y="6039895"/>
                    <a:pt x="9607168" y="6039895"/>
                    <a:pt x="9607168" y="6039895"/>
                  </a:cubicBezTo>
                  <a:cubicBezTo>
                    <a:pt x="9607168" y="6039895"/>
                    <a:pt x="9607168" y="6039895"/>
                    <a:pt x="9607168" y="6033456"/>
                  </a:cubicBezTo>
                  <a:lnTo>
                    <a:pt x="9620046" y="6014139"/>
                  </a:lnTo>
                  <a:cubicBezTo>
                    <a:pt x="9620046" y="6014139"/>
                    <a:pt x="9620046" y="6014139"/>
                    <a:pt x="9620046" y="6014139"/>
                  </a:cubicBezTo>
                  <a:cubicBezTo>
                    <a:pt x="9613607" y="6014139"/>
                    <a:pt x="9613607" y="6007700"/>
                    <a:pt x="9613607" y="6001260"/>
                  </a:cubicBezTo>
                  <a:lnTo>
                    <a:pt x="9632925" y="5975504"/>
                  </a:lnTo>
                  <a:lnTo>
                    <a:pt x="9645803" y="5962626"/>
                  </a:lnTo>
                  <a:cubicBezTo>
                    <a:pt x="9645803" y="5962626"/>
                    <a:pt x="9652242" y="5962626"/>
                    <a:pt x="9652242" y="5962626"/>
                  </a:cubicBezTo>
                  <a:cubicBezTo>
                    <a:pt x="9652242" y="5962626"/>
                    <a:pt x="9652242" y="5962626"/>
                    <a:pt x="9652242" y="5962626"/>
                  </a:cubicBezTo>
                  <a:cubicBezTo>
                    <a:pt x="9658681" y="5962626"/>
                    <a:pt x="9665120" y="5962626"/>
                    <a:pt x="9671559" y="5949748"/>
                  </a:cubicBezTo>
                  <a:close/>
                  <a:moveTo>
                    <a:pt x="5479692" y="4842219"/>
                  </a:moveTo>
                  <a:cubicBezTo>
                    <a:pt x="5473253" y="4848658"/>
                    <a:pt x="5466814" y="4855097"/>
                    <a:pt x="5466814" y="4861536"/>
                  </a:cubicBezTo>
                  <a:lnTo>
                    <a:pt x="5473253" y="4867975"/>
                  </a:lnTo>
                  <a:cubicBezTo>
                    <a:pt x="5473253" y="4867975"/>
                    <a:pt x="5466814" y="4874414"/>
                    <a:pt x="5466814" y="4874414"/>
                  </a:cubicBezTo>
                  <a:cubicBezTo>
                    <a:pt x="5460375" y="4874414"/>
                    <a:pt x="5460375" y="4874414"/>
                    <a:pt x="5453936" y="4880854"/>
                  </a:cubicBezTo>
                  <a:lnTo>
                    <a:pt x="5453936" y="4880854"/>
                  </a:lnTo>
                  <a:lnTo>
                    <a:pt x="5460375" y="4893732"/>
                  </a:lnTo>
                  <a:cubicBezTo>
                    <a:pt x="5453936" y="4893732"/>
                    <a:pt x="5453936" y="4893732"/>
                    <a:pt x="5453936" y="4893732"/>
                  </a:cubicBezTo>
                  <a:lnTo>
                    <a:pt x="5453936" y="4913049"/>
                  </a:lnTo>
                  <a:cubicBezTo>
                    <a:pt x="5453936" y="4919488"/>
                    <a:pt x="5453936" y="4925927"/>
                    <a:pt x="5453936" y="4932367"/>
                  </a:cubicBezTo>
                  <a:cubicBezTo>
                    <a:pt x="5453936" y="4938806"/>
                    <a:pt x="5453936" y="4945245"/>
                    <a:pt x="5453936" y="4951684"/>
                  </a:cubicBezTo>
                  <a:lnTo>
                    <a:pt x="5453936" y="4977440"/>
                  </a:lnTo>
                  <a:cubicBezTo>
                    <a:pt x="5453936" y="4983879"/>
                    <a:pt x="5453936" y="4983879"/>
                    <a:pt x="5453936" y="4983879"/>
                  </a:cubicBezTo>
                  <a:cubicBezTo>
                    <a:pt x="5453936" y="4983879"/>
                    <a:pt x="5453936" y="4990319"/>
                    <a:pt x="5453936" y="4990319"/>
                  </a:cubicBezTo>
                  <a:lnTo>
                    <a:pt x="5453936" y="4996758"/>
                  </a:lnTo>
                  <a:cubicBezTo>
                    <a:pt x="5453936" y="5003197"/>
                    <a:pt x="5453936" y="5009636"/>
                    <a:pt x="5453936" y="5022514"/>
                  </a:cubicBezTo>
                  <a:cubicBezTo>
                    <a:pt x="5447496" y="5028953"/>
                    <a:pt x="5447496" y="5035392"/>
                    <a:pt x="5447496" y="5048271"/>
                  </a:cubicBezTo>
                  <a:cubicBezTo>
                    <a:pt x="5447496" y="5048271"/>
                    <a:pt x="5453936" y="5048271"/>
                    <a:pt x="5453936" y="5048271"/>
                  </a:cubicBezTo>
                  <a:cubicBezTo>
                    <a:pt x="5453936" y="5054710"/>
                    <a:pt x="5447496" y="5061149"/>
                    <a:pt x="5447496" y="5067588"/>
                  </a:cubicBezTo>
                  <a:cubicBezTo>
                    <a:pt x="5447496" y="5074027"/>
                    <a:pt x="5441057" y="5080466"/>
                    <a:pt x="5441057" y="5086905"/>
                  </a:cubicBezTo>
                  <a:lnTo>
                    <a:pt x="5441057" y="5099784"/>
                  </a:lnTo>
                  <a:cubicBezTo>
                    <a:pt x="5441057" y="5099784"/>
                    <a:pt x="5441057" y="5106223"/>
                    <a:pt x="5441057" y="5106223"/>
                  </a:cubicBezTo>
                  <a:cubicBezTo>
                    <a:pt x="5441057" y="5112662"/>
                    <a:pt x="5441057" y="5112662"/>
                    <a:pt x="5434618" y="5119101"/>
                  </a:cubicBezTo>
                  <a:lnTo>
                    <a:pt x="5441057" y="5119101"/>
                  </a:lnTo>
                  <a:cubicBezTo>
                    <a:pt x="5441057" y="5125540"/>
                    <a:pt x="5441057" y="5125540"/>
                    <a:pt x="5434618" y="5131979"/>
                  </a:cubicBezTo>
                  <a:cubicBezTo>
                    <a:pt x="5434618" y="5138418"/>
                    <a:pt x="5434618" y="5138418"/>
                    <a:pt x="5434618" y="5144857"/>
                  </a:cubicBezTo>
                  <a:cubicBezTo>
                    <a:pt x="5434618" y="5144857"/>
                    <a:pt x="5441057" y="5144857"/>
                    <a:pt x="5441057" y="5151297"/>
                  </a:cubicBezTo>
                  <a:cubicBezTo>
                    <a:pt x="5434618" y="5151297"/>
                    <a:pt x="5434618" y="5157736"/>
                    <a:pt x="5434618" y="5164175"/>
                  </a:cubicBezTo>
                  <a:cubicBezTo>
                    <a:pt x="5428179" y="5170614"/>
                    <a:pt x="5428179" y="5170614"/>
                    <a:pt x="5428179" y="5177053"/>
                  </a:cubicBezTo>
                  <a:lnTo>
                    <a:pt x="5428179" y="5189931"/>
                  </a:lnTo>
                  <a:cubicBezTo>
                    <a:pt x="5428179" y="5189931"/>
                    <a:pt x="5428179" y="5196370"/>
                    <a:pt x="5428179" y="5196370"/>
                  </a:cubicBezTo>
                  <a:cubicBezTo>
                    <a:pt x="5428179" y="5196370"/>
                    <a:pt x="5428179" y="5202810"/>
                    <a:pt x="5428179" y="5202810"/>
                  </a:cubicBezTo>
                  <a:lnTo>
                    <a:pt x="5434618" y="5209249"/>
                  </a:lnTo>
                  <a:cubicBezTo>
                    <a:pt x="5434618" y="5215688"/>
                    <a:pt x="5428179" y="5215688"/>
                    <a:pt x="5428179" y="5222127"/>
                  </a:cubicBezTo>
                  <a:cubicBezTo>
                    <a:pt x="5421740" y="5228566"/>
                    <a:pt x="5421740" y="5235005"/>
                    <a:pt x="5421740" y="5235005"/>
                  </a:cubicBezTo>
                  <a:cubicBezTo>
                    <a:pt x="5421740" y="5241444"/>
                    <a:pt x="5421740" y="5247883"/>
                    <a:pt x="5421740" y="5254323"/>
                  </a:cubicBezTo>
                  <a:cubicBezTo>
                    <a:pt x="5421740" y="5254323"/>
                    <a:pt x="5421740" y="5260762"/>
                    <a:pt x="5421740" y="5260762"/>
                  </a:cubicBezTo>
                  <a:cubicBezTo>
                    <a:pt x="5415301" y="5267201"/>
                    <a:pt x="5408862" y="5280079"/>
                    <a:pt x="5408862" y="5286518"/>
                  </a:cubicBezTo>
                  <a:cubicBezTo>
                    <a:pt x="5408862" y="5286518"/>
                    <a:pt x="5408862" y="5299396"/>
                    <a:pt x="5402423" y="5305836"/>
                  </a:cubicBezTo>
                  <a:lnTo>
                    <a:pt x="5408862" y="5312275"/>
                  </a:lnTo>
                  <a:cubicBezTo>
                    <a:pt x="5408862" y="5312275"/>
                    <a:pt x="5408862" y="5318714"/>
                    <a:pt x="5408862" y="5318714"/>
                  </a:cubicBezTo>
                  <a:lnTo>
                    <a:pt x="5408862" y="5325153"/>
                  </a:lnTo>
                  <a:cubicBezTo>
                    <a:pt x="5408862" y="5325153"/>
                    <a:pt x="5408862" y="5325153"/>
                    <a:pt x="5402423" y="5331592"/>
                  </a:cubicBezTo>
                  <a:cubicBezTo>
                    <a:pt x="5395983" y="5338031"/>
                    <a:pt x="5395983" y="5344470"/>
                    <a:pt x="5395983" y="5344470"/>
                  </a:cubicBezTo>
                  <a:cubicBezTo>
                    <a:pt x="5395983" y="5344470"/>
                    <a:pt x="5395983" y="5344470"/>
                    <a:pt x="5395983" y="5344470"/>
                  </a:cubicBezTo>
                  <a:lnTo>
                    <a:pt x="5395983" y="5344470"/>
                  </a:lnTo>
                  <a:lnTo>
                    <a:pt x="5402423" y="5350909"/>
                  </a:lnTo>
                  <a:cubicBezTo>
                    <a:pt x="5395983" y="5350909"/>
                    <a:pt x="5389544" y="5357348"/>
                    <a:pt x="5389544" y="5363788"/>
                  </a:cubicBezTo>
                  <a:lnTo>
                    <a:pt x="5389544" y="5363788"/>
                  </a:lnTo>
                  <a:cubicBezTo>
                    <a:pt x="5389544" y="5370227"/>
                    <a:pt x="5389544" y="5370227"/>
                    <a:pt x="5389544" y="5370227"/>
                  </a:cubicBezTo>
                  <a:cubicBezTo>
                    <a:pt x="5389544" y="5370227"/>
                    <a:pt x="5389544" y="5370227"/>
                    <a:pt x="5389544" y="5370227"/>
                  </a:cubicBezTo>
                  <a:cubicBezTo>
                    <a:pt x="5389544" y="5376666"/>
                    <a:pt x="5389544" y="5376666"/>
                    <a:pt x="5389544" y="5376666"/>
                  </a:cubicBezTo>
                  <a:cubicBezTo>
                    <a:pt x="5389544" y="5383105"/>
                    <a:pt x="5389544" y="5383105"/>
                    <a:pt x="5389544" y="5383105"/>
                  </a:cubicBezTo>
                  <a:cubicBezTo>
                    <a:pt x="5383105" y="5383105"/>
                    <a:pt x="5383105" y="5389544"/>
                    <a:pt x="5383105" y="5395983"/>
                  </a:cubicBezTo>
                  <a:lnTo>
                    <a:pt x="5383105" y="5402422"/>
                  </a:lnTo>
                  <a:cubicBezTo>
                    <a:pt x="5383105" y="5402422"/>
                    <a:pt x="5383105" y="5402422"/>
                    <a:pt x="5383105" y="5402422"/>
                  </a:cubicBezTo>
                  <a:cubicBezTo>
                    <a:pt x="5376666" y="5402422"/>
                    <a:pt x="5376666" y="5402422"/>
                    <a:pt x="5376666" y="5402422"/>
                  </a:cubicBezTo>
                  <a:cubicBezTo>
                    <a:pt x="5376666" y="5408861"/>
                    <a:pt x="5376666" y="5408861"/>
                    <a:pt x="5376666" y="5408861"/>
                  </a:cubicBezTo>
                  <a:cubicBezTo>
                    <a:pt x="5376666" y="5408861"/>
                    <a:pt x="5383105" y="5408861"/>
                    <a:pt x="5383105" y="5408861"/>
                  </a:cubicBezTo>
                  <a:cubicBezTo>
                    <a:pt x="5383105" y="5408861"/>
                    <a:pt x="5383105" y="5408861"/>
                    <a:pt x="5383105" y="5408861"/>
                  </a:cubicBezTo>
                  <a:cubicBezTo>
                    <a:pt x="5383105" y="5408861"/>
                    <a:pt x="5376666" y="5415301"/>
                    <a:pt x="5376666" y="5415301"/>
                  </a:cubicBezTo>
                  <a:cubicBezTo>
                    <a:pt x="5376666" y="5415301"/>
                    <a:pt x="5370227" y="5421740"/>
                    <a:pt x="5370227" y="5421740"/>
                  </a:cubicBezTo>
                  <a:lnTo>
                    <a:pt x="5376666" y="5428179"/>
                  </a:lnTo>
                  <a:cubicBezTo>
                    <a:pt x="5376666" y="5434618"/>
                    <a:pt x="5376666" y="5434618"/>
                    <a:pt x="5376666" y="5434618"/>
                  </a:cubicBezTo>
                  <a:cubicBezTo>
                    <a:pt x="5370227" y="5441057"/>
                    <a:pt x="5370227" y="5441057"/>
                    <a:pt x="5370227" y="5447496"/>
                  </a:cubicBezTo>
                  <a:lnTo>
                    <a:pt x="5370227" y="5447496"/>
                  </a:lnTo>
                  <a:cubicBezTo>
                    <a:pt x="5370227" y="5447496"/>
                    <a:pt x="5363788" y="5453935"/>
                    <a:pt x="5363788" y="5466814"/>
                  </a:cubicBezTo>
                  <a:cubicBezTo>
                    <a:pt x="5357349" y="5473253"/>
                    <a:pt x="5357349" y="5479692"/>
                    <a:pt x="5357349" y="5486131"/>
                  </a:cubicBezTo>
                  <a:lnTo>
                    <a:pt x="5363788" y="5492570"/>
                  </a:lnTo>
                  <a:cubicBezTo>
                    <a:pt x="5357349" y="5492570"/>
                    <a:pt x="5350910" y="5499009"/>
                    <a:pt x="5350910" y="5505448"/>
                  </a:cubicBezTo>
                  <a:cubicBezTo>
                    <a:pt x="5344470" y="5511887"/>
                    <a:pt x="5344470" y="5524766"/>
                    <a:pt x="5344470" y="5531205"/>
                  </a:cubicBezTo>
                  <a:lnTo>
                    <a:pt x="5344470" y="5531205"/>
                  </a:lnTo>
                  <a:cubicBezTo>
                    <a:pt x="5338031" y="5531205"/>
                    <a:pt x="5338031" y="5537644"/>
                    <a:pt x="5338031" y="5544083"/>
                  </a:cubicBezTo>
                  <a:lnTo>
                    <a:pt x="5331592" y="5556961"/>
                  </a:lnTo>
                  <a:lnTo>
                    <a:pt x="5338031" y="5556961"/>
                  </a:lnTo>
                  <a:cubicBezTo>
                    <a:pt x="5338031" y="5556961"/>
                    <a:pt x="5331592" y="5563400"/>
                    <a:pt x="5331592" y="5569839"/>
                  </a:cubicBezTo>
                  <a:cubicBezTo>
                    <a:pt x="5325153" y="5576279"/>
                    <a:pt x="5325153" y="5582718"/>
                    <a:pt x="5325153" y="5589157"/>
                  </a:cubicBezTo>
                  <a:cubicBezTo>
                    <a:pt x="5325153" y="5589157"/>
                    <a:pt x="5325153" y="5595596"/>
                    <a:pt x="5325153" y="5595596"/>
                  </a:cubicBezTo>
                  <a:cubicBezTo>
                    <a:pt x="5325153" y="5602035"/>
                    <a:pt x="5318714" y="5602035"/>
                    <a:pt x="5318714" y="5608474"/>
                  </a:cubicBezTo>
                  <a:cubicBezTo>
                    <a:pt x="5312275" y="5614913"/>
                    <a:pt x="5312275" y="5621352"/>
                    <a:pt x="5305836" y="5627792"/>
                  </a:cubicBezTo>
                  <a:lnTo>
                    <a:pt x="5305836" y="5627792"/>
                  </a:lnTo>
                  <a:lnTo>
                    <a:pt x="5299397" y="5640670"/>
                  </a:lnTo>
                  <a:lnTo>
                    <a:pt x="5286518" y="5692183"/>
                  </a:lnTo>
                  <a:lnTo>
                    <a:pt x="5286518" y="5692183"/>
                  </a:lnTo>
                  <a:lnTo>
                    <a:pt x="5267201" y="5730817"/>
                  </a:lnTo>
                  <a:lnTo>
                    <a:pt x="5267201" y="5737257"/>
                  </a:lnTo>
                  <a:cubicBezTo>
                    <a:pt x="5267201" y="5737257"/>
                    <a:pt x="5267201" y="5743696"/>
                    <a:pt x="5267201" y="5743696"/>
                  </a:cubicBezTo>
                  <a:cubicBezTo>
                    <a:pt x="5260762" y="5750135"/>
                    <a:pt x="5260762" y="5750135"/>
                    <a:pt x="5260762" y="5750135"/>
                  </a:cubicBezTo>
                  <a:lnTo>
                    <a:pt x="5260762" y="5750135"/>
                  </a:lnTo>
                  <a:lnTo>
                    <a:pt x="5222127" y="5833843"/>
                  </a:lnTo>
                  <a:cubicBezTo>
                    <a:pt x="5215688" y="5846722"/>
                    <a:pt x="5215688" y="5859600"/>
                    <a:pt x="5215688" y="5866039"/>
                  </a:cubicBezTo>
                  <a:cubicBezTo>
                    <a:pt x="5215688" y="5866039"/>
                    <a:pt x="5215688" y="5872478"/>
                    <a:pt x="5215688" y="5872478"/>
                  </a:cubicBezTo>
                  <a:cubicBezTo>
                    <a:pt x="5215688" y="5878917"/>
                    <a:pt x="5215688" y="5878917"/>
                    <a:pt x="5209249" y="5885356"/>
                  </a:cubicBezTo>
                  <a:lnTo>
                    <a:pt x="5183492" y="5911113"/>
                  </a:lnTo>
                  <a:cubicBezTo>
                    <a:pt x="5177053" y="5917552"/>
                    <a:pt x="5164175" y="5923991"/>
                    <a:pt x="5157736" y="5930430"/>
                  </a:cubicBezTo>
                  <a:cubicBezTo>
                    <a:pt x="5144858" y="5930430"/>
                    <a:pt x="5131979" y="5936869"/>
                    <a:pt x="5119101" y="5943308"/>
                  </a:cubicBezTo>
                  <a:cubicBezTo>
                    <a:pt x="5112662" y="5943308"/>
                    <a:pt x="5099784" y="5949748"/>
                    <a:pt x="5093345" y="5956187"/>
                  </a:cubicBezTo>
                  <a:lnTo>
                    <a:pt x="5093345" y="5956187"/>
                  </a:lnTo>
                  <a:lnTo>
                    <a:pt x="5086906" y="5949748"/>
                  </a:lnTo>
                  <a:cubicBezTo>
                    <a:pt x="5067588" y="5962626"/>
                    <a:pt x="5041832" y="5975504"/>
                    <a:pt x="5022514" y="5981943"/>
                  </a:cubicBezTo>
                  <a:cubicBezTo>
                    <a:pt x="4996758" y="5988382"/>
                    <a:pt x="4977441" y="6001260"/>
                    <a:pt x="4958123" y="6020578"/>
                  </a:cubicBezTo>
                  <a:cubicBezTo>
                    <a:pt x="4958123" y="6020578"/>
                    <a:pt x="4958123" y="6020578"/>
                    <a:pt x="4958123" y="6020578"/>
                  </a:cubicBezTo>
                  <a:cubicBezTo>
                    <a:pt x="4958123" y="6020578"/>
                    <a:pt x="4951684" y="6020578"/>
                    <a:pt x="4945245" y="6027017"/>
                  </a:cubicBezTo>
                  <a:cubicBezTo>
                    <a:pt x="4938806" y="6033456"/>
                    <a:pt x="4932367" y="6033456"/>
                    <a:pt x="4932367" y="6039895"/>
                  </a:cubicBezTo>
                  <a:cubicBezTo>
                    <a:pt x="4932367" y="6033456"/>
                    <a:pt x="4932367" y="6033456"/>
                    <a:pt x="4932367" y="6033456"/>
                  </a:cubicBezTo>
                  <a:lnTo>
                    <a:pt x="4906610" y="6052773"/>
                  </a:lnTo>
                  <a:lnTo>
                    <a:pt x="4880854" y="6078530"/>
                  </a:lnTo>
                  <a:lnTo>
                    <a:pt x="4880854" y="6078530"/>
                  </a:lnTo>
                  <a:cubicBezTo>
                    <a:pt x="4874415" y="6084969"/>
                    <a:pt x="4867976" y="6091408"/>
                    <a:pt x="4861536" y="6097847"/>
                  </a:cubicBezTo>
                  <a:cubicBezTo>
                    <a:pt x="4855097" y="6104286"/>
                    <a:pt x="4848658" y="6110726"/>
                    <a:pt x="4842219" y="6110726"/>
                  </a:cubicBezTo>
                  <a:lnTo>
                    <a:pt x="4835780" y="6110726"/>
                  </a:lnTo>
                  <a:cubicBezTo>
                    <a:pt x="4835780" y="6110726"/>
                    <a:pt x="4835780" y="6110726"/>
                    <a:pt x="4835780" y="6117165"/>
                  </a:cubicBezTo>
                  <a:cubicBezTo>
                    <a:pt x="4835780" y="6117165"/>
                    <a:pt x="4842219" y="6117165"/>
                    <a:pt x="4842219" y="6117165"/>
                  </a:cubicBezTo>
                  <a:lnTo>
                    <a:pt x="4835780" y="6117165"/>
                  </a:lnTo>
                  <a:cubicBezTo>
                    <a:pt x="4842219" y="6117165"/>
                    <a:pt x="4842219" y="6123604"/>
                    <a:pt x="4842219" y="6130043"/>
                  </a:cubicBezTo>
                  <a:cubicBezTo>
                    <a:pt x="4842219" y="6130043"/>
                    <a:pt x="4842219" y="6136482"/>
                    <a:pt x="4835780" y="6142921"/>
                  </a:cubicBezTo>
                  <a:cubicBezTo>
                    <a:pt x="4835780" y="6149360"/>
                    <a:pt x="4835780" y="6155799"/>
                    <a:pt x="4835780" y="6155799"/>
                  </a:cubicBezTo>
                  <a:lnTo>
                    <a:pt x="4829341" y="6155799"/>
                  </a:lnTo>
                  <a:lnTo>
                    <a:pt x="4829341" y="6155799"/>
                  </a:lnTo>
                  <a:cubicBezTo>
                    <a:pt x="4829341" y="6155799"/>
                    <a:pt x="4835780" y="6155799"/>
                    <a:pt x="4835780" y="6155799"/>
                  </a:cubicBezTo>
                  <a:lnTo>
                    <a:pt x="4829341" y="6162239"/>
                  </a:lnTo>
                  <a:cubicBezTo>
                    <a:pt x="4835780" y="6175117"/>
                    <a:pt x="4835780" y="6181556"/>
                    <a:pt x="4842219" y="6187995"/>
                  </a:cubicBezTo>
                  <a:cubicBezTo>
                    <a:pt x="4848658" y="6194434"/>
                    <a:pt x="4861536" y="6200873"/>
                    <a:pt x="4867976" y="6207312"/>
                  </a:cubicBezTo>
                  <a:lnTo>
                    <a:pt x="4867976" y="6207312"/>
                  </a:lnTo>
                  <a:cubicBezTo>
                    <a:pt x="4887293" y="6213752"/>
                    <a:pt x="4906610" y="6220191"/>
                    <a:pt x="4925928" y="6220191"/>
                  </a:cubicBezTo>
                  <a:cubicBezTo>
                    <a:pt x="4938806" y="6220191"/>
                    <a:pt x="4964562" y="6220191"/>
                    <a:pt x="4990319" y="6220191"/>
                  </a:cubicBezTo>
                  <a:cubicBezTo>
                    <a:pt x="4996758" y="6220191"/>
                    <a:pt x="5009636" y="6220191"/>
                    <a:pt x="5022514" y="6213752"/>
                  </a:cubicBezTo>
                  <a:cubicBezTo>
                    <a:pt x="5041832" y="6207312"/>
                    <a:pt x="5054710" y="6200873"/>
                    <a:pt x="5067588" y="6194434"/>
                  </a:cubicBezTo>
                  <a:cubicBezTo>
                    <a:pt x="5086906" y="6187995"/>
                    <a:pt x="5099784" y="6175117"/>
                    <a:pt x="5112662" y="6175117"/>
                  </a:cubicBezTo>
                  <a:cubicBezTo>
                    <a:pt x="5119101" y="6168678"/>
                    <a:pt x="5125540" y="6162239"/>
                    <a:pt x="5125540" y="6162239"/>
                  </a:cubicBezTo>
                  <a:cubicBezTo>
                    <a:pt x="5125540" y="6162239"/>
                    <a:pt x="5125540" y="6162239"/>
                    <a:pt x="5119101" y="6162239"/>
                  </a:cubicBezTo>
                  <a:cubicBezTo>
                    <a:pt x="5119101" y="6162239"/>
                    <a:pt x="5119101" y="6162239"/>
                    <a:pt x="5112662" y="6162239"/>
                  </a:cubicBezTo>
                  <a:cubicBezTo>
                    <a:pt x="5119101" y="6162239"/>
                    <a:pt x="5119101" y="6155799"/>
                    <a:pt x="5119101" y="6149360"/>
                  </a:cubicBezTo>
                  <a:cubicBezTo>
                    <a:pt x="5119101" y="6142921"/>
                    <a:pt x="5125540" y="6142921"/>
                    <a:pt x="5131979" y="6142921"/>
                  </a:cubicBezTo>
                  <a:cubicBezTo>
                    <a:pt x="5131979" y="6142921"/>
                    <a:pt x="5131979" y="6142921"/>
                    <a:pt x="5138419" y="6142921"/>
                  </a:cubicBezTo>
                  <a:cubicBezTo>
                    <a:pt x="5138419" y="6142921"/>
                    <a:pt x="5138419" y="6142921"/>
                    <a:pt x="5138419" y="6142921"/>
                  </a:cubicBezTo>
                  <a:lnTo>
                    <a:pt x="5144858" y="6142921"/>
                  </a:lnTo>
                  <a:cubicBezTo>
                    <a:pt x="5144858" y="6142921"/>
                    <a:pt x="5144858" y="6142921"/>
                    <a:pt x="5144858" y="6136482"/>
                  </a:cubicBezTo>
                  <a:cubicBezTo>
                    <a:pt x="5138419" y="6136482"/>
                    <a:pt x="5138419" y="6136482"/>
                    <a:pt x="5138419" y="6136482"/>
                  </a:cubicBezTo>
                  <a:lnTo>
                    <a:pt x="5157736" y="6123604"/>
                  </a:lnTo>
                  <a:lnTo>
                    <a:pt x="5157736" y="6123604"/>
                  </a:lnTo>
                  <a:lnTo>
                    <a:pt x="5170614" y="6110726"/>
                  </a:lnTo>
                  <a:cubicBezTo>
                    <a:pt x="5170614" y="6110726"/>
                    <a:pt x="5164175" y="6110726"/>
                    <a:pt x="5164175" y="6110726"/>
                  </a:cubicBezTo>
                  <a:lnTo>
                    <a:pt x="5183492" y="6097847"/>
                  </a:lnTo>
                  <a:lnTo>
                    <a:pt x="5183492" y="6097847"/>
                  </a:lnTo>
                  <a:lnTo>
                    <a:pt x="5222127" y="6033456"/>
                  </a:lnTo>
                  <a:cubicBezTo>
                    <a:pt x="5222127" y="6027017"/>
                    <a:pt x="5228566" y="6020578"/>
                    <a:pt x="5228566" y="6020578"/>
                  </a:cubicBezTo>
                  <a:cubicBezTo>
                    <a:pt x="5228566" y="6020578"/>
                    <a:pt x="5228566" y="6014139"/>
                    <a:pt x="5228566" y="6014139"/>
                  </a:cubicBezTo>
                  <a:lnTo>
                    <a:pt x="5241445" y="6001260"/>
                  </a:lnTo>
                  <a:cubicBezTo>
                    <a:pt x="5241445" y="5988382"/>
                    <a:pt x="5247884" y="5975504"/>
                    <a:pt x="5254323" y="5969065"/>
                  </a:cubicBezTo>
                  <a:cubicBezTo>
                    <a:pt x="5267201" y="5962626"/>
                    <a:pt x="5280079" y="5956187"/>
                    <a:pt x="5292957" y="5956187"/>
                  </a:cubicBezTo>
                  <a:cubicBezTo>
                    <a:pt x="5305836" y="5949748"/>
                    <a:pt x="5318714" y="5949748"/>
                    <a:pt x="5331592" y="5949748"/>
                  </a:cubicBezTo>
                  <a:cubicBezTo>
                    <a:pt x="5350910" y="5949748"/>
                    <a:pt x="5363788" y="5949748"/>
                    <a:pt x="5376666" y="5949748"/>
                  </a:cubicBezTo>
                  <a:cubicBezTo>
                    <a:pt x="5408862" y="5949748"/>
                    <a:pt x="5447496" y="5949748"/>
                    <a:pt x="5486131" y="5956187"/>
                  </a:cubicBezTo>
                  <a:cubicBezTo>
                    <a:pt x="5518327" y="5962626"/>
                    <a:pt x="5556961" y="5962626"/>
                    <a:pt x="5589157" y="5975504"/>
                  </a:cubicBezTo>
                  <a:cubicBezTo>
                    <a:pt x="5608474" y="5975504"/>
                    <a:pt x="5627792" y="5981943"/>
                    <a:pt x="5640670" y="5988382"/>
                  </a:cubicBezTo>
                  <a:cubicBezTo>
                    <a:pt x="5659987" y="6001260"/>
                    <a:pt x="5679305" y="6007700"/>
                    <a:pt x="5698622" y="6014139"/>
                  </a:cubicBezTo>
                  <a:cubicBezTo>
                    <a:pt x="5711500" y="6020578"/>
                    <a:pt x="5730818" y="6027017"/>
                    <a:pt x="5743696" y="6033456"/>
                  </a:cubicBezTo>
                  <a:cubicBezTo>
                    <a:pt x="5763013" y="6033456"/>
                    <a:pt x="5775892" y="6039895"/>
                    <a:pt x="5795209" y="6039895"/>
                  </a:cubicBezTo>
                  <a:lnTo>
                    <a:pt x="5808087" y="6027017"/>
                  </a:lnTo>
                  <a:cubicBezTo>
                    <a:pt x="5808087" y="6020578"/>
                    <a:pt x="5801648" y="6020578"/>
                    <a:pt x="5801648" y="6020578"/>
                  </a:cubicBezTo>
                  <a:cubicBezTo>
                    <a:pt x="5801648" y="6014139"/>
                    <a:pt x="5795209" y="6014139"/>
                    <a:pt x="5795209" y="6014139"/>
                  </a:cubicBezTo>
                  <a:cubicBezTo>
                    <a:pt x="5795209" y="6014139"/>
                    <a:pt x="5801648" y="6014139"/>
                    <a:pt x="5801648" y="6014139"/>
                  </a:cubicBezTo>
                  <a:lnTo>
                    <a:pt x="5743696" y="5956187"/>
                  </a:lnTo>
                  <a:lnTo>
                    <a:pt x="5743696" y="5956187"/>
                  </a:lnTo>
                  <a:cubicBezTo>
                    <a:pt x="5743696" y="5956187"/>
                    <a:pt x="5743696" y="5956187"/>
                    <a:pt x="5743696" y="5956187"/>
                  </a:cubicBezTo>
                  <a:cubicBezTo>
                    <a:pt x="5743696" y="5956187"/>
                    <a:pt x="5743696" y="5956187"/>
                    <a:pt x="5743696" y="5956187"/>
                  </a:cubicBezTo>
                  <a:lnTo>
                    <a:pt x="5737257" y="5956187"/>
                  </a:lnTo>
                  <a:cubicBezTo>
                    <a:pt x="5737257" y="5956187"/>
                    <a:pt x="5737257" y="5956187"/>
                    <a:pt x="5730818" y="5956187"/>
                  </a:cubicBezTo>
                  <a:lnTo>
                    <a:pt x="5724379" y="5956187"/>
                  </a:lnTo>
                  <a:cubicBezTo>
                    <a:pt x="5724379" y="5956187"/>
                    <a:pt x="5717939" y="5956187"/>
                    <a:pt x="5717939" y="5956187"/>
                  </a:cubicBezTo>
                  <a:cubicBezTo>
                    <a:pt x="5717939" y="5956187"/>
                    <a:pt x="5711500" y="5956187"/>
                    <a:pt x="5711500" y="5956187"/>
                  </a:cubicBezTo>
                  <a:cubicBezTo>
                    <a:pt x="5679305" y="5949748"/>
                    <a:pt x="5647109" y="5943308"/>
                    <a:pt x="5614914" y="5936869"/>
                  </a:cubicBezTo>
                  <a:cubicBezTo>
                    <a:pt x="5582718" y="5930430"/>
                    <a:pt x="5550522" y="5923991"/>
                    <a:pt x="5518327" y="5917552"/>
                  </a:cubicBezTo>
                  <a:cubicBezTo>
                    <a:pt x="5486131" y="5911113"/>
                    <a:pt x="5453936" y="5904674"/>
                    <a:pt x="5421740" y="5904674"/>
                  </a:cubicBezTo>
                  <a:cubicBezTo>
                    <a:pt x="5383105" y="5904674"/>
                    <a:pt x="5344470" y="5898235"/>
                    <a:pt x="5305836" y="5898235"/>
                  </a:cubicBezTo>
                  <a:cubicBezTo>
                    <a:pt x="5305836" y="5898235"/>
                    <a:pt x="5305836" y="5904674"/>
                    <a:pt x="5305836" y="5904674"/>
                  </a:cubicBezTo>
                  <a:cubicBezTo>
                    <a:pt x="5299397" y="5904674"/>
                    <a:pt x="5299397" y="5904674"/>
                    <a:pt x="5299397" y="5904674"/>
                  </a:cubicBezTo>
                  <a:cubicBezTo>
                    <a:pt x="5292957" y="5904674"/>
                    <a:pt x="5286518" y="5898235"/>
                    <a:pt x="5280079" y="5891796"/>
                  </a:cubicBezTo>
                  <a:lnTo>
                    <a:pt x="5286518" y="5885356"/>
                  </a:lnTo>
                  <a:lnTo>
                    <a:pt x="5286518" y="5885356"/>
                  </a:lnTo>
                  <a:lnTo>
                    <a:pt x="5305836" y="5853161"/>
                  </a:lnTo>
                  <a:cubicBezTo>
                    <a:pt x="5305836" y="5853161"/>
                    <a:pt x="5312275" y="5846722"/>
                    <a:pt x="5312275" y="5846722"/>
                  </a:cubicBezTo>
                  <a:lnTo>
                    <a:pt x="5299397" y="5840283"/>
                  </a:lnTo>
                  <a:lnTo>
                    <a:pt x="5325153" y="5814526"/>
                  </a:lnTo>
                  <a:lnTo>
                    <a:pt x="5338031" y="5788770"/>
                  </a:lnTo>
                  <a:cubicBezTo>
                    <a:pt x="5338031" y="5788770"/>
                    <a:pt x="5338031" y="5788770"/>
                    <a:pt x="5331592" y="5782330"/>
                  </a:cubicBezTo>
                  <a:cubicBezTo>
                    <a:pt x="5331592" y="5775891"/>
                    <a:pt x="5325153" y="5769452"/>
                    <a:pt x="5325153" y="5763013"/>
                  </a:cubicBezTo>
                  <a:cubicBezTo>
                    <a:pt x="5331592" y="5769452"/>
                    <a:pt x="5331592" y="5769452"/>
                    <a:pt x="5331592" y="5775891"/>
                  </a:cubicBezTo>
                  <a:lnTo>
                    <a:pt x="5357349" y="5750135"/>
                  </a:lnTo>
                  <a:cubicBezTo>
                    <a:pt x="5357349" y="5750135"/>
                    <a:pt x="5357349" y="5743696"/>
                    <a:pt x="5357349" y="5743696"/>
                  </a:cubicBezTo>
                  <a:cubicBezTo>
                    <a:pt x="5357349" y="5743696"/>
                    <a:pt x="5357349" y="5743696"/>
                    <a:pt x="5357349" y="5743696"/>
                  </a:cubicBezTo>
                  <a:cubicBezTo>
                    <a:pt x="5357349" y="5737257"/>
                    <a:pt x="5363788" y="5730817"/>
                    <a:pt x="5363788" y="5724378"/>
                  </a:cubicBezTo>
                  <a:cubicBezTo>
                    <a:pt x="5357349" y="5717939"/>
                    <a:pt x="5363788" y="5711500"/>
                    <a:pt x="5370227" y="5705061"/>
                  </a:cubicBezTo>
                  <a:lnTo>
                    <a:pt x="5363788" y="5698622"/>
                  </a:lnTo>
                  <a:lnTo>
                    <a:pt x="5363788" y="5692183"/>
                  </a:lnTo>
                  <a:cubicBezTo>
                    <a:pt x="5370227" y="5692183"/>
                    <a:pt x="5370227" y="5692183"/>
                    <a:pt x="5370227" y="5692183"/>
                  </a:cubicBezTo>
                  <a:cubicBezTo>
                    <a:pt x="5370227" y="5692183"/>
                    <a:pt x="5370227" y="5692183"/>
                    <a:pt x="5370227" y="5692183"/>
                  </a:cubicBezTo>
                  <a:lnTo>
                    <a:pt x="5383105" y="5672865"/>
                  </a:lnTo>
                  <a:cubicBezTo>
                    <a:pt x="5383105" y="5672865"/>
                    <a:pt x="5376666" y="5672865"/>
                    <a:pt x="5376666" y="5672865"/>
                  </a:cubicBezTo>
                  <a:lnTo>
                    <a:pt x="5395983" y="5640670"/>
                  </a:lnTo>
                  <a:cubicBezTo>
                    <a:pt x="5395983" y="5640670"/>
                    <a:pt x="5395983" y="5640670"/>
                    <a:pt x="5389544" y="5640670"/>
                  </a:cubicBezTo>
                  <a:cubicBezTo>
                    <a:pt x="5389544" y="5634231"/>
                    <a:pt x="5389544" y="5634231"/>
                    <a:pt x="5389544" y="5634231"/>
                  </a:cubicBezTo>
                  <a:lnTo>
                    <a:pt x="5402423" y="5614913"/>
                  </a:lnTo>
                  <a:cubicBezTo>
                    <a:pt x="5402423" y="5614913"/>
                    <a:pt x="5402423" y="5614913"/>
                    <a:pt x="5402423" y="5608474"/>
                  </a:cubicBezTo>
                  <a:cubicBezTo>
                    <a:pt x="5402423" y="5608474"/>
                    <a:pt x="5395983" y="5608474"/>
                    <a:pt x="5395983" y="5608474"/>
                  </a:cubicBezTo>
                  <a:lnTo>
                    <a:pt x="5408862" y="5602035"/>
                  </a:lnTo>
                  <a:cubicBezTo>
                    <a:pt x="5408862" y="5602035"/>
                    <a:pt x="5408862" y="5595596"/>
                    <a:pt x="5402423" y="5595596"/>
                  </a:cubicBezTo>
                  <a:cubicBezTo>
                    <a:pt x="5402423" y="5595596"/>
                    <a:pt x="5402423" y="5595596"/>
                    <a:pt x="5402423" y="5595596"/>
                  </a:cubicBezTo>
                  <a:lnTo>
                    <a:pt x="5402423" y="5589157"/>
                  </a:lnTo>
                  <a:lnTo>
                    <a:pt x="5408862" y="5595596"/>
                  </a:lnTo>
                  <a:lnTo>
                    <a:pt x="5408862" y="5595596"/>
                  </a:lnTo>
                  <a:cubicBezTo>
                    <a:pt x="5408862" y="5589157"/>
                    <a:pt x="5408862" y="5589157"/>
                    <a:pt x="5402423" y="5589157"/>
                  </a:cubicBezTo>
                  <a:lnTo>
                    <a:pt x="5408862" y="5576279"/>
                  </a:lnTo>
                  <a:cubicBezTo>
                    <a:pt x="5408862" y="5576279"/>
                    <a:pt x="5408862" y="5576279"/>
                    <a:pt x="5408862" y="5576279"/>
                  </a:cubicBezTo>
                  <a:lnTo>
                    <a:pt x="5421740" y="5563400"/>
                  </a:lnTo>
                  <a:cubicBezTo>
                    <a:pt x="5421740" y="5563400"/>
                    <a:pt x="5421740" y="5563400"/>
                    <a:pt x="5415301" y="5563400"/>
                  </a:cubicBezTo>
                  <a:cubicBezTo>
                    <a:pt x="5415301" y="5563400"/>
                    <a:pt x="5415301" y="5563400"/>
                    <a:pt x="5415301" y="5563400"/>
                  </a:cubicBezTo>
                  <a:lnTo>
                    <a:pt x="5421740" y="5556961"/>
                  </a:lnTo>
                  <a:cubicBezTo>
                    <a:pt x="5421740" y="5550522"/>
                    <a:pt x="5421740" y="5550522"/>
                    <a:pt x="5421740" y="5550522"/>
                  </a:cubicBezTo>
                  <a:cubicBezTo>
                    <a:pt x="5428179" y="5544083"/>
                    <a:pt x="5428179" y="5537644"/>
                    <a:pt x="5434618" y="5524766"/>
                  </a:cubicBezTo>
                  <a:cubicBezTo>
                    <a:pt x="5441057" y="5511887"/>
                    <a:pt x="5441057" y="5505448"/>
                    <a:pt x="5441057" y="5492570"/>
                  </a:cubicBezTo>
                  <a:cubicBezTo>
                    <a:pt x="5441057" y="5492570"/>
                    <a:pt x="5441057" y="5492570"/>
                    <a:pt x="5441057" y="5492570"/>
                  </a:cubicBezTo>
                  <a:cubicBezTo>
                    <a:pt x="5441057" y="5492570"/>
                    <a:pt x="5441057" y="5486131"/>
                    <a:pt x="5441057" y="5486131"/>
                  </a:cubicBezTo>
                  <a:lnTo>
                    <a:pt x="5447496" y="5479692"/>
                  </a:lnTo>
                  <a:cubicBezTo>
                    <a:pt x="5447496" y="5473253"/>
                    <a:pt x="5447496" y="5473253"/>
                    <a:pt x="5447496" y="5473253"/>
                  </a:cubicBezTo>
                  <a:cubicBezTo>
                    <a:pt x="5441057" y="5473253"/>
                    <a:pt x="5441057" y="5466814"/>
                    <a:pt x="5441057" y="5466814"/>
                  </a:cubicBezTo>
                  <a:lnTo>
                    <a:pt x="5453936" y="5453935"/>
                  </a:lnTo>
                  <a:cubicBezTo>
                    <a:pt x="5453936" y="5453935"/>
                    <a:pt x="5453936" y="5453935"/>
                    <a:pt x="5453936" y="5447496"/>
                  </a:cubicBezTo>
                  <a:cubicBezTo>
                    <a:pt x="5453936" y="5447496"/>
                    <a:pt x="5453936" y="5447496"/>
                    <a:pt x="5453936" y="5447496"/>
                  </a:cubicBezTo>
                  <a:lnTo>
                    <a:pt x="5460375" y="5434618"/>
                  </a:lnTo>
                  <a:cubicBezTo>
                    <a:pt x="5460375" y="5434618"/>
                    <a:pt x="5460375" y="5434618"/>
                    <a:pt x="5460375" y="5428179"/>
                  </a:cubicBezTo>
                  <a:lnTo>
                    <a:pt x="5473253" y="5383105"/>
                  </a:lnTo>
                  <a:cubicBezTo>
                    <a:pt x="5473253" y="5383105"/>
                    <a:pt x="5473253" y="5376666"/>
                    <a:pt x="5473253" y="5376666"/>
                  </a:cubicBezTo>
                  <a:cubicBezTo>
                    <a:pt x="5479692" y="5370227"/>
                    <a:pt x="5479692" y="5357348"/>
                    <a:pt x="5486131" y="5338031"/>
                  </a:cubicBezTo>
                  <a:cubicBezTo>
                    <a:pt x="5492570" y="5318714"/>
                    <a:pt x="5499009" y="5292957"/>
                    <a:pt x="5505448" y="5267201"/>
                  </a:cubicBezTo>
                  <a:cubicBezTo>
                    <a:pt x="5505448" y="5241444"/>
                    <a:pt x="5511888" y="5209249"/>
                    <a:pt x="5511888" y="5177053"/>
                  </a:cubicBezTo>
                  <a:cubicBezTo>
                    <a:pt x="5518327" y="5138418"/>
                    <a:pt x="5518327" y="5106223"/>
                    <a:pt x="5518327" y="5074027"/>
                  </a:cubicBezTo>
                  <a:lnTo>
                    <a:pt x="5524766" y="5009636"/>
                  </a:lnTo>
                  <a:cubicBezTo>
                    <a:pt x="5524766" y="5009636"/>
                    <a:pt x="5524766" y="5003197"/>
                    <a:pt x="5524766" y="5003197"/>
                  </a:cubicBezTo>
                  <a:cubicBezTo>
                    <a:pt x="5524766" y="4996758"/>
                    <a:pt x="5524766" y="4996758"/>
                    <a:pt x="5524766" y="4996758"/>
                  </a:cubicBezTo>
                  <a:cubicBezTo>
                    <a:pt x="5524766" y="4977440"/>
                    <a:pt x="5531205" y="4964562"/>
                    <a:pt x="5531205" y="4945245"/>
                  </a:cubicBezTo>
                  <a:cubicBezTo>
                    <a:pt x="5531205" y="4932367"/>
                    <a:pt x="5531205" y="4913049"/>
                    <a:pt x="5531205" y="4900171"/>
                  </a:cubicBezTo>
                  <a:cubicBezTo>
                    <a:pt x="5531205" y="4900171"/>
                    <a:pt x="5531205" y="4893732"/>
                    <a:pt x="5524766" y="4887293"/>
                  </a:cubicBezTo>
                  <a:cubicBezTo>
                    <a:pt x="5524766" y="4880854"/>
                    <a:pt x="5524766" y="4867975"/>
                    <a:pt x="5518327" y="4861536"/>
                  </a:cubicBezTo>
                  <a:cubicBezTo>
                    <a:pt x="5518327" y="4855097"/>
                    <a:pt x="5511888" y="4848658"/>
                    <a:pt x="5505448" y="4842219"/>
                  </a:cubicBezTo>
                  <a:cubicBezTo>
                    <a:pt x="5505448" y="4842219"/>
                    <a:pt x="5499009" y="4835780"/>
                    <a:pt x="5492570" y="4835780"/>
                  </a:cubicBezTo>
                  <a:cubicBezTo>
                    <a:pt x="5486131" y="4835780"/>
                    <a:pt x="5479692" y="4835780"/>
                    <a:pt x="5479692" y="4842219"/>
                  </a:cubicBezTo>
                  <a:close/>
                  <a:moveTo>
                    <a:pt x="4906610" y="6168678"/>
                  </a:moveTo>
                  <a:cubicBezTo>
                    <a:pt x="4906610" y="6168678"/>
                    <a:pt x="4900171" y="6162239"/>
                    <a:pt x="4900171" y="6162239"/>
                  </a:cubicBezTo>
                  <a:cubicBezTo>
                    <a:pt x="4900171" y="6162239"/>
                    <a:pt x="4906610" y="6162239"/>
                    <a:pt x="4906610" y="6162239"/>
                  </a:cubicBezTo>
                  <a:cubicBezTo>
                    <a:pt x="4919488" y="6136482"/>
                    <a:pt x="4932367" y="6117165"/>
                    <a:pt x="4945245" y="6104286"/>
                  </a:cubicBezTo>
                  <a:cubicBezTo>
                    <a:pt x="4964562" y="6084969"/>
                    <a:pt x="4983880" y="6072091"/>
                    <a:pt x="5003197" y="6059213"/>
                  </a:cubicBezTo>
                  <a:cubicBezTo>
                    <a:pt x="5009636" y="6052773"/>
                    <a:pt x="5022514" y="6046334"/>
                    <a:pt x="5035393" y="6039895"/>
                  </a:cubicBezTo>
                  <a:cubicBezTo>
                    <a:pt x="5054710" y="6033456"/>
                    <a:pt x="5067588" y="6027017"/>
                    <a:pt x="5086906" y="6014139"/>
                  </a:cubicBezTo>
                  <a:cubicBezTo>
                    <a:pt x="5099784" y="6007700"/>
                    <a:pt x="5119101" y="6001260"/>
                    <a:pt x="5144858" y="5994821"/>
                  </a:cubicBezTo>
                  <a:cubicBezTo>
                    <a:pt x="5144858" y="6001260"/>
                    <a:pt x="5144858" y="6007700"/>
                    <a:pt x="5138419" y="6014139"/>
                  </a:cubicBezTo>
                  <a:cubicBezTo>
                    <a:pt x="5138419" y="6020578"/>
                    <a:pt x="5131979" y="6027017"/>
                    <a:pt x="5131979" y="6033456"/>
                  </a:cubicBezTo>
                  <a:cubicBezTo>
                    <a:pt x="5131979" y="6033456"/>
                    <a:pt x="5131979" y="6033456"/>
                    <a:pt x="5125540" y="6039895"/>
                  </a:cubicBezTo>
                  <a:lnTo>
                    <a:pt x="5099784" y="6084969"/>
                  </a:lnTo>
                  <a:cubicBezTo>
                    <a:pt x="5093345" y="6091408"/>
                    <a:pt x="5093345" y="6091408"/>
                    <a:pt x="5086906" y="6091408"/>
                  </a:cubicBezTo>
                  <a:cubicBezTo>
                    <a:pt x="5086906" y="6091408"/>
                    <a:pt x="5086906" y="6091408"/>
                    <a:pt x="5080467" y="6091408"/>
                  </a:cubicBezTo>
                  <a:lnTo>
                    <a:pt x="5080467" y="6104286"/>
                  </a:lnTo>
                  <a:cubicBezTo>
                    <a:pt x="5074027" y="6104286"/>
                    <a:pt x="5074027" y="6104286"/>
                    <a:pt x="5074027" y="6110726"/>
                  </a:cubicBezTo>
                  <a:cubicBezTo>
                    <a:pt x="5074027" y="6110726"/>
                    <a:pt x="5067588" y="6110726"/>
                    <a:pt x="5067588" y="6110726"/>
                  </a:cubicBezTo>
                  <a:lnTo>
                    <a:pt x="5067588" y="6104286"/>
                  </a:lnTo>
                  <a:lnTo>
                    <a:pt x="5048271" y="6117165"/>
                  </a:lnTo>
                  <a:cubicBezTo>
                    <a:pt x="5048271" y="6123604"/>
                    <a:pt x="5048271" y="6123604"/>
                    <a:pt x="5048271" y="6123604"/>
                  </a:cubicBezTo>
                  <a:cubicBezTo>
                    <a:pt x="5048271" y="6123604"/>
                    <a:pt x="5048271" y="6123604"/>
                    <a:pt x="5054710" y="6123604"/>
                  </a:cubicBezTo>
                  <a:cubicBezTo>
                    <a:pt x="5048271" y="6123604"/>
                    <a:pt x="5048271" y="6123604"/>
                    <a:pt x="5041832" y="6130043"/>
                  </a:cubicBezTo>
                  <a:cubicBezTo>
                    <a:pt x="5041832" y="6130043"/>
                    <a:pt x="5041832" y="6130043"/>
                    <a:pt x="5041832" y="6130043"/>
                  </a:cubicBezTo>
                  <a:lnTo>
                    <a:pt x="5035393" y="6130043"/>
                  </a:lnTo>
                  <a:cubicBezTo>
                    <a:pt x="5028954" y="6130043"/>
                    <a:pt x="5022514" y="6136482"/>
                    <a:pt x="5022514" y="6142921"/>
                  </a:cubicBezTo>
                  <a:lnTo>
                    <a:pt x="5022514" y="6142921"/>
                  </a:lnTo>
                  <a:lnTo>
                    <a:pt x="5022514" y="6142921"/>
                  </a:lnTo>
                  <a:lnTo>
                    <a:pt x="5022514" y="6142921"/>
                  </a:lnTo>
                  <a:cubicBezTo>
                    <a:pt x="5022514" y="6142921"/>
                    <a:pt x="5022514" y="6142921"/>
                    <a:pt x="5022514" y="6142921"/>
                  </a:cubicBezTo>
                  <a:cubicBezTo>
                    <a:pt x="5022514" y="6142921"/>
                    <a:pt x="5016075" y="6142921"/>
                    <a:pt x="5016075" y="6142921"/>
                  </a:cubicBezTo>
                  <a:cubicBezTo>
                    <a:pt x="5003197" y="6155799"/>
                    <a:pt x="4996758" y="6162239"/>
                    <a:pt x="4977441" y="6162239"/>
                  </a:cubicBezTo>
                  <a:cubicBezTo>
                    <a:pt x="4964562" y="6162239"/>
                    <a:pt x="4945245" y="6168678"/>
                    <a:pt x="4919488" y="6168678"/>
                  </a:cubicBezTo>
                  <a:lnTo>
                    <a:pt x="4913049" y="6168678"/>
                  </a:lnTo>
                  <a:lnTo>
                    <a:pt x="4913049" y="6168678"/>
                  </a:lnTo>
                  <a:cubicBezTo>
                    <a:pt x="4906610" y="6168678"/>
                    <a:pt x="4906610" y="6168678"/>
                    <a:pt x="4906610" y="6168678"/>
                  </a:cubicBezTo>
                  <a:close/>
                  <a:moveTo>
                    <a:pt x="11062409" y="4887293"/>
                  </a:moveTo>
                  <a:cubicBezTo>
                    <a:pt x="11068848" y="4887293"/>
                    <a:pt x="11068848" y="4880854"/>
                    <a:pt x="11068848" y="4880854"/>
                  </a:cubicBezTo>
                  <a:cubicBezTo>
                    <a:pt x="11068848" y="4880854"/>
                    <a:pt x="11068848" y="4880854"/>
                    <a:pt x="11062409" y="4887293"/>
                  </a:cubicBezTo>
                  <a:close/>
                  <a:moveTo>
                    <a:pt x="7224694" y="5003197"/>
                  </a:moveTo>
                  <a:cubicBezTo>
                    <a:pt x="7198937" y="5016075"/>
                    <a:pt x="7179620" y="5041832"/>
                    <a:pt x="7153863" y="5074027"/>
                  </a:cubicBezTo>
                  <a:lnTo>
                    <a:pt x="7128107" y="5106223"/>
                  </a:lnTo>
                  <a:cubicBezTo>
                    <a:pt x="7128107" y="5106223"/>
                    <a:pt x="7128107" y="5112662"/>
                    <a:pt x="7128107" y="5112662"/>
                  </a:cubicBezTo>
                  <a:lnTo>
                    <a:pt x="7128107" y="5119101"/>
                  </a:lnTo>
                  <a:lnTo>
                    <a:pt x="7121668" y="5125540"/>
                  </a:lnTo>
                  <a:lnTo>
                    <a:pt x="7128107" y="5119101"/>
                  </a:lnTo>
                  <a:cubicBezTo>
                    <a:pt x="7121668" y="5119101"/>
                    <a:pt x="7121668" y="5119101"/>
                    <a:pt x="7121668" y="5125540"/>
                  </a:cubicBezTo>
                  <a:cubicBezTo>
                    <a:pt x="7121668" y="5125540"/>
                    <a:pt x="7121668" y="5125540"/>
                    <a:pt x="7121668" y="5125540"/>
                  </a:cubicBezTo>
                  <a:lnTo>
                    <a:pt x="7095911" y="5164175"/>
                  </a:lnTo>
                  <a:lnTo>
                    <a:pt x="7095911" y="5164175"/>
                  </a:lnTo>
                  <a:lnTo>
                    <a:pt x="7076594" y="5209249"/>
                  </a:lnTo>
                  <a:lnTo>
                    <a:pt x="7076594" y="5209249"/>
                  </a:lnTo>
                  <a:lnTo>
                    <a:pt x="7031520" y="5344470"/>
                  </a:lnTo>
                  <a:lnTo>
                    <a:pt x="6973568" y="5524766"/>
                  </a:lnTo>
                  <a:cubicBezTo>
                    <a:pt x="6973568" y="5531205"/>
                    <a:pt x="6967129" y="5537644"/>
                    <a:pt x="6960690" y="5544083"/>
                  </a:cubicBezTo>
                  <a:cubicBezTo>
                    <a:pt x="6954251" y="5550522"/>
                    <a:pt x="6954251" y="5550522"/>
                    <a:pt x="6947812" y="5550522"/>
                  </a:cubicBezTo>
                  <a:lnTo>
                    <a:pt x="6947812" y="5550522"/>
                  </a:lnTo>
                  <a:cubicBezTo>
                    <a:pt x="6947812" y="5556961"/>
                    <a:pt x="6941372" y="5556961"/>
                    <a:pt x="6934933" y="5563400"/>
                  </a:cubicBezTo>
                  <a:lnTo>
                    <a:pt x="6934933" y="5556961"/>
                  </a:lnTo>
                  <a:lnTo>
                    <a:pt x="6928494" y="5563400"/>
                  </a:lnTo>
                  <a:lnTo>
                    <a:pt x="6922055" y="5563400"/>
                  </a:lnTo>
                  <a:cubicBezTo>
                    <a:pt x="6915616" y="5563400"/>
                    <a:pt x="6915616" y="5569839"/>
                    <a:pt x="6915616" y="5569839"/>
                  </a:cubicBezTo>
                  <a:cubicBezTo>
                    <a:pt x="6915616" y="5569839"/>
                    <a:pt x="6909177" y="5569839"/>
                    <a:pt x="6909177" y="5576279"/>
                  </a:cubicBezTo>
                  <a:cubicBezTo>
                    <a:pt x="6909177" y="5576279"/>
                    <a:pt x="6909177" y="5576279"/>
                    <a:pt x="6915616" y="5576279"/>
                  </a:cubicBezTo>
                  <a:cubicBezTo>
                    <a:pt x="6902738" y="5589157"/>
                    <a:pt x="6889859" y="5595596"/>
                    <a:pt x="6883420" y="5602035"/>
                  </a:cubicBezTo>
                  <a:cubicBezTo>
                    <a:pt x="6876981" y="5608474"/>
                    <a:pt x="6870542" y="5614913"/>
                    <a:pt x="6870542" y="5627792"/>
                  </a:cubicBezTo>
                  <a:lnTo>
                    <a:pt x="6883420" y="5614913"/>
                  </a:lnTo>
                  <a:cubicBezTo>
                    <a:pt x="6883420" y="5627792"/>
                    <a:pt x="6876981" y="5640670"/>
                    <a:pt x="6864103" y="5640670"/>
                  </a:cubicBezTo>
                  <a:cubicBezTo>
                    <a:pt x="6857664" y="5647109"/>
                    <a:pt x="6851225" y="5653548"/>
                    <a:pt x="6851225" y="5653548"/>
                  </a:cubicBezTo>
                  <a:cubicBezTo>
                    <a:pt x="6851225" y="5653548"/>
                    <a:pt x="6851225" y="5653548"/>
                    <a:pt x="6851225" y="5653548"/>
                  </a:cubicBezTo>
                  <a:cubicBezTo>
                    <a:pt x="6851225" y="5653548"/>
                    <a:pt x="6851225" y="5653548"/>
                    <a:pt x="6851225" y="5653548"/>
                  </a:cubicBezTo>
                  <a:lnTo>
                    <a:pt x="6851225" y="5653548"/>
                  </a:lnTo>
                  <a:lnTo>
                    <a:pt x="6851225" y="5653548"/>
                  </a:lnTo>
                  <a:cubicBezTo>
                    <a:pt x="6838347" y="5659987"/>
                    <a:pt x="6831907" y="5672865"/>
                    <a:pt x="6825468" y="5685744"/>
                  </a:cubicBezTo>
                  <a:cubicBezTo>
                    <a:pt x="6819029" y="5698622"/>
                    <a:pt x="6806151" y="5705061"/>
                    <a:pt x="6799712" y="5717939"/>
                  </a:cubicBezTo>
                  <a:cubicBezTo>
                    <a:pt x="6799712" y="5717939"/>
                    <a:pt x="6799712" y="5724378"/>
                    <a:pt x="6806151" y="5724378"/>
                  </a:cubicBezTo>
                  <a:cubicBezTo>
                    <a:pt x="6799712" y="5724378"/>
                    <a:pt x="6799712" y="5724378"/>
                    <a:pt x="6799712" y="5724378"/>
                  </a:cubicBezTo>
                  <a:cubicBezTo>
                    <a:pt x="6799712" y="5724378"/>
                    <a:pt x="6799712" y="5717939"/>
                    <a:pt x="6799712" y="5717939"/>
                  </a:cubicBezTo>
                  <a:cubicBezTo>
                    <a:pt x="6773955" y="5750135"/>
                    <a:pt x="6754638" y="5782330"/>
                    <a:pt x="6728881" y="5814526"/>
                  </a:cubicBezTo>
                  <a:cubicBezTo>
                    <a:pt x="6709564" y="5840283"/>
                    <a:pt x="6683807" y="5866039"/>
                    <a:pt x="6664490" y="5885356"/>
                  </a:cubicBezTo>
                  <a:cubicBezTo>
                    <a:pt x="6664490" y="5878917"/>
                    <a:pt x="6664490" y="5878917"/>
                    <a:pt x="6664490" y="5872478"/>
                  </a:cubicBezTo>
                  <a:cubicBezTo>
                    <a:pt x="6658051" y="5866039"/>
                    <a:pt x="6658051" y="5859600"/>
                    <a:pt x="6658051" y="5853161"/>
                  </a:cubicBezTo>
                  <a:cubicBezTo>
                    <a:pt x="6658051" y="5827404"/>
                    <a:pt x="6664490" y="5801648"/>
                    <a:pt x="6664490" y="5775891"/>
                  </a:cubicBezTo>
                  <a:cubicBezTo>
                    <a:pt x="6670929" y="5750135"/>
                    <a:pt x="6677368" y="5730817"/>
                    <a:pt x="6677368" y="5711500"/>
                  </a:cubicBezTo>
                  <a:cubicBezTo>
                    <a:pt x="6683807" y="5692183"/>
                    <a:pt x="6690247" y="5672865"/>
                    <a:pt x="6696686" y="5659987"/>
                  </a:cubicBezTo>
                  <a:cubicBezTo>
                    <a:pt x="6703125" y="5647109"/>
                    <a:pt x="6703125" y="5640670"/>
                    <a:pt x="6709564" y="5640670"/>
                  </a:cubicBezTo>
                  <a:cubicBezTo>
                    <a:pt x="6709564" y="5621352"/>
                    <a:pt x="6709564" y="5602035"/>
                    <a:pt x="6716003" y="5582718"/>
                  </a:cubicBezTo>
                  <a:cubicBezTo>
                    <a:pt x="6722442" y="5563400"/>
                    <a:pt x="6728881" y="5550522"/>
                    <a:pt x="6735321" y="5531205"/>
                  </a:cubicBezTo>
                  <a:cubicBezTo>
                    <a:pt x="6735321" y="5518326"/>
                    <a:pt x="6741760" y="5499009"/>
                    <a:pt x="6748199" y="5479692"/>
                  </a:cubicBezTo>
                  <a:cubicBezTo>
                    <a:pt x="6754638" y="5460374"/>
                    <a:pt x="6761077" y="5441057"/>
                    <a:pt x="6761077" y="5421740"/>
                  </a:cubicBezTo>
                  <a:cubicBezTo>
                    <a:pt x="6767516" y="5402422"/>
                    <a:pt x="6767516" y="5383105"/>
                    <a:pt x="6773955" y="5363788"/>
                  </a:cubicBezTo>
                  <a:cubicBezTo>
                    <a:pt x="6773955" y="5350909"/>
                    <a:pt x="6773955" y="5331592"/>
                    <a:pt x="6773955" y="5325153"/>
                  </a:cubicBezTo>
                  <a:cubicBezTo>
                    <a:pt x="6773955" y="5305836"/>
                    <a:pt x="6773955" y="5286518"/>
                    <a:pt x="6773955" y="5267201"/>
                  </a:cubicBezTo>
                  <a:cubicBezTo>
                    <a:pt x="6773955" y="5254323"/>
                    <a:pt x="6767516" y="5235005"/>
                    <a:pt x="6761077" y="5222127"/>
                  </a:cubicBezTo>
                  <a:cubicBezTo>
                    <a:pt x="6754638" y="5209249"/>
                    <a:pt x="6748199" y="5196370"/>
                    <a:pt x="6741760" y="5189931"/>
                  </a:cubicBezTo>
                  <a:cubicBezTo>
                    <a:pt x="6735321" y="5183492"/>
                    <a:pt x="6722442" y="5177053"/>
                    <a:pt x="6709564" y="5177053"/>
                  </a:cubicBezTo>
                  <a:cubicBezTo>
                    <a:pt x="6696686" y="5177053"/>
                    <a:pt x="6677368" y="5183492"/>
                    <a:pt x="6658051" y="5196370"/>
                  </a:cubicBezTo>
                  <a:cubicBezTo>
                    <a:pt x="6638734" y="5209249"/>
                    <a:pt x="6619416" y="5222127"/>
                    <a:pt x="6600099" y="5241444"/>
                  </a:cubicBezTo>
                  <a:cubicBezTo>
                    <a:pt x="6580782" y="5254323"/>
                    <a:pt x="6567903" y="5273640"/>
                    <a:pt x="6555025" y="5286518"/>
                  </a:cubicBezTo>
                  <a:cubicBezTo>
                    <a:pt x="6542147" y="5305836"/>
                    <a:pt x="6535708" y="5312275"/>
                    <a:pt x="6535708" y="5325153"/>
                  </a:cubicBezTo>
                  <a:cubicBezTo>
                    <a:pt x="6535708" y="5325153"/>
                    <a:pt x="6535708" y="5325153"/>
                    <a:pt x="6535708" y="5325153"/>
                  </a:cubicBezTo>
                  <a:cubicBezTo>
                    <a:pt x="6535708" y="5325153"/>
                    <a:pt x="6535708" y="5331592"/>
                    <a:pt x="6529269" y="5338031"/>
                  </a:cubicBezTo>
                  <a:lnTo>
                    <a:pt x="6497073" y="5383105"/>
                  </a:lnTo>
                  <a:lnTo>
                    <a:pt x="6451999" y="5479692"/>
                  </a:lnTo>
                  <a:cubicBezTo>
                    <a:pt x="6445560" y="5486131"/>
                    <a:pt x="6445560" y="5486131"/>
                    <a:pt x="6439121" y="5486131"/>
                  </a:cubicBezTo>
                  <a:cubicBezTo>
                    <a:pt x="6439121" y="5486131"/>
                    <a:pt x="6432682" y="5479692"/>
                    <a:pt x="6432682" y="5466814"/>
                  </a:cubicBezTo>
                  <a:cubicBezTo>
                    <a:pt x="6432682" y="5453935"/>
                    <a:pt x="6426243" y="5441057"/>
                    <a:pt x="6419804" y="5421740"/>
                  </a:cubicBezTo>
                  <a:cubicBezTo>
                    <a:pt x="6413365" y="5408861"/>
                    <a:pt x="6406925" y="5395983"/>
                    <a:pt x="6394047" y="5383105"/>
                  </a:cubicBezTo>
                  <a:cubicBezTo>
                    <a:pt x="6381169" y="5370227"/>
                    <a:pt x="6368291" y="5363788"/>
                    <a:pt x="6348973" y="5363788"/>
                  </a:cubicBezTo>
                  <a:cubicBezTo>
                    <a:pt x="6336095" y="5363788"/>
                    <a:pt x="6323217" y="5363788"/>
                    <a:pt x="6310339" y="5376666"/>
                  </a:cubicBezTo>
                  <a:cubicBezTo>
                    <a:pt x="6297460" y="5389544"/>
                    <a:pt x="6284582" y="5395983"/>
                    <a:pt x="6278143" y="5408861"/>
                  </a:cubicBezTo>
                  <a:cubicBezTo>
                    <a:pt x="6265265" y="5421740"/>
                    <a:pt x="6258826" y="5434618"/>
                    <a:pt x="6252386" y="5447496"/>
                  </a:cubicBezTo>
                  <a:lnTo>
                    <a:pt x="6207313" y="5531205"/>
                  </a:lnTo>
                  <a:cubicBezTo>
                    <a:pt x="6194434" y="5550522"/>
                    <a:pt x="6175117" y="5569839"/>
                    <a:pt x="6162239" y="5589157"/>
                  </a:cubicBezTo>
                  <a:cubicBezTo>
                    <a:pt x="6149361" y="5608474"/>
                    <a:pt x="6136482" y="5627792"/>
                    <a:pt x="6123604" y="5640670"/>
                  </a:cubicBezTo>
                  <a:cubicBezTo>
                    <a:pt x="6110726" y="5653548"/>
                    <a:pt x="6104287" y="5659987"/>
                    <a:pt x="6091408" y="5659987"/>
                  </a:cubicBezTo>
                  <a:cubicBezTo>
                    <a:pt x="6091408" y="5659987"/>
                    <a:pt x="6091408" y="5659987"/>
                    <a:pt x="6084969" y="5659987"/>
                  </a:cubicBezTo>
                  <a:cubicBezTo>
                    <a:pt x="6084969" y="5659987"/>
                    <a:pt x="6084969" y="5659987"/>
                    <a:pt x="6084969" y="5659987"/>
                  </a:cubicBezTo>
                  <a:lnTo>
                    <a:pt x="6072091" y="5614913"/>
                  </a:lnTo>
                  <a:cubicBezTo>
                    <a:pt x="6072091" y="5582718"/>
                    <a:pt x="6078530" y="5550522"/>
                    <a:pt x="6084969" y="5524766"/>
                  </a:cubicBezTo>
                  <a:cubicBezTo>
                    <a:pt x="6091408" y="5499009"/>
                    <a:pt x="6097848" y="5473253"/>
                    <a:pt x="6110726" y="5453935"/>
                  </a:cubicBezTo>
                  <a:lnTo>
                    <a:pt x="6142921" y="5389544"/>
                  </a:lnTo>
                  <a:cubicBezTo>
                    <a:pt x="6142921" y="5383105"/>
                    <a:pt x="6142921" y="5376666"/>
                    <a:pt x="6136482" y="5370227"/>
                  </a:cubicBezTo>
                  <a:cubicBezTo>
                    <a:pt x="6130043" y="5363788"/>
                    <a:pt x="6130043" y="5357348"/>
                    <a:pt x="6123604" y="5350909"/>
                  </a:cubicBezTo>
                  <a:cubicBezTo>
                    <a:pt x="6117165" y="5344470"/>
                    <a:pt x="6110726" y="5338031"/>
                    <a:pt x="6104287" y="5331592"/>
                  </a:cubicBezTo>
                  <a:cubicBezTo>
                    <a:pt x="6097848" y="5331592"/>
                    <a:pt x="6091408" y="5325153"/>
                    <a:pt x="6091408" y="5325153"/>
                  </a:cubicBezTo>
                  <a:cubicBezTo>
                    <a:pt x="6084969" y="5325153"/>
                    <a:pt x="6084969" y="5331592"/>
                    <a:pt x="6084969" y="5331592"/>
                  </a:cubicBezTo>
                  <a:cubicBezTo>
                    <a:pt x="6078530" y="5338031"/>
                    <a:pt x="6078530" y="5338031"/>
                    <a:pt x="6078530" y="5338031"/>
                  </a:cubicBezTo>
                  <a:lnTo>
                    <a:pt x="6072091" y="5338031"/>
                  </a:lnTo>
                  <a:cubicBezTo>
                    <a:pt x="6072091" y="5338031"/>
                    <a:pt x="6065652" y="5344470"/>
                    <a:pt x="6065652" y="5350909"/>
                  </a:cubicBezTo>
                  <a:lnTo>
                    <a:pt x="6027017" y="5421740"/>
                  </a:lnTo>
                  <a:cubicBezTo>
                    <a:pt x="6020578" y="5434618"/>
                    <a:pt x="6014139" y="5447496"/>
                    <a:pt x="6014139" y="5447496"/>
                  </a:cubicBezTo>
                  <a:cubicBezTo>
                    <a:pt x="6007700" y="5453935"/>
                    <a:pt x="6001261" y="5460374"/>
                    <a:pt x="6001261" y="5473253"/>
                  </a:cubicBezTo>
                  <a:lnTo>
                    <a:pt x="5994822" y="5518326"/>
                  </a:lnTo>
                  <a:cubicBezTo>
                    <a:pt x="5981943" y="5531205"/>
                    <a:pt x="5975504" y="5544083"/>
                    <a:pt x="5969065" y="5556961"/>
                  </a:cubicBezTo>
                  <a:lnTo>
                    <a:pt x="5943309" y="5595596"/>
                  </a:lnTo>
                  <a:cubicBezTo>
                    <a:pt x="5943309" y="5589157"/>
                    <a:pt x="5943309" y="5589157"/>
                    <a:pt x="5943309" y="5582718"/>
                  </a:cubicBezTo>
                  <a:lnTo>
                    <a:pt x="5930430" y="5608474"/>
                  </a:lnTo>
                  <a:cubicBezTo>
                    <a:pt x="5930430" y="5608474"/>
                    <a:pt x="5930430" y="5614913"/>
                    <a:pt x="5930430" y="5614913"/>
                  </a:cubicBezTo>
                  <a:cubicBezTo>
                    <a:pt x="5930430" y="5614913"/>
                    <a:pt x="5930430" y="5621352"/>
                    <a:pt x="5923991" y="5627792"/>
                  </a:cubicBezTo>
                  <a:lnTo>
                    <a:pt x="5859600" y="5711500"/>
                  </a:lnTo>
                  <a:lnTo>
                    <a:pt x="5859600" y="5711500"/>
                  </a:lnTo>
                  <a:lnTo>
                    <a:pt x="5859600" y="5711500"/>
                  </a:lnTo>
                  <a:lnTo>
                    <a:pt x="5827405" y="5763013"/>
                  </a:lnTo>
                  <a:cubicBezTo>
                    <a:pt x="5820965" y="5769452"/>
                    <a:pt x="5814526" y="5782330"/>
                    <a:pt x="5808087" y="5782330"/>
                  </a:cubicBezTo>
                  <a:cubicBezTo>
                    <a:pt x="5801648" y="5788770"/>
                    <a:pt x="5795209" y="5795209"/>
                    <a:pt x="5795209" y="5795209"/>
                  </a:cubicBezTo>
                  <a:cubicBezTo>
                    <a:pt x="5788770" y="5795209"/>
                    <a:pt x="5788770" y="5795209"/>
                    <a:pt x="5788770" y="5788770"/>
                  </a:cubicBezTo>
                  <a:cubicBezTo>
                    <a:pt x="5788770" y="5782330"/>
                    <a:pt x="5788770" y="5775891"/>
                    <a:pt x="5782331" y="5775891"/>
                  </a:cubicBezTo>
                  <a:lnTo>
                    <a:pt x="5782331" y="5763013"/>
                  </a:lnTo>
                  <a:cubicBezTo>
                    <a:pt x="5782331" y="5763013"/>
                    <a:pt x="5782331" y="5763013"/>
                    <a:pt x="5782331" y="5763013"/>
                  </a:cubicBezTo>
                  <a:cubicBezTo>
                    <a:pt x="5782331" y="5763013"/>
                    <a:pt x="5782331" y="5763013"/>
                    <a:pt x="5782331" y="5756574"/>
                  </a:cubicBezTo>
                  <a:lnTo>
                    <a:pt x="5788770" y="5743696"/>
                  </a:lnTo>
                  <a:cubicBezTo>
                    <a:pt x="5788770" y="5737257"/>
                    <a:pt x="5788770" y="5737257"/>
                    <a:pt x="5788770" y="5730817"/>
                  </a:cubicBezTo>
                  <a:cubicBezTo>
                    <a:pt x="5788770" y="5724378"/>
                    <a:pt x="5788770" y="5705061"/>
                    <a:pt x="5795209" y="5685744"/>
                  </a:cubicBezTo>
                  <a:cubicBezTo>
                    <a:pt x="5801648" y="5666426"/>
                    <a:pt x="5808087" y="5653548"/>
                    <a:pt x="5808087" y="5634231"/>
                  </a:cubicBezTo>
                  <a:lnTo>
                    <a:pt x="5859600" y="5492570"/>
                  </a:lnTo>
                  <a:cubicBezTo>
                    <a:pt x="5859600" y="5479692"/>
                    <a:pt x="5866039" y="5460374"/>
                    <a:pt x="5866039" y="5447496"/>
                  </a:cubicBezTo>
                  <a:cubicBezTo>
                    <a:pt x="5866039" y="5441057"/>
                    <a:pt x="5866039" y="5434618"/>
                    <a:pt x="5866039" y="5434618"/>
                  </a:cubicBezTo>
                  <a:lnTo>
                    <a:pt x="5820965" y="5415301"/>
                  </a:lnTo>
                  <a:cubicBezTo>
                    <a:pt x="5820965" y="5415301"/>
                    <a:pt x="5808087" y="5415301"/>
                    <a:pt x="5801648" y="5428179"/>
                  </a:cubicBezTo>
                  <a:lnTo>
                    <a:pt x="5763013" y="5460374"/>
                  </a:lnTo>
                  <a:lnTo>
                    <a:pt x="5769452" y="5453935"/>
                  </a:lnTo>
                  <a:cubicBezTo>
                    <a:pt x="5769452" y="5447496"/>
                    <a:pt x="5763013" y="5447496"/>
                    <a:pt x="5763013" y="5441057"/>
                  </a:cubicBezTo>
                  <a:lnTo>
                    <a:pt x="5737257" y="5421740"/>
                  </a:lnTo>
                  <a:lnTo>
                    <a:pt x="5737257" y="5421740"/>
                  </a:lnTo>
                  <a:cubicBezTo>
                    <a:pt x="5730818" y="5421740"/>
                    <a:pt x="5730818" y="5421740"/>
                    <a:pt x="5730818" y="5421740"/>
                  </a:cubicBezTo>
                  <a:cubicBezTo>
                    <a:pt x="5730818" y="5428179"/>
                    <a:pt x="5730818" y="5428179"/>
                    <a:pt x="5730818" y="5428179"/>
                  </a:cubicBezTo>
                  <a:lnTo>
                    <a:pt x="5705061" y="5421740"/>
                  </a:lnTo>
                  <a:cubicBezTo>
                    <a:pt x="5685744" y="5421740"/>
                    <a:pt x="5672866" y="5421740"/>
                    <a:pt x="5659987" y="5428179"/>
                  </a:cubicBezTo>
                  <a:cubicBezTo>
                    <a:pt x="5653548" y="5428179"/>
                    <a:pt x="5640670" y="5434618"/>
                    <a:pt x="5634231" y="5434618"/>
                  </a:cubicBezTo>
                  <a:cubicBezTo>
                    <a:pt x="5627792" y="5441057"/>
                    <a:pt x="5621353" y="5441057"/>
                    <a:pt x="5614914" y="5441057"/>
                  </a:cubicBezTo>
                  <a:cubicBezTo>
                    <a:pt x="5614914" y="5447496"/>
                    <a:pt x="5608474" y="5447496"/>
                    <a:pt x="5608474" y="5447496"/>
                  </a:cubicBezTo>
                  <a:lnTo>
                    <a:pt x="5569840" y="5473253"/>
                  </a:lnTo>
                  <a:cubicBezTo>
                    <a:pt x="5556961" y="5479692"/>
                    <a:pt x="5550522" y="5492570"/>
                    <a:pt x="5544083" y="5505448"/>
                  </a:cubicBezTo>
                  <a:lnTo>
                    <a:pt x="5518327" y="5550522"/>
                  </a:lnTo>
                  <a:lnTo>
                    <a:pt x="5518327" y="5550522"/>
                  </a:lnTo>
                  <a:cubicBezTo>
                    <a:pt x="5518327" y="5556961"/>
                    <a:pt x="5518327" y="5563400"/>
                    <a:pt x="5518327" y="5569839"/>
                  </a:cubicBezTo>
                  <a:cubicBezTo>
                    <a:pt x="5518327" y="5569839"/>
                    <a:pt x="5511888" y="5576279"/>
                    <a:pt x="5511888" y="5582718"/>
                  </a:cubicBezTo>
                  <a:lnTo>
                    <a:pt x="5531205" y="5621352"/>
                  </a:lnTo>
                  <a:lnTo>
                    <a:pt x="5537644" y="5614913"/>
                  </a:lnTo>
                  <a:cubicBezTo>
                    <a:pt x="5537644" y="5627792"/>
                    <a:pt x="5537644" y="5634231"/>
                    <a:pt x="5544083" y="5640670"/>
                  </a:cubicBezTo>
                  <a:cubicBezTo>
                    <a:pt x="5550522" y="5647109"/>
                    <a:pt x="5556961" y="5647109"/>
                    <a:pt x="5563401" y="5653548"/>
                  </a:cubicBezTo>
                  <a:cubicBezTo>
                    <a:pt x="5569840" y="5653548"/>
                    <a:pt x="5576279" y="5659987"/>
                    <a:pt x="5582718" y="5659987"/>
                  </a:cubicBezTo>
                  <a:cubicBezTo>
                    <a:pt x="5595596" y="5659987"/>
                    <a:pt x="5602035" y="5659987"/>
                    <a:pt x="5602035" y="5659987"/>
                  </a:cubicBezTo>
                  <a:cubicBezTo>
                    <a:pt x="5614914" y="5659987"/>
                    <a:pt x="5627792" y="5659987"/>
                    <a:pt x="5634231" y="5653548"/>
                  </a:cubicBezTo>
                  <a:cubicBezTo>
                    <a:pt x="5647109" y="5647109"/>
                    <a:pt x="5659987" y="5640670"/>
                    <a:pt x="5666426" y="5634231"/>
                  </a:cubicBezTo>
                  <a:cubicBezTo>
                    <a:pt x="5679305" y="5621352"/>
                    <a:pt x="5692183" y="5614913"/>
                    <a:pt x="5705061" y="5602035"/>
                  </a:cubicBezTo>
                  <a:cubicBezTo>
                    <a:pt x="5711500" y="5589157"/>
                    <a:pt x="5724379" y="5582718"/>
                    <a:pt x="5730818" y="5569839"/>
                  </a:cubicBezTo>
                  <a:cubicBezTo>
                    <a:pt x="5743696" y="5556961"/>
                    <a:pt x="5750135" y="5550522"/>
                    <a:pt x="5756574" y="5544083"/>
                  </a:cubicBezTo>
                  <a:cubicBezTo>
                    <a:pt x="5756574" y="5556961"/>
                    <a:pt x="5756574" y="5569839"/>
                    <a:pt x="5756574" y="5589157"/>
                  </a:cubicBezTo>
                  <a:lnTo>
                    <a:pt x="5730818" y="5679304"/>
                  </a:lnTo>
                  <a:cubicBezTo>
                    <a:pt x="5724379" y="5698622"/>
                    <a:pt x="5724379" y="5711500"/>
                    <a:pt x="5724379" y="5730817"/>
                  </a:cubicBezTo>
                  <a:cubicBezTo>
                    <a:pt x="5724379" y="5743696"/>
                    <a:pt x="5724379" y="5756574"/>
                    <a:pt x="5724379" y="5775891"/>
                  </a:cubicBezTo>
                  <a:cubicBezTo>
                    <a:pt x="5724379" y="5788770"/>
                    <a:pt x="5724379" y="5801648"/>
                    <a:pt x="5730818" y="5808087"/>
                  </a:cubicBezTo>
                  <a:cubicBezTo>
                    <a:pt x="5737257" y="5820965"/>
                    <a:pt x="5737257" y="5827404"/>
                    <a:pt x="5743696" y="5833843"/>
                  </a:cubicBezTo>
                  <a:cubicBezTo>
                    <a:pt x="5750135" y="5846722"/>
                    <a:pt x="5763013" y="5846722"/>
                    <a:pt x="5775892" y="5846722"/>
                  </a:cubicBezTo>
                  <a:cubicBezTo>
                    <a:pt x="5788770" y="5846722"/>
                    <a:pt x="5801648" y="5840283"/>
                    <a:pt x="5814526" y="5833843"/>
                  </a:cubicBezTo>
                  <a:cubicBezTo>
                    <a:pt x="5820965" y="5827404"/>
                    <a:pt x="5833844" y="5814526"/>
                    <a:pt x="5846722" y="5808087"/>
                  </a:cubicBezTo>
                  <a:cubicBezTo>
                    <a:pt x="5853161" y="5795209"/>
                    <a:pt x="5866039" y="5782330"/>
                    <a:pt x="5878918" y="5769452"/>
                  </a:cubicBezTo>
                  <a:cubicBezTo>
                    <a:pt x="5878918" y="5763013"/>
                    <a:pt x="5878918" y="5763013"/>
                    <a:pt x="5878918" y="5763013"/>
                  </a:cubicBezTo>
                  <a:cubicBezTo>
                    <a:pt x="5878918" y="5763013"/>
                    <a:pt x="5878918" y="5763013"/>
                    <a:pt x="5878918" y="5763013"/>
                  </a:cubicBezTo>
                  <a:lnTo>
                    <a:pt x="5962626" y="5621352"/>
                  </a:lnTo>
                  <a:cubicBezTo>
                    <a:pt x="5975504" y="5608474"/>
                    <a:pt x="5981943" y="5595596"/>
                    <a:pt x="5988383" y="5582718"/>
                  </a:cubicBezTo>
                  <a:cubicBezTo>
                    <a:pt x="5988383" y="5595596"/>
                    <a:pt x="5994822" y="5608474"/>
                    <a:pt x="5994822" y="5627792"/>
                  </a:cubicBezTo>
                  <a:cubicBezTo>
                    <a:pt x="5994822" y="5640670"/>
                    <a:pt x="6001261" y="5653548"/>
                    <a:pt x="6007700" y="5666426"/>
                  </a:cubicBezTo>
                  <a:cubicBezTo>
                    <a:pt x="6014139" y="5679304"/>
                    <a:pt x="6027017" y="5692183"/>
                    <a:pt x="6039895" y="5705061"/>
                  </a:cubicBezTo>
                  <a:cubicBezTo>
                    <a:pt x="6052774" y="5711500"/>
                    <a:pt x="6072091" y="5717939"/>
                    <a:pt x="6097848" y="5717939"/>
                  </a:cubicBezTo>
                  <a:cubicBezTo>
                    <a:pt x="6110726" y="5717939"/>
                    <a:pt x="6123604" y="5711500"/>
                    <a:pt x="6130043" y="5705061"/>
                  </a:cubicBezTo>
                  <a:cubicBezTo>
                    <a:pt x="6142921" y="5698622"/>
                    <a:pt x="6155800" y="5692183"/>
                    <a:pt x="6162239" y="5679304"/>
                  </a:cubicBezTo>
                  <a:lnTo>
                    <a:pt x="6200874" y="5634231"/>
                  </a:lnTo>
                  <a:cubicBezTo>
                    <a:pt x="6213752" y="5621352"/>
                    <a:pt x="6226630" y="5602035"/>
                    <a:pt x="6233069" y="5582718"/>
                  </a:cubicBezTo>
                  <a:cubicBezTo>
                    <a:pt x="6245947" y="5563400"/>
                    <a:pt x="6258826" y="5544083"/>
                    <a:pt x="6271704" y="5524766"/>
                  </a:cubicBezTo>
                  <a:cubicBezTo>
                    <a:pt x="6278143" y="5505448"/>
                    <a:pt x="6291021" y="5486131"/>
                    <a:pt x="6303899" y="5466814"/>
                  </a:cubicBezTo>
                  <a:cubicBezTo>
                    <a:pt x="6316778" y="5453935"/>
                    <a:pt x="6329656" y="5434618"/>
                    <a:pt x="6342534" y="5428179"/>
                  </a:cubicBezTo>
                  <a:cubicBezTo>
                    <a:pt x="6342534" y="5441057"/>
                    <a:pt x="6348973" y="5460374"/>
                    <a:pt x="6348973" y="5479692"/>
                  </a:cubicBezTo>
                  <a:cubicBezTo>
                    <a:pt x="6348973" y="5492570"/>
                    <a:pt x="6348973" y="5505448"/>
                    <a:pt x="6342534" y="5518326"/>
                  </a:cubicBezTo>
                  <a:cubicBezTo>
                    <a:pt x="6342534" y="5531205"/>
                    <a:pt x="6342534" y="5544083"/>
                    <a:pt x="6342534" y="5556961"/>
                  </a:cubicBezTo>
                  <a:cubicBezTo>
                    <a:pt x="6342534" y="5569839"/>
                    <a:pt x="6342534" y="5582718"/>
                    <a:pt x="6342534" y="5595596"/>
                  </a:cubicBezTo>
                  <a:cubicBezTo>
                    <a:pt x="6342534" y="5608474"/>
                    <a:pt x="6348973" y="5614913"/>
                    <a:pt x="6348973" y="5627792"/>
                  </a:cubicBezTo>
                  <a:cubicBezTo>
                    <a:pt x="6355412" y="5634231"/>
                    <a:pt x="6361852" y="5647109"/>
                    <a:pt x="6374730" y="5653548"/>
                  </a:cubicBezTo>
                  <a:cubicBezTo>
                    <a:pt x="6381169" y="5659987"/>
                    <a:pt x="6400486" y="5659987"/>
                    <a:pt x="6413365" y="5659987"/>
                  </a:cubicBezTo>
                  <a:cubicBezTo>
                    <a:pt x="6419804" y="5659987"/>
                    <a:pt x="6426243" y="5659987"/>
                    <a:pt x="6432682" y="5659987"/>
                  </a:cubicBezTo>
                  <a:lnTo>
                    <a:pt x="6445560" y="5627792"/>
                  </a:lnTo>
                  <a:lnTo>
                    <a:pt x="6458438" y="5595596"/>
                  </a:lnTo>
                  <a:lnTo>
                    <a:pt x="6458438" y="5595596"/>
                  </a:lnTo>
                  <a:lnTo>
                    <a:pt x="6464878" y="5569839"/>
                  </a:lnTo>
                  <a:cubicBezTo>
                    <a:pt x="6471317" y="5556961"/>
                    <a:pt x="6471317" y="5544083"/>
                    <a:pt x="6477756" y="5531205"/>
                  </a:cubicBezTo>
                  <a:lnTo>
                    <a:pt x="6516390" y="5460374"/>
                  </a:lnTo>
                  <a:cubicBezTo>
                    <a:pt x="6522830" y="5441057"/>
                    <a:pt x="6535708" y="5421740"/>
                    <a:pt x="6548586" y="5395983"/>
                  </a:cubicBezTo>
                  <a:cubicBezTo>
                    <a:pt x="6561464" y="5370227"/>
                    <a:pt x="6580782" y="5344470"/>
                    <a:pt x="6593660" y="5325153"/>
                  </a:cubicBezTo>
                  <a:cubicBezTo>
                    <a:pt x="6612977" y="5299396"/>
                    <a:pt x="6625856" y="5280079"/>
                    <a:pt x="6645173" y="5267201"/>
                  </a:cubicBezTo>
                  <a:cubicBezTo>
                    <a:pt x="6664490" y="5247883"/>
                    <a:pt x="6677368" y="5241444"/>
                    <a:pt x="6696686" y="5241444"/>
                  </a:cubicBezTo>
                  <a:cubicBezTo>
                    <a:pt x="6703125" y="5241444"/>
                    <a:pt x="6703125" y="5241444"/>
                    <a:pt x="6703125" y="5254323"/>
                  </a:cubicBezTo>
                  <a:cubicBezTo>
                    <a:pt x="6703125" y="5260762"/>
                    <a:pt x="6703125" y="5267201"/>
                    <a:pt x="6703125" y="5273640"/>
                  </a:cubicBezTo>
                  <a:cubicBezTo>
                    <a:pt x="6703125" y="5312275"/>
                    <a:pt x="6696686" y="5350909"/>
                    <a:pt x="6683807" y="5395983"/>
                  </a:cubicBezTo>
                  <a:cubicBezTo>
                    <a:pt x="6677368" y="5441057"/>
                    <a:pt x="6658051" y="5486131"/>
                    <a:pt x="6645173" y="5531205"/>
                  </a:cubicBezTo>
                  <a:cubicBezTo>
                    <a:pt x="6632295" y="5576279"/>
                    <a:pt x="6619416" y="5621352"/>
                    <a:pt x="6606538" y="5672865"/>
                  </a:cubicBezTo>
                  <a:cubicBezTo>
                    <a:pt x="6593660" y="5717939"/>
                    <a:pt x="6587221" y="5769452"/>
                    <a:pt x="6587221" y="5814526"/>
                  </a:cubicBezTo>
                  <a:cubicBezTo>
                    <a:pt x="6587221" y="5833843"/>
                    <a:pt x="6587221" y="5853161"/>
                    <a:pt x="6593660" y="5866039"/>
                  </a:cubicBezTo>
                  <a:cubicBezTo>
                    <a:pt x="6593660" y="5885356"/>
                    <a:pt x="6600099" y="5904674"/>
                    <a:pt x="6606538" y="5917552"/>
                  </a:cubicBezTo>
                  <a:cubicBezTo>
                    <a:pt x="6612977" y="5930430"/>
                    <a:pt x="6619416" y="5943308"/>
                    <a:pt x="6632295" y="5949748"/>
                  </a:cubicBezTo>
                  <a:cubicBezTo>
                    <a:pt x="6645173" y="5962626"/>
                    <a:pt x="6658051" y="5962626"/>
                    <a:pt x="6670929" y="5962626"/>
                  </a:cubicBezTo>
                  <a:cubicBezTo>
                    <a:pt x="6677368" y="5962626"/>
                    <a:pt x="6690247" y="5956187"/>
                    <a:pt x="6703125" y="5943308"/>
                  </a:cubicBezTo>
                  <a:cubicBezTo>
                    <a:pt x="6722442" y="5923991"/>
                    <a:pt x="6735321" y="5904674"/>
                    <a:pt x="6754638" y="5885356"/>
                  </a:cubicBezTo>
                  <a:cubicBezTo>
                    <a:pt x="6767516" y="5859600"/>
                    <a:pt x="6786833" y="5833843"/>
                    <a:pt x="6806151" y="5801648"/>
                  </a:cubicBezTo>
                  <a:lnTo>
                    <a:pt x="6915616" y="5640670"/>
                  </a:lnTo>
                  <a:lnTo>
                    <a:pt x="6960690" y="5582718"/>
                  </a:lnTo>
                  <a:lnTo>
                    <a:pt x="6928494" y="5685744"/>
                  </a:lnTo>
                  <a:cubicBezTo>
                    <a:pt x="6922055" y="5711500"/>
                    <a:pt x="6922055" y="5730817"/>
                    <a:pt x="6922055" y="5756574"/>
                  </a:cubicBezTo>
                  <a:cubicBezTo>
                    <a:pt x="6922055" y="5769452"/>
                    <a:pt x="6922055" y="5782330"/>
                    <a:pt x="6928494" y="5795209"/>
                  </a:cubicBezTo>
                  <a:cubicBezTo>
                    <a:pt x="6934933" y="5808087"/>
                    <a:pt x="6947812" y="5814526"/>
                    <a:pt x="6967129" y="5814526"/>
                  </a:cubicBezTo>
                  <a:cubicBezTo>
                    <a:pt x="6980007" y="5814526"/>
                    <a:pt x="6986446" y="5814526"/>
                    <a:pt x="6986446" y="5808087"/>
                  </a:cubicBezTo>
                  <a:cubicBezTo>
                    <a:pt x="6992885" y="5801648"/>
                    <a:pt x="6999325" y="5795209"/>
                    <a:pt x="7005764" y="5788770"/>
                  </a:cubicBezTo>
                  <a:lnTo>
                    <a:pt x="7037959" y="5737257"/>
                  </a:lnTo>
                  <a:cubicBezTo>
                    <a:pt x="7044398" y="5717939"/>
                    <a:pt x="7057276" y="5698622"/>
                    <a:pt x="7076594" y="5679304"/>
                  </a:cubicBezTo>
                  <a:cubicBezTo>
                    <a:pt x="7095911" y="5653548"/>
                    <a:pt x="7115229" y="5634231"/>
                    <a:pt x="7134546" y="5614913"/>
                  </a:cubicBezTo>
                  <a:cubicBezTo>
                    <a:pt x="7153863" y="5589157"/>
                    <a:pt x="7173181" y="5576279"/>
                    <a:pt x="7186059" y="5556961"/>
                  </a:cubicBezTo>
                  <a:cubicBezTo>
                    <a:pt x="7205376" y="5544083"/>
                    <a:pt x="7218255" y="5537644"/>
                    <a:pt x="7224694" y="5537644"/>
                  </a:cubicBezTo>
                  <a:cubicBezTo>
                    <a:pt x="7237572" y="5537644"/>
                    <a:pt x="7244011" y="5544083"/>
                    <a:pt x="7250450" y="5556961"/>
                  </a:cubicBezTo>
                  <a:cubicBezTo>
                    <a:pt x="7256889" y="5569839"/>
                    <a:pt x="7263328" y="5589157"/>
                    <a:pt x="7269768" y="5602035"/>
                  </a:cubicBezTo>
                  <a:cubicBezTo>
                    <a:pt x="7269768" y="5621352"/>
                    <a:pt x="7276207" y="5640670"/>
                    <a:pt x="7276207" y="5659987"/>
                  </a:cubicBezTo>
                  <a:cubicBezTo>
                    <a:pt x="7276207" y="5666426"/>
                    <a:pt x="7276207" y="5672865"/>
                    <a:pt x="7276207" y="5672865"/>
                  </a:cubicBezTo>
                  <a:cubicBezTo>
                    <a:pt x="7276207" y="5679304"/>
                    <a:pt x="7276207" y="5679304"/>
                    <a:pt x="7276207" y="5679304"/>
                  </a:cubicBezTo>
                  <a:cubicBezTo>
                    <a:pt x="7276207" y="5685744"/>
                    <a:pt x="7276207" y="5685744"/>
                    <a:pt x="7276207" y="5685744"/>
                  </a:cubicBezTo>
                  <a:lnTo>
                    <a:pt x="7276207" y="5685744"/>
                  </a:lnTo>
                  <a:cubicBezTo>
                    <a:pt x="7250450" y="5705061"/>
                    <a:pt x="7224694" y="5724378"/>
                    <a:pt x="7205376" y="5737257"/>
                  </a:cubicBezTo>
                  <a:cubicBezTo>
                    <a:pt x="7192498" y="5750135"/>
                    <a:pt x="7173181" y="5769452"/>
                    <a:pt x="7166742" y="5775891"/>
                  </a:cubicBezTo>
                  <a:lnTo>
                    <a:pt x="7134546" y="5814526"/>
                  </a:lnTo>
                  <a:lnTo>
                    <a:pt x="7134546" y="5820965"/>
                  </a:lnTo>
                  <a:lnTo>
                    <a:pt x="7128107" y="5820965"/>
                  </a:lnTo>
                  <a:cubicBezTo>
                    <a:pt x="7128107" y="5820965"/>
                    <a:pt x="7128107" y="5814526"/>
                    <a:pt x="7134546" y="5814526"/>
                  </a:cubicBezTo>
                  <a:lnTo>
                    <a:pt x="7121668" y="5820965"/>
                  </a:lnTo>
                  <a:lnTo>
                    <a:pt x="7128107" y="5820965"/>
                  </a:lnTo>
                  <a:cubicBezTo>
                    <a:pt x="7128107" y="5820965"/>
                    <a:pt x="7128107" y="5820965"/>
                    <a:pt x="7128107" y="5827404"/>
                  </a:cubicBezTo>
                  <a:lnTo>
                    <a:pt x="7128107" y="5827404"/>
                  </a:lnTo>
                  <a:cubicBezTo>
                    <a:pt x="7128107" y="5827404"/>
                    <a:pt x="7128107" y="5827404"/>
                    <a:pt x="7121668" y="5833843"/>
                  </a:cubicBezTo>
                  <a:lnTo>
                    <a:pt x="7102350" y="5859600"/>
                  </a:lnTo>
                  <a:lnTo>
                    <a:pt x="7083033" y="5885356"/>
                  </a:lnTo>
                  <a:lnTo>
                    <a:pt x="7083033" y="5917552"/>
                  </a:lnTo>
                  <a:cubicBezTo>
                    <a:pt x="7083033" y="5923991"/>
                    <a:pt x="7076594" y="5923991"/>
                    <a:pt x="7076594" y="5930430"/>
                  </a:cubicBezTo>
                  <a:lnTo>
                    <a:pt x="7089472" y="5969065"/>
                  </a:lnTo>
                  <a:cubicBezTo>
                    <a:pt x="7089472" y="5975504"/>
                    <a:pt x="7089472" y="5975504"/>
                    <a:pt x="7089472" y="5975504"/>
                  </a:cubicBezTo>
                  <a:cubicBezTo>
                    <a:pt x="7089472" y="5981943"/>
                    <a:pt x="7089472" y="5988382"/>
                    <a:pt x="7095911" y="5994821"/>
                  </a:cubicBezTo>
                  <a:cubicBezTo>
                    <a:pt x="7102350" y="6001260"/>
                    <a:pt x="7115229" y="6007700"/>
                    <a:pt x="7121668" y="6007700"/>
                  </a:cubicBezTo>
                  <a:cubicBezTo>
                    <a:pt x="7134546" y="6014139"/>
                    <a:pt x="7140985" y="6020578"/>
                    <a:pt x="7153863" y="6020578"/>
                  </a:cubicBezTo>
                  <a:cubicBezTo>
                    <a:pt x="7160302" y="6027017"/>
                    <a:pt x="7166742" y="6027017"/>
                    <a:pt x="7173181" y="6027017"/>
                  </a:cubicBezTo>
                  <a:cubicBezTo>
                    <a:pt x="7186059" y="6027017"/>
                    <a:pt x="7192498" y="6027017"/>
                    <a:pt x="7205376" y="6020578"/>
                  </a:cubicBezTo>
                  <a:cubicBezTo>
                    <a:pt x="7211816" y="6014139"/>
                    <a:pt x="7224694" y="6007700"/>
                    <a:pt x="7231133" y="6001260"/>
                  </a:cubicBezTo>
                  <a:lnTo>
                    <a:pt x="7231133" y="6007700"/>
                  </a:lnTo>
                  <a:cubicBezTo>
                    <a:pt x="7237572" y="6001260"/>
                    <a:pt x="7244011" y="5988382"/>
                    <a:pt x="7256889" y="5975504"/>
                  </a:cubicBezTo>
                  <a:lnTo>
                    <a:pt x="7308402" y="5904674"/>
                  </a:lnTo>
                  <a:cubicBezTo>
                    <a:pt x="7314841" y="5891796"/>
                    <a:pt x="7314841" y="5885356"/>
                    <a:pt x="7314841" y="5885356"/>
                  </a:cubicBezTo>
                  <a:cubicBezTo>
                    <a:pt x="7321280" y="5866039"/>
                    <a:pt x="7327720" y="5846722"/>
                    <a:pt x="7334159" y="5827404"/>
                  </a:cubicBezTo>
                  <a:cubicBezTo>
                    <a:pt x="7340598" y="5808087"/>
                    <a:pt x="7340598" y="5795209"/>
                    <a:pt x="7347037" y="5782330"/>
                  </a:cubicBezTo>
                  <a:cubicBezTo>
                    <a:pt x="7347037" y="5763013"/>
                    <a:pt x="7353476" y="5750135"/>
                    <a:pt x="7353476" y="5743696"/>
                  </a:cubicBezTo>
                  <a:cubicBezTo>
                    <a:pt x="7353476" y="5743696"/>
                    <a:pt x="7353476" y="5737257"/>
                    <a:pt x="7353476" y="5737257"/>
                  </a:cubicBezTo>
                  <a:lnTo>
                    <a:pt x="7353476" y="5692183"/>
                  </a:lnTo>
                  <a:cubicBezTo>
                    <a:pt x="7353476" y="5685744"/>
                    <a:pt x="7359915" y="5672865"/>
                    <a:pt x="7366354" y="5659987"/>
                  </a:cubicBezTo>
                  <a:cubicBezTo>
                    <a:pt x="7379233" y="5647109"/>
                    <a:pt x="7398550" y="5634231"/>
                    <a:pt x="7411428" y="5621352"/>
                  </a:cubicBezTo>
                  <a:lnTo>
                    <a:pt x="7533771" y="5531205"/>
                  </a:lnTo>
                  <a:cubicBezTo>
                    <a:pt x="7546650" y="5518326"/>
                    <a:pt x="7565967" y="5505448"/>
                    <a:pt x="7578845" y="5492570"/>
                  </a:cubicBezTo>
                  <a:cubicBezTo>
                    <a:pt x="7585285" y="5479692"/>
                    <a:pt x="7591724" y="5473253"/>
                    <a:pt x="7591724" y="5460374"/>
                  </a:cubicBezTo>
                  <a:cubicBezTo>
                    <a:pt x="7591724" y="5460374"/>
                    <a:pt x="7591724" y="5453935"/>
                    <a:pt x="7578845" y="5453935"/>
                  </a:cubicBezTo>
                  <a:lnTo>
                    <a:pt x="7572406" y="5453935"/>
                  </a:lnTo>
                  <a:cubicBezTo>
                    <a:pt x="7553089" y="5466814"/>
                    <a:pt x="7540211" y="5473253"/>
                    <a:pt x="7527332" y="5486131"/>
                  </a:cubicBezTo>
                  <a:cubicBezTo>
                    <a:pt x="7514454" y="5492570"/>
                    <a:pt x="7508015" y="5499009"/>
                    <a:pt x="7501576" y="5511887"/>
                  </a:cubicBezTo>
                  <a:cubicBezTo>
                    <a:pt x="7495137" y="5518326"/>
                    <a:pt x="7488698" y="5524766"/>
                    <a:pt x="7482259" y="5524766"/>
                  </a:cubicBezTo>
                  <a:cubicBezTo>
                    <a:pt x="7482259" y="5531205"/>
                    <a:pt x="7475820" y="5531205"/>
                    <a:pt x="7475820" y="5531205"/>
                  </a:cubicBezTo>
                  <a:cubicBezTo>
                    <a:pt x="7475820" y="5531205"/>
                    <a:pt x="7475820" y="5531205"/>
                    <a:pt x="7475820" y="5531205"/>
                  </a:cubicBezTo>
                  <a:cubicBezTo>
                    <a:pt x="7475820" y="5531205"/>
                    <a:pt x="7475820" y="5531205"/>
                    <a:pt x="7475820" y="5531205"/>
                  </a:cubicBezTo>
                  <a:lnTo>
                    <a:pt x="7462941" y="5537644"/>
                  </a:lnTo>
                  <a:lnTo>
                    <a:pt x="7469380" y="5544083"/>
                  </a:lnTo>
                  <a:lnTo>
                    <a:pt x="7469380" y="5544083"/>
                  </a:lnTo>
                  <a:cubicBezTo>
                    <a:pt x="7443624" y="5556961"/>
                    <a:pt x="7430746" y="5569839"/>
                    <a:pt x="7430746" y="5576279"/>
                  </a:cubicBezTo>
                  <a:cubicBezTo>
                    <a:pt x="7424306" y="5582718"/>
                    <a:pt x="7417867" y="5589157"/>
                    <a:pt x="7417867" y="5589157"/>
                  </a:cubicBezTo>
                  <a:cubicBezTo>
                    <a:pt x="7417867" y="5589157"/>
                    <a:pt x="7417867" y="5589157"/>
                    <a:pt x="7417867" y="5582718"/>
                  </a:cubicBezTo>
                  <a:cubicBezTo>
                    <a:pt x="7411428" y="5589157"/>
                    <a:pt x="7411428" y="5589157"/>
                    <a:pt x="7404989" y="5595596"/>
                  </a:cubicBezTo>
                  <a:cubicBezTo>
                    <a:pt x="7404989" y="5595596"/>
                    <a:pt x="7411428" y="5595596"/>
                    <a:pt x="7411428" y="5595596"/>
                  </a:cubicBezTo>
                  <a:cubicBezTo>
                    <a:pt x="7411428" y="5595596"/>
                    <a:pt x="7404989" y="5602035"/>
                    <a:pt x="7398550" y="5602035"/>
                  </a:cubicBezTo>
                  <a:cubicBezTo>
                    <a:pt x="7398550" y="5608474"/>
                    <a:pt x="7392111" y="5608474"/>
                    <a:pt x="7392111" y="5608474"/>
                  </a:cubicBezTo>
                  <a:lnTo>
                    <a:pt x="7392111" y="5608474"/>
                  </a:lnTo>
                  <a:cubicBezTo>
                    <a:pt x="7372794" y="5621352"/>
                    <a:pt x="7366354" y="5627792"/>
                    <a:pt x="7359915" y="5627792"/>
                  </a:cubicBezTo>
                  <a:cubicBezTo>
                    <a:pt x="7353476" y="5634231"/>
                    <a:pt x="7353476" y="5634231"/>
                    <a:pt x="7353476" y="5634231"/>
                  </a:cubicBezTo>
                  <a:lnTo>
                    <a:pt x="7353476" y="5634231"/>
                  </a:lnTo>
                  <a:cubicBezTo>
                    <a:pt x="7353476" y="5614913"/>
                    <a:pt x="7347037" y="5602035"/>
                    <a:pt x="7334159" y="5582718"/>
                  </a:cubicBezTo>
                  <a:cubicBezTo>
                    <a:pt x="7327720" y="5563400"/>
                    <a:pt x="7314841" y="5550522"/>
                    <a:pt x="7301963" y="5537644"/>
                  </a:cubicBezTo>
                  <a:cubicBezTo>
                    <a:pt x="7295524" y="5524766"/>
                    <a:pt x="7282646" y="5518326"/>
                    <a:pt x="7269768" y="5511887"/>
                  </a:cubicBezTo>
                  <a:cubicBezTo>
                    <a:pt x="7256889" y="5499009"/>
                    <a:pt x="7250450" y="5499009"/>
                    <a:pt x="7244011" y="5499009"/>
                  </a:cubicBezTo>
                  <a:cubicBezTo>
                    <a:pt x="7244011" y="5499009"/>
                    <a:pt x="7244011" y="5499009"/>
                    <a:pt x="7237572" y="5499009"/>
                  </a:cubicBezTo>
                  <a:cubicBezTo>
                    <a:pt x="7237572" y="5499009"/>
                    <a:pt x="7237572" y="5499009"/>
                    <a:pt x="7237572" y="5499009"/>
                  </a:cubicBezTo>
                  <a:cubicBezTo>
                    <a:pt x="7224694" y="5499009"/>
                    <a:pt x="7218255" y="5499009"/>
                    <a:pt x="7218255" y="5499009"/>
                  </a:cubicBezTo>
                  <a:cubicBezTo>
                    <a:pt x="7211816" y="5499009"/>
                    <a:pt x="7205376" y="5499009"/>
                    <a:pt x="7198937" y="5505448"/>
                  </a:cubicBezTo>
                  <a:cubicBezTo>
                    <a:pt x="7186059" y="5505448"/>
                    <a:pt x="7179620" y="5511887"/>
                    <a:pt x="7166742" y="5518326"/>
                  </a:cubicBezTo>
                  <a:cubicBezTo>
                    <a:pt x="7160302" y="5524766"/>
                    <a:pt x="7147424" y="5531205"/>
                    <a:pt x="7134546" y="5537644"/>
                  </a:cubicBezTo>
                  <a:cubicBezTo>
                    <a:pt x="7128107" y="5544083"/>
                    <a:pt x="7121668" y="5550522"/>
                    <a:pt x="7115229" y="5556961"/>
                  </a:cubicBezTo>
                  <a:lnTo>
                    <a:pt x="7115229" y="5556961"/>
                  </a:lnTo>
                  <a:cubicBezTo>
                    <a:pt x="7108790" y="5556961"/>
                    <a:pt x="7102350" y="5563400"/>
                    <a:pt x="7095911" y="5569839"/>
                  </a:cubicBezTo>
                  <a:cubicBezTo>
                    <a:pt x="7089472" y="5576279"/>
                    <a:pt x="7083033" y="5589157"/>
                    <a:pt x="7070155" y="5595596"/>
                  </a:cubicBezTo>
                  <a:cubicBezTo>
                    <a:pt x="7063716" y="5608474"/>
                    <a:pt x="7057276" y="5614913"/>
                    <a:pt x="7057276" y="5621352"/>
                  </a:cubicBezTo>
                  <a:cubicBezTo>
                    <a:pt x="7050837" y="5634231"/>
                    <a:pt x="7044398" y="5634231"/>
                    <a:pt x="7044398" y="5640670"/>
                  </a:cubicBezTo>
                  <a:lnTo>
                    <a:pt x="7031520" y="5659987"/>
                  </a:lnTo>
                  <a:lnTo>
                    <a:pt x="7031520" y="5653548"/>
                  </a:lnTo>
                  <a:cubicBezTo>
                    <a:pt x="7031520" y="5653548"/>
                    <a:pt x="7031520" y="5653548"/>
                    <a:pt x="7031520" y="5653548"/>
                  </a:cubicBezTo>
                  <a:cubicBezTo>
                    <a:pt x="7031520" y="5640670"/>
                    <a:pt x="7031520" y="5621352"/>
                    <a:pt x="7037959" y="5595596"/>
                  </a:cubicBezTo>
                  <a:cubicBezTo>
                    <a:pt x="7050837" y="5569839"/>
                    <a:pt x="7057276" y="5550522"/>
                    <a:pt x="7063716" y="5524766"/>
                  </a:cubicBezTo>
                  <a:cubicBezTo>
                    <a:pt x="7076594" y="5499009"/>
                    <a:pt x="7083033" y="5479692"/>
                    <a:pt x="7089472" y="5460374"/>
                  </a:cubicBezTo>
                  <a:cubicBezTo>
                    <a:pt x="7095911" y="5441057"/>
                    <a:pt x="7102350" y="5428179"/>
                    <a:pt x="7108790" y="5428179"/>
                  </a:cubicBezTo>
                  <a:cubicBezTo>
                    <a:pt x="7121668" y="5428179"/>
                    <a:pt x="7140985" y="5421740"/>
                    <a:pt x="7153863" y="5415301"/>
                  </a:cubicBezTo>
                  <a:cubicBezTo>
                    <a:pt x="7173181" y="5408861"/>
                    <a:pt x="7186059" y="5395983"/>
                    <a:pt x="7198937" y="5389544"/>
                  </a:cubicBezTo>
                  <a:cubicBezTo>
                    <a:pt x="7211816" y="5376666"/>
                    <a:pt x="7218255" y="5363788"/>
                    <a:pt x="7231133" y="5350909"/>
                  </a:cubicBezTo>
                  <a:cubicBezTo>
                    <a:pt x="7237572" y="5344470"/>
                    <a:pt x="7250450" y="5331592"/>
                    <a:pt x="7256889" y="5318714"/>
                  </a:cubicBezTo>
                  <a:cubicBezTo>
                    <a:pt x="7276207" y="5299396"/>
                    <a:pt x="7289085" y="5273640"/>
                    <a:pt x="7301963" y="5254323"/>
                  </a:cubicBezTo>
                  <a:cubicBezTo>
                    <a:pt x="7314841" y="5228566"/>
                    <a:pt x="7327720" y="5209249"/>
                    <a:pt x="7340598" y="5189931"/>
                  </a:cubicBezTo>
                  <a:cubicBezTo>
                    <a:pt x="7347037" y="5164175"/>
                    <a:pt x="7353476" y="5144857"/>
                    <a:pt x="7359915" y="5119101"/>
                  </a:cubicBezTo>
                  <a:cubicBezTo>
                    <a:pt x="7359915" y="5099784"/>
                    <a:pt x="7366354" y="5074027"/>
                    <a:pt x="7366354" y="5048271"/>
                  </a:cubicBezTo>
                  <a:cubicBezTo>
                    <a:pt x="7366354" y="5022514"/>
                    <a:pt x="7359915" y="5003197"/>
                    <a:pt x="7347037" y="4996758"/>
                  </a:cubicBezTo>
                  <a:cubicBezTo>
                    <a:pt x="7327720" y="4983879"/>
                    <a:pt x="7308402" y="4977440"/>
                    <a:pt x="7282646" y="4977440"/>
                  </a:cubicBezTo>
                  <a:cubicBezTo>
                    <a:pt x="7263328" y="4977440"/>
                    <a:pt x="7244011" y="4990319"/>
                    <a:pt x="7224694" y="5003197"/>
                  </a:cubicBezTo>
                  <a:close/>
                  <a:moveTo>
                    <a:pt x="7147424" y="5254323"/>
                  </a:moveTo>
                  <a:cubicBezTo>
                    <a:pt x="7153863" y="5215688"/>
                    <a:pt x="7173181" y="5177053"/>
                    <a:pt x="7198937" y="5138418"/>
                  </a:cubicBezTo>
                  <a:lnTo>
                    <a:pt x="7244011" y="5067588"/>
                  </a:lnTo>
                  <a:cubicBezTo>
                    <a:pt x="7256889" y="5054710"/>
                    <a:pt x="7263328" y="5041832"/>
                    <a:pt x="7276207" y="5035392"/>
                  </a:cubicBezTo>
                  <a:cubicBezTo>
                    <a:pt x="7282646" y="5022514"/>
                    <a:pt x="7295524" y="5016075"/>
                    <a:pt x="7301963" y="5016075"/>
                  </a:cubicBezTo>
                  <a:cubicBezTo>
                    <a:pt x="7308402" y="5016075"/>
                    <a:pt x="7314841" y="5022514"/>
                    <a:pt x="7314841" y="5022514"/>
                  </a:cubicBezTo>
                  <a:cubicBezTo>
                    <a:pt x="7321280" y="5028953"/>
                    <a:pt x="7321280" y="5035392"/>
                    <a:pt x="7321280" y="5041832"/>
                  </a:cubicBezTo>
                  <a:cubicBezTo>
                    <a:pt x="7321280" y="5041832"/>
                    <a:pt x="7321280" y="5048271"/>
                    <a:pt x="7321280" y="5048271"/>
                  </a:cubicBezTo>
                  <a:lnTo>
                    <a:pt x="7321280" y="5061149"/>
                  </a:lnTo>
                  <a:lnTo>
                    <a:pt x="7321280" y="5086905"/>
                  </a:lnTo>
                  <a:cubicBezTo>
                    <a:pt x="7321280" y="5112662"/>
                    <a:pt x="7314841" y="5138418"/>
                    <a:pt x="7308402" y="5157736"/>
                  </a:cubicBezTo>
                  <a:lnTo>
                    <a:pt x="7256889" y="5247883"/>
                  </a:lnTo>
                  <a:cubicBezTo>
                    <a:pt x="7256889" y="5247883"/>
                    <a:pt x="7256889" y="5247883"/>
                    <a:pt x="7256889" y="5247883"/>
                  </a:cubicBezTo>
                  <a:cubicBezTo>
                    <a:pt x="7256889" y="5247883"/>
                    <a:pt x="7250450" y="5254323"/>
                    <a:pt x="7250450" y="5254323"/>
                  </a:cubicBezTo>
                  <a:lnTo>
                    <a:pt x="7250450" y="5254323"/>
                  </a:lnTo>
                  <a:cubicBezTo>
                    <a:pt x="7250450" y="5260762"/>
                    <a:pt x="7244011" y="5260762"/>
                    <a:pt x="7244011" y="5260762"/>
                  </a:cubicBezTo>
                  <a:lnTo>
                    <a:pt x="7237572" y="5267201"/>
                  </a:lnTo>
                  <a:lnTo>
                    <a:pt x="7237572" y="5273640"/>
                  </a:lnTo>
                  <a:lnTo>
                    <a:pt x="7179620" y="5344470"/>
                  </a:lnTo>
                  <a:cubicBezTo>
                    <a:pt x="7166742" y="5350909"/>
                    <a:pt x="7160302" y="5363788"/>
                    <a:pt x="7147424" y="5370227"/>
                  </a:cubicBezTo>
                  <a:cubicBezTo>
                    <a:pt x="7134546" y="5383105"/>
                    <a:pt x="7121668" y="5383105"/>
                    <a:pt x="7115229" y="5383105"/>
                  </a:cubicBezTo>
                  <a:cubicBezTo>
                    <a:pt x="7121668" y="5338031"/>
                    <a:pt x="7134546" y="5299396"/>
                    <a:pt x="7147424" y="5254323"/>
                  </a:cubicBezTo>
                  <a:close/>
                  <a:moveTo>
                    <a:pt x="5595596" y="5621352"/>
                  </a:moveTo>
                  <a:lnTo>
                    <a:pt x="5582718" y="5589157"/>
                  </a:lnTo>
                  <a:cubicBezTo>
                    <a:pt x="5582718" y="5576279"/>
                    <a:pt x="5589157" y="5556961"/>
                    <a:pt x="5602035" y="5544083"/>
                  </a:cubicBezTo>
                  <a:cubicBezTo>
                    <a:pt x="5608474" y="5524766"/>
                    <a:pt x="5621353" y="5511887"/>
                    <a:pt x="5640670" y="5492570"/>
                  </a:cubicBezTo>
                  <a:cubicBezTo>
                    <a:pt x="5653548" y="5479692"/>
                    <a:pt x="5672866" y="5473253"/>
                    <a:pt x="5692183" y="5466814"/>
                  </a:cubicBezTo>
                  <a:cubicBezTo>
                    <a:pt x="5711500" y="5460374"/>
                    <a:pt x="5730818" y="5466814"/>
                    <a:pt x="5743696" y="5473253"/>
                  </a:cubicBezTo>
                  <a:lnTo>
                    <a:pt x="5756574" y="5479692"/>
                  </a:lnTo>
                  <a:lnTo>
                    <a:pt x="5763013" y="5486131"/>
                  </a:lnTo>
                  <a:cubicBezTo>
                    <a:pt x="5763013" y="5486131"/>
                    <a:pt x="5763013" y="5486131"/>
                    <a:pt x="5756574" y="5486131"/>
                  </a:cubicBezTo>
                  <a:cubicBezTo>
                    <a:pt x="5756574" y="5486131"/>
                    <a:pt x="5756574" y="5486131"/>
                    <a:pt x="5756574" y="5492570"/>
                  </a:cubicBezTo>
                  <a:cubicBezTo>
                    <a:pt x="5756574" y="5492570"/>
                    <a:pt x="5750135" y="5492570"/>
                    <a:pt x="5750135" y="5492570"/>
                  </a:cubicBezTo>
                  <a:lnTo>
                    <a:pt x="5750135" y="5492570"/>
                  </a:lnTo>
                  <a:lnTo>
                    <a:pt x="5724379" y="5537644"/>
                  </a:lnTo>
                  <a:cubicBezTo>
                    <a:pt x="5717939" y="5544083"/>
                    <a:pt x="5711500" y="5550522"/>
                    <a:pt x="5698622" y="5556961"/>
                  </a:cubicBezTo>
                  <a:cubicBezTo>
                    <a:pt x="5685744" y="5569839"/>
                    <a:pt x="5672866" y="5582718"/>
                    <a:pt x="5659987" y="5589157"/>
                  </a:cubicBezTo>
                  <a:cubicBezTo>
                    <a:pt x="5653548" y="5602035"/>
                    <a:pt x="5640670" y="5608474"/>
                    <a:pt x="5627792" y="5614913"/>
                  </a:cubicBezTo>
                  <a:cubicBezTo>
                    <a:pt x="5614914" y="5627792"/>
                    <a:pt x="5608474" y="5627792"/>
                    <a:pt x="5602035" y="5627792"/>
                  </a:cubicBezTo>
                  <a:cubicBezTo>
                    <a:pt x="5595596" y="5627792"/>
                    <a:pt x="5595596" y="5627792"/>
                    <a:pt x="5595596" y="5621352"/>
                  </a:cubicBezTo>
                  <a:close/>
                  <a:moveTo>
                    <a:pt x="6922055" y="5595596"/>
                  </a:moveTo>
                  <a:lnTo>
                    <a:pt x="6934933" y="5582718"/>
                  </a:lnTo>
                  <a:cubicBezTo>
                    <a:pt x="6934933" y="5582718"/>
                    <a:pt x="6934933" y="5582718"/>
                    <a:pt x="6941372" y="5582718"/>
                  </a:cubicBezTo>
                  <a:cubicBezTo>
                    <a:pt x="6941372" y="5582718"/>
                    <a:pt x="6941372" y="5582718"/>
                    <a:pt x="6941372" y="5582718"/>
                  </a:cubicBezTo>
                  <a:cubicBezTo>
                    <a:pt x="6941372" y="5582718"/>
                    <a:pt x="6941372" y="5589157"/>
                    <a:pt x="6941372" y="5589157"/>
                  </a:cubicBezTo>
                  <a:cubicBezTo>
                    <a:pt x="6941372" y="5595596"/>
                    <a:pt x="6934933" y="5595596"/>
                    <a:pt x="6934933" y="5595596"/>
                  </a:cubicBezTo>
                  <a:lnTo>
                    <a:pt x="6928494" y="5589157"/>
                  </a:lnTo>
                  <a:lnTo>
                    <a:pt x="6928494" y="5595596"/>
                  </a:lnTo>
                  <a:cubicBezTo>
                    <a:pt x="6928494" y="5602035"/>
                    <a:pt x="6928494" y="5602035"/>
                    <a:pt x="6922055" y="5602035"/>
                  </a:cubicBezTo>
                  <a:cubicBezTo>
                    <a:pt x="6922055" y="5602035"/>
                    <a:pt x="6922055" y="5595596"/>
                    <a:pt x="6922055" y="5595596"/>
                  </a:cubicBezTo>
                  <a:close/>
                  <a:moveTo>
                    <a:pt x="7134546" y="5962626"/>
                  </a:moveTo>
                  <a:cubicBezTo>
                    <a:pt x="7134546" y="5949748"/>
                    <a:pt x="7128107" y="5943308"/>
                    <a:pt x="7128107" y="5936869"/>
                  </a:cubicBezTo>
                  <a:cubicBezTo>
                    <a:pt x="7128107" y="5923991"/>
                    <a:pt x="7134546" y="5904674"/>
                    <a:pt x="7147424" y="5885356"/>
                  </a:cubicBezTo>
                  <a:cubicBezTo>
                    <a:pt x="7160302" y="5866039"/>
                    <a:pt x="7173181" y="5846722"/>
                    <a:pt x="7192498" y="5827404"/>
                  </a:cubicBezTo>
                  <a:cubicBezTo>
                    <a:pt x="7205376" y="5808087"/>
                    <a:pt x="7224694" y="5788770"/>
                    <a:pt x="7237572" y="5775891"/>
                  </a:cubicBezTo>
                  <a:cubicBezTo>
                    <a:pt x="7256889" y="5756574"/>
                    <a:pt x="7263328" y="5750135"/>
                    <a:pt x="7276207" y="5743696"/>
                  </a:cubicBezTo>
                  <a:lnTo>
                    <a:pt x="7276207" y="5750135"/>
                  </a:lnTo>
                  <a:cubicBezTo>
                    <a:pt x="7276207" y="5750135"/>
                    <a:pt x="7276207" y="5756574"/>
                    <a:pt x="7269768" y="5756574"/>
                  </a:cubicBezTo>
                  <a:cubicBezTo>
                    <a:pt x="7269768" y="5763013"/>
                    <a:pt x="7269768" y="5763013"/>
                    <a:pt x="7269768" y="5769452"/>
                  </a:cubicBezTo>
                  <a:lnTo>
                    <a:pt x="7269768" y="5763013"/>
                  </a:lnTo>
                  <a:lnTo>
                    <a:pt x="7244011" y="5866039"/>
                  </a:lnTo>
                  <a:cubicBezTo>
                    <a:pt x="7237572" y="5878917"/>
                    <a:pt x="7231133" y="5898235"/>
                    <a:pt x="7224694" y="5911113"/>
                  </a:cubicBezTo>
                  <a:cubicBezTo>
                    <a:pt x="7218255" y="5930430"/>
                    <a:pt x="7211816" y="5936869"/>
                    <a:pt x="7205376" y="5943308"/>
                  </a:cubicBezTo>
                  <a:lnTo>
                    <a:pt x="7205376" y="5949748"/>
                  </a:lnTo>
                  <a:lnTo>
                    <a:pt x="7198937" y="5949748"/>
                  </a:lnTo>
                  <a:cubicBezTo>
                    <a:pt x="7198937" y="5949748"/>
                    <a:pt x="7198937" y="5949748"/>
                    <a:pt x="7198937" y="5956187"/>
                  </a:cubicBezTo>
                  <a:cubicBezTo>
                    <a:pt x="7198937" y="5956187"/>
                    <a:pt x="7198937" y="5949748"/>
                    <a:pt x="7198937" y="5949748"/>
                  </a:cubicBezTo>
                  <a:cubicBezTo>
                    <a:pt x="7192498" y="5956187"/>
                    <a:pt x="7186059" y="5962626"/>
                    <a:pt x="7179620" y="5969065"/>
                  </a:cubicBezTo>
                  <a:cubicBezTo>
                    <a:pt x="7173181" y="5969065"/>
                    <a:pt x="7166742" y="5975504"/>
                    <a:pt x="7160302" y="5975504"/>
                  </a:cubicBezTo>
                  <a:cubicBezTo>
                    <a:pt x="7147424" y="5975504"/>
                    <a:pt x="7140985" y="5969065"/>
                    <a:pt x="7134546" y="5962626"/>
                  </a:cubicBezTo>
                  <a:close/>
                  <a:moveTo>
                    <a:pt x="8699252" y="5041832"/>
                  </a:moveTo>
                  <a:lnTo>
                    <a:pt x="8647739" y="5054710"/>
                  </a:lnTo>
                  <a:lnTo>
                    <a:pt x="8641300" y="5054710"/>
                  </a:lnTo>
                  <a:lnTo>
                    <a:pt x="8602665" y="5086905"/>
                  </a:lnTo>
                  <a:lnTo>
                    <a:pt x="8615544" y="5086905"/>
                  </a:lnTo>
                  <a:cubicBezTo>
                    <a:pt x="8570470" y="5119101"/>
                    <a:pt x="8525396" y="5157736"/>
                    <a:pt x="8486761" y="5202810"/>
                  </a:cubicBezTo>
                  <a:cubicBezTo>
                    <a:pt x="8454566" y="5247883"/>
                    <a:pt x="8422370" y="5292957"/>
                    <a:pt x="8396614" y="5344470"/>
                  </a:cubicBezTo>
                  <a:cubicBezTo>
                    <a:pt x="8377296" y="5383105"/>
                    <a:pt x="8357979" y="5421740"/>
                    <a:pt x="8345101" y="5466814"/>
                  </a:cubicBezTo>
                  <a:lnTo>
                    <a:pt x="8312905" y="5486131"/>
                  </a:lnTo>
                  <a:cubicBezTo>
                    <a:pt x="8306466" y="5486131"/>
                    <a:pt x="8300027" y="5486131"/>
                    <a:pt x="8293588" y="5486131"/>
                  </a:cubicBezTo>
                  <a:lnTo>
                    <a:pt x="8287149" y="5486131"/>
                  </a:lnTo>
                  <a:cubicBezTo>
                    <a:pt x="8261392" y="5492570"/>
                    <a:pt x="8242075" y="5492570"/>
                    <a:pt x="8216318" y="5499009"/>
                  </a:cubicBezTo>
                  <a:cubicBezTo>
                    <a:pt x="8197001" y="5505448"/>
                    <a:pt x="8171244" y="5505448"/>
                    <a:pt x="8151927" y="5505448"/>
                  </a:cubicBezTo>
                  <a:cubicBezTo>
                    <a:pt x="8145488" y="5505448"/>
                    <a:pt x="8145488" y="5505448"/>
                    <a:pt x="8145488" y="5499009"/>
                  </a:cubicBezTo>
                  <a:lnTo>
                    <a:pt x="8145488" y="5466814"/>
                  </a:lnTo>
                  <a:cubicBezTo>
                    <a:pt x="8145488" y="5466814"/>
                    <a:pt x="8145488" y="5460374"/>
                    <a:pt x="8145488" y="5460374"/>
                  </a:cubicBezTo>
                  <a:cubicBezTo>
                    <a:pt x="8145488" y="5460374"/>
                    <a:pt x="8145488" y="5453935"/>
                    <a:pt x="8145488" y="5447496"/>
                  </a:cubicBezTo>
                  <a:cubicBezTo>
                    <a:pt x="8145488" y="5447496"/>
                    <a:pt x="8145488" y="5447496"/>
                    <a:pt x="8145488" y="5441057"/>
                  </a:cubicBezTo>
                  <a:cubicBezTo>
                    <a:pt x="8145488" y="5421740"/>
                    <a:pt x="8145488" y="5402422"/>
                    <a:pt x="8132610" y="5376666"/>
                  </a:cubicBezTo>
                  <a:cubicBezTo>
                    <a:pt x="8126171" y="5357348"/>
                    <a:pt x="8119731" y="5338031"/>
                    <a:pt x="8106853" y="5318714"/>
                  </a:cubicBezTo>
                  <a:cubicBezTo>
                    <a:pt x="8093975" y="5305836"/>
                    <a:pt x="8074658" y="5286518"/>
                    <a:pt x="8055340" y="5280079"/>
                  </a:cubicBezTo>
                  <a:cubicBezTo>
                    <a:pt x="8036023" y="5267201"/>
                    <a:pt x="8023145" y="5260762"/>
                    <a:pt x="7997388" y="5260762"/>
                  </a:cubicBezTo>
                  <a:cubicBezTo>
                    <a:pt x="7984510" y="5260762"/>
                    <a:pt x="7965193" y="5260762"/>
                    <a:pt x="7945875" y="5267201"/>
                  </a:cubicBezTo>
                  <a:cubicBezTo>
                    <a:pt x="7932997" y="5273640"/>
                    <a:pt x="7913680" y="5286518"/>
                    <a:pt x="7900801" y="5292957"/>
                  </a:cubicBezTo>
                  <a:cubicBezTo>
                    <a:pt x="7887923" y="5305836"/>
                    <a:pt x="7875045" y="5312275"/>
                    <a:pt x="7862167" y="5325153"/>
                  </a:cubicBezTo>
                  <a:cubicBezTo>
                    <a:pt x="7855728" y="5338031"/>
                    <a:pt x="7849289" y="5350909"/>
                    <a:pt x="7842849" y="5357348"/>
                  </a:cubicBezTo>
                  <a:cubicBezTo>
                    <a:pt x="7842849" y="5363788"/>
                    <a:pt x="7842849" y="5363788"/>
                    <a:pt x="7842849" y="5370227"/>
                  </a:cubicBezTo>
                  <a:cubicBezTo>
                    <a:pt x="7836410" y="5376666"/>
                    <a:pt x="7836410" y="5383105"/>
                    <a:pt x="7842849" y="5383105"/>
                  </a:cubicBezTo>
                  <a:cubicBezTo>
                    <a:pt x="7842849" y="5408861"/>
                    <a:pt x="7842849" y="5428179"/>
                    <a:pt x="7855728" y="5447496"/>
                  </a:cubicBezTo>
                  <a:cubicBezTo>
                    <a:pt x="7862167" y="5460374"/>
                    <a:pt x="7875045" y="5473253"/>
                    <a:pt x="7887923" y="5479692"/>
                  </a:cubicBezTo>
                  <a:lnTo>
                    <a:pt x="7978071" y="5524766"/>
                  </a:lnTo>
                  <a:cubicBezTo>
                    <a:pt x="7978071" y="5524766"/>
                    <a:pt x="7978071" y="5524766"/>
                    <a:pt x="7984510" y="5531205"/>
                  </a:cubicBezTo>
                  <a:lnTo>
                    <a:pt x="7978071" y="5531205"/>
                  </a:lnTo>
                  <a:cubicBezTo>
                    <a:pt x="7971632" y="5531205"/>
                    <a:pt x="7958753" y="5531205"/>
                    <a:pt x="7939436" y="5537644"/>
                  </a:cubicBezTo>
                  <a:cubicBezTo>
                    <a:pt x="7926558" y="5544083"/>
                    <a:pt x="7907240" y="5556961"/>
                    <a:pt x="7894362" y="5576279"/>
                  </a:cubicBezTo>
                  <a:cubicBezTo>
                    <a:pt x="7881484" y="5595596"/>
                    <a:pt x="7868606" y="5614913"/>
                    <a:pt x="7862167" y="5627792"/>
                  </a:cubicBezTo>
                  <a:cubicBezTo>
                    <a:pt x="7849289" y="5647109"/>
                    <a:pt x="7842849" y="5659987"/>
                    <a:pt x="7836410" y="5679304"/>
                  </a:cubicBezTo>
                  <a:cubicBezTo>
                    <a:pt x="7829971" y="5698622"/>
                    <a:pt x="7829971" y="5711500"/>
                    <a:pt x="7823532" y="5730817"/>
                  </a:cubicBezTo>
                  <a:cubicBezTo>
                    <a:pt x="7823532" y="5750135"/>
                    <a:pt x="7823532" y="5769452"/>
                    <a:pt x="7823532" y="5795209"/>
                  </a:cubicBezTo>
                  <a:cubicBezTo>
                    <a:pt x="7823532" y="5814526"/>
                    <a:pt x="7823532" y="5833843"/>
                    <a:pt x="7836410" y="5853161"/>
                  </a:cubicBezTo>
                  <a:cubicBezTo>
                    <a:pt x="7842849" y="5872478"/>
                    <a:pt x="7855728" y="5891796"/>
                    <a:pt x="7875045" y="5917552"/>
                  </a:cubicBezTo>
                  <a:lnTo>
                    <a:pt x="7913680" y="5923991"/>
                  </a:lnTo>
                  <a:cubicBezTo>
                    <a:pt x="7920119" y="5923991"/>
                    <a:pt x="7932997" y="5923991"/>
                    <a:pt x="7945875" y="5923991"/>
                  </a:cubicBezTo>
                  <a:cubicBezTo>
                    <a:pt x="7952314" y="5923991"/>
                    <a:pt x="7965193" y="5917552"/>
                    <a:pt x="7984510" y="5911113"/>
                  </a:cubicBezTo>
                  <a:cubicBezTo>
                    <a:pt x="7997388" y="5898235"/>
                    <a:pt x="8010266" y="5885356"/>
                    <a:pt x="8023145" y="5872478"/>
                  </a:cubicBezTo>
                  <a:cubicBezTo>
                    <a:pt x="8042462" y="5853161"/>
                    <a:pt x="8055340" y="5833843"/>
                    <a:pt x="8068219" y="5808087"/>
                  </a:cubicBezTo>
                  <a:cubicBezTo>
                    <a:pt x="8081097" y="5782330"/>
                    <a:pt x="8093975" y="5756574"/>
                    <a:pt x="8106853" y="5730817"/>
                  </a:cubicBezTo>
                  <a:cubicBezTo>
                    <a:pt x="8113292" y="5717939"/>
                    <a:pt x="8119731" y="5698622"/>
                    <a:pt x="8119731" y="5679304"/>
                  </a:cubicBezTo>
                  <a:cubicBezTo>
                    <a:pt x="8126171" y="5653548"/>
                    <a:pt x="8126171" y="5634231"/>
                    <a:pt x="8132610" y="5614913"/>
                  </a:cubicBezTo>
                  <a:cubicBezTo>
                    <a:pt x="8132610" y="5595596"/>
                    <a:pt x="8139049" y="5576279"/>
                    <a:pt x="8145488" y="5563400"/>
                  </a:cubicBezTo>
                  <a:cubicBezTo>
                    <a:pt x="8151927" y="5544083"/>
                    <a:pt x="8158366" y="5537644"/>
                    <a:pt x="8171244" y="5537644"/>
                  </a:cubicBezTo>
                  <a:cubicBezTo>
                    <a:pt x="8190562" y="5537644"/>
                    <a:pt x="8209879" y="5537644"/>
                    <a:pt x="8235636" y="5531205"/>
                  </a:cubicBezTo>
                  <a:cubicBezTo>
                    <a:pt x="8261392" y="5531205"/>
                    <a:pt x="8280710" y="5524766"/>
                    <a:pt x="8300027" y="5518326"/>
                  </a:cubicBezTo>
                  <a:cubicBezTo>
                    <a:pt x="8312905" y="5518326"/>
                    <a:pt x="8319344" y="5511887"/>
                    <a:pt x="8332223" y="5511887"/>
                  </a:cubicBezTo>
                  <a:cubicBezTo>
                    <a:pt x="8312905" y="5563400"/>
                    <a:pt x="8300027" y="5614913"/>
                    <a:pt x="8287149" y="5672865"/>
                  </a:cubicBezTo>
                  <a:lnTo>
                    <a:pt x="8280710" y="5698622"/>
                  </a:lnTo>
                  <a:lnTo>
                    <a:pt x="8216318" y="5711500"/>
                  </a:lnTo>
                  <a:cubicBezTo>
                    <a:pt x="8209879" y="5717939"/>
                    <a:pt x="8203440" y="5717939"/>
                    <a:pt x="8197001" y="5724378"/>
                  </a:cubicBezTo>
                  <a:cubicBezTo>
                    <a:pt x="8197001" y="5724378"/>
                    <a:pt x="8190562" y="5730817"/>
                    <a:pt x="8190562" y="5737257"/>
                  </a:cubicBezTo>
                  <a:cubicBezTo>
                    <a:pt x="8190562" y="5743696"/>
                    <a:pt x="8197001" y="5750135"/>
                    <a:pt x="8203440" y="5750135"/>
                  </a:cubicBezTo>
                  <a:lnTo>
                    <a:pt x="8254953" y="5756574"/>
                  </a:lnTo>
                  <a:cubicBezTo>
                    <a:pt x="8267831" y="5756574"/>
                    <a:pt x="8267831" y="5763013"/>
                    <a:pt x="8267831" y="5769452"/>
                  </a:cubicBezTo>
                  <a:cubicBezTo>
                    <a:pt x="8254953" y="5859600"/>
                    <a:pt x="8248514" y="5943308"/>
                    <a:pt x="8248514" y="6027017"/>
                  </a:cubicBezTo>
                  <a:cubicBezTo>
                    <a:pt x="8248514" y="6059213"/>
                    <a:pt x="8248514" y="6091408"/>
                    <a:pt x="8254953" y="6123604"/>
                  </a:cubicBezTo>
                  <a:cubicBezTo>
                    <a:pt x="8261392" y="6162239"/>
                    <a:pt x="8274271" y="6194434"/>
                    <a:pt x="8287149" y="6226630"/>
                  </a:cubicBezTo>
                  <a:cubicBezTo>
                    <a:pt x="8300027" y="6258825"/>
                    <a:pt x="8319344" y="6284582"/>
                    <a:pt x="8338662" y="6303899"/>
                  </a:cubicBezTo>
                  <a:cubicBezTo>
                    <a:pt x="8364418" y="6329656"/>
                    <a:pt x="8396614" y="6336095"/>
                    <a:pt x="8428809" y="6336095"/>
                  </a:cubicBezTo>
                  <a:cubicBezTo>
                    <a:pt x="8441687" y="6336095"/>
                    <a:pt x="8454566" y="6336095"/>
                    <a:pt x="8467444" y="6329656"/>
                  </a:cubicBezTo>
                  <a:cubicBezTo>
                    <a:pt x="8480322" y="6329656"/>
                    <a:pt x="8486761" y="6323216"/>
                    <a:pt x="8493200" y="6310338"/>
                  </a:cubicBezTo>
                  <a:cubicBezTo>
                    <a:pt x="8506078" y="6303899"/>
                    <a:pt x="8512518" y="6297460"/>
                    <a:pt x="8518957" y="6284582"/>
                  </a:cubicBezTo>
                  <a:cubicBezTo>
                    <a:pt x="8525396" y="6278143"/>
                    <a:pt x="8531835" y="6265264"/>
                    <a:pt x="8531835" y="6258825"/>
                  </a:cubicBezTo>
                  <a:cubicBezTo>
                    <a:pt x="8544713" y="6226630"/>
                    <a:pt x="8564030" y="6194434"/>
                    <a:pt x="8570470" y="6162239"/>
                  </a:cubicBezTo>
                  <a:cubicBezTo>
                    <a:pt x="8583348" y="6130043"/>
                    <a:pt x="8589787" y="6097847"/>
                    <a:pt x="8589787" y="6059213"/>
                  </a:cubicBezTo>
                  <a:cubicBezTo>
                    <a:pt x="8589787" y="6014139"/>
                    <a:pt x="8589787" y="5975504"/>
                    <a:pt x="8576909" y="5936869"/>
                  </a:cubicBezTo>
                  <a:cubicBezTo>
                    <a:pt x="8564030" y="5898235"/>
                    <a:pt x="8551152" y="5866039"/>
                    <a:pt x="8531835" y="5833843"/>
                  </a:cubicBezTo>
                  <a:cubicBezTo>
                    <a:pt x="8512518" y="5808087"/>
                    <a:pt x="8493200" y="5782330"/>
                    <a:pt x="8467444" y="5769452"/>
                  </a:cubicBezTo>
                  <a:cubicBezTo>
                    <a:pt x="8441687" y="5750135"/>
                    <a:pt x="8415931" y="5737257"/>
                    <a:pt x="8383735" y="5730817"/>
                  </a:cubicBezTo>
                  <a:cubicBezTo>
                    <a:pt x="8377296" y="5730817"/>
                    <a:pt x="8377296" y="5730817"/>
                    <a:pt x="8370857" y="5730817"/>
                  </a:cubicBezTo>
                  <a:cubicBezTo>
                    <a:pt x="8377296" y="5724378"/>
                    <a:pt x="8390174" y="5717939"/>
                    <a:pt x="8403053" y="5711500"/>
                  </a:cubicBezTo>
                  <a:cubicBezTo>
                    <a:pt x="8409492" y="5705061"/>
                    <a:pt x="8422370" y="5698622"/>
                    <a:pt x="8435248" y="5692183"/>
                  </a:cubicBezTo>
                  <a:cubicBezTo>
                    <a:pt x="8454566" y="5685744"/>
                    <a:pt x="8467444" y="5685744"/>
                    <a:pt x="8480322" y="5679304"/>
                  </a:cubicBezTo>
                  <a:cubicBezTo>
                    <a:pt x="8493200" y="5672865"/>
                    <a:pt x="8506078" y="5666426"/>
                    <a:pt x="8518957" y="5659987"/>
                  </a:cubicBezTo>
                  <a:cubicBezTo>
                    <a:pt x="8564030" y="5640670"/>
                    <a:pt x="8609105" y="5614913"/>
                    <a:pt x="8647739" y="5595596"/>
                  </a:cubicBezTo>
                  <a:cubicBezTo>
                    <a:pt x="8686374" y="5569839"/>
                    <a:pt x="8731448" y="5544083"/>
                    <a:pt x="8776521" y="5524766"/>
                  </a:cubicBezTo>
                  <a:lnTo>
                    <a:pt x="8815156" y="5492570"/>
                  </a:lnTo>
                  <a:cubicBezTo>
                    <a:pt x="8821595" y="5486131"/>
                    <a:pt x="8828034" y="5486131"/>
                    <a:pt x="8834474" y="5479692"/>
                  </a:cubicBezTo>
                  <a:cubicBezTo>
                    <a:pt x="8840913" y="5473253"/>
                    <a:pt x="8840913" y="5466814"/>
                    <a:pt x="8840913" y="5460374"/>
                  </a:cubicBezTo>
                  <a:cubicBezTo>
                    <a:pt x="8840913" y="5453935"/>
                    <a:pt x="8840913" y="5453935"/>
                    <a:pt x="8834474" y="5453935"/>
                  </a:cubicBezTo>
                  <a:cubicBezTo>
                    <a:pt x="8815156" y="5453935"/>
                    <a:pt x="8795839" y="5460374"/>
                    <a:pt x="8770082" y="5473253"/>
                  </a:cubicBezTo>
                  <a:cubicBezTo>
                    <a:pt x="8744326" y="5486131"/>
                    <a:pt x="8712130" y="5499009"/>
                    <a:pt x="8686374" y="5511887"/>
                  </a:cubicBezTo>
                  <a:cubicBezTo>
                    <a:pt x="8660618" y="5531205"/>
                    <a:pt x="8634861" y="5544083"/>
                    <a:pt x="8609105" y="5556961"/>
                  </a:cubicBezTo>
                  <a:cubicBezTo>
                    <a:pt x="8589787" y="5576279"/>
                    <a:pt x="8570470" y="5582718"/>
                    <a:pt x="8557591" y="5582718"/>
                  </a:cubicBezTo>
                  <a:lnTo>
                    <a:pt x="8551152" y="5589157"/>
                  </a:lnTo>
                  <a:lnTo>
                    <a:pt x="8557591" y="5589157"/>
                  </a:lnTo>
                  <a:cubicBezTo>
                    <a:pt x="8551152" y="5589157"/>
                    <a:pt x="8544713" y="5589157"/>
                    <a:pt x="8544713" y="5589157"/>
                  </a:cubicBezTo>
                  <a:cubicBezTo>
                    <a:pt x="8518957" y="5608474"/>
                    <a:pt x="8493200" y="5621352"/>
                    <a:pt x="8467444" y="5634231"/>
                  </a:cubicBezTo>
                  <a:cubicBezTo>
                    <a:pt x="8441687" y="5647109"/>
                    <a:pt x="8409492" y="5659987"/>
                    <a:pt x="8383735" y="5666426"/>
                  </a:cubicBezTo>
                  <a:cubicBezTo>
                    <a:pt x="8383735" y="5666426"/>
                    <a:pt x="8377296" y="5672865"/>
                    <a:pt x="8377296" y="5672865"/>
                  </a:cubicBezTo>
                  <a:cubicBezTo>
                    <a:pt x="8377296" y="5672865"/>
                    <a:pt x="8370857" y="5666426"/>
                    <a:pt x="8370857" y="5666426"/>
                  </a:cubicBezTo>
                  <a:lnTo>
                    <a:pt x="8396614" y="5563400"/>
                  </a:lnTo>
                  <a:cubicBezTo>
                    <a:pt x="8396614" y="5563400"/>
                    <a:pt x="8396614" y="5563400"/>
                    <a:pt x="8396614" y="5563400"/>
                  </a:cubicBezTo>
                  <a:cubicBezTo>
                    <a:pt x="8396614" y="5556961"/>
                    <a:pt x="8396614" y="5556961"/>
                    <a:pt x="8396614" y="5556961"/>
                  </a:cubicBezTo>
                  <a:cubicBezTo>
                    <a:pt x="8403053" y="5550522"/>
                    <a:pt x="8403053" y="5550522"/>
                    <a:pt x="8409492" y="5544083"/>
                  </a:cubicBezTo>
                  <a:lnTo>
                    <a:pt x="8415931" y="5511887"/>
                  </a:lnTo>
                  <a:cubicBezTo>
                    <a:pt x="8415931" y="5505448"/>
                    <a:pt x="8422370" y="5499009"/>
                    <a:pt x="8428809" y="5499009"/>
                  </a:cubicBezTo>
                  <a:cubicBezTo>
                    <a:pt x="8448126" y="5486131"/>
                    <a:pt x="8461005" y="5479692"/>
                    <a:pt x="8473883" y="5466814"/>
                  </a:cubicBezTo>
                  <a:lnTo>
                    <a:pt x="8551152" y="5421740"/>
                  </a:lnTo>
                  <a:cubicBezTo>
                    <a:pt x="8557591" y="5415301"/>
                    <a:pt x="8570470" y="5402422"/>
                    <a:pt x="8583348" y="5395983"/>
                  </a:cubicBezTo>
                  <a:cubicBezTo>
                    <a:pt x="8596226" y="5383105"/>
                    <a:pt x="8602665" y="5376666"/>
                    <a:pt x="8615544" y="5370227"/>
                  </a:cubicBezTo>
                  <a:lnTo>
                    <a:pt x="8692813" y="5292957"/>
                  </a:lnTo>
                  <a:cubicBezTo>
                    <a:pt x="8705691" y="5273640"/>
                    <a:pt x="8725009" y="5260762"/>
                    <a:pt x="8737887" y="5241444"/>
                  </a:cubicBezTo>
                  <a:cubicBezTo>
                    <a:pt x="8757204" y="5222127"/>
                    <a:pt x="8770082" y="5202810"/>
                    <a:pt x="8776521" y="5183492"/>
                  </a:cubicBezTo>
                  <a:cubicBezTo>
                    <a:pt x="8789400" y="5164175"/>
                    <a:pt x="8795839" y="5144857"/>
                    <a:pt x="8795839" y="5125540"/>
                  </a:cubicBezTo>
                  <a:cubicBezTo>
                    <a:pt x="8795839" y="5112662"/>
                    <a:pt x="8795839" y="5106223"/>
                    <a:pt x="8789400" y="5093345"/>
                  </a:cubicBezTo>
                  <a:cubicBezTo>
                    <a:pt x="8782961" y="5086905"/>
                    <a:pt x="8782961" y="5074027"/>
                    <a:pt x="8776521" y="5067588"/>
                  </a:cubicBezTo>
                  <a:cubicBezTo>
                    <a:pt x="8770082" y="5061149"/>
                    <a:pt x="8763643" y="5054710"/>
                    <a:pt x="8750765" y="5048271"/>
                  </a:cubicBezTo>
                  <a:cubicBezTo>
                    <a:pt x="8744326" y="5041832"/>
                    <a:pt x="8737887" y="5041832"/>
                    <a:pt x="8725009" y="5041832"/>
                  </a:cubicBezTo>
                  <a:cubicBezTo>
                    <a:pt x="8718569" y="5041832"/>
                    <a:pt x="8712130" y="5041832"/>
                    <a:pt x="8699252" y="5041832"/>
                  </a:cubicBezTo>
                  <a:close/>
                  <a:moveTo>
                    <a:pt x="8525396" y="5318714"/>
                  </a:moveTo>
                  <a:cubicBezTo>
                    <a:pt x="8538274" y="5286518"/>
                    <a:pt x="8557591" y="5260762"/>
                    <a:pt x="8576909" y="5235005"/>
                  </a:cubicBezTo>
                  <a:cubicBezTo>
                    <a:pt x="8602665" y="5202810"/>
                    <a:pt x="8621983" y="5177053"/>
                    <a:pt x="8647739" y="5157736"/>
                  </a:cubicBezTo>
                  <a:cubicBezTo>
                    <a:pt x="8673496" y="5131979"/>
                    <a:pt x="8699252" y="5112662"/>
                    <a:pt x="8725009" y="5093345"/>
                  </a:cubicBezTo>
                  <a:cubicBezTo>
                    <a:pt x="8725009" y="5086905"/>
                    <a:pt x="8731448" y="5086905"/>
                    <a:pt x="8731448" y="5086905"/>
                  </a:cubicBezTo>
                  <a:cubicBezTo>
                    <a:pt x="8731448" y="5086905"/>
                    <a:pt x="8737887" y="5093345"/>
                    <a:pt x="8744326" y="5099784"/>
                  </a:cubicBezTo>
                  <a:lnTo>
                    <a:pt x="8744326" y="5112662"/>
                  </a:lnTo>
                  <a:cubicBezTo>
                    <a:pt x="8744326" y="5125540"/>
                    <a:pt x="8737887" y="5131979"/>
                    <a:pt x="8731448" y="5151297"/>
                  </a:cubicBezTo>
                  <a:cubicBezTo>
                    <a:pt x="8725009" y="5164175"/>
                    <a:pt x="8718569" y="5177053"/>
                    <a:pt x="8712130" y="5189931"/>
                  </a:cubicBezTo>
                  <a:cubicBezTo>
                    <a:pt x="8699252" y="5202810"/>
                    <a:pt x="8686374" y="5215688"/>
                    <a:pt x="8679935" y="5228566"/>
                  </a:cubicBezTo>
                  <a:lnTo>
                    <a:pt x="8609105" y="5299396"/>
                  </a:lnTo>
                  <a:lnTo>
                    <a:pt x="8544713" y="5357348"/>
                  </a:lnTo>
                  <a:cubicBezTo>
                    <a:pt x="8531835" y="5370227"/>
                    <a:pt x="8518957" y="5376666"/>
                    <a:pt x="8506078" y="5389544"/>
                  </a:cubicBezTo>
                  <a:cubicBezTo>
                    <a:pt x="8493200" y="5395983"/>
                    <a:pt x="8480322" y="5402422"/>
                    <a:pt x="8480322" y="5402422"/>
                  </a:cubicBezTo>
                  <a:cubicBezTo>
                    <a:pt x="8493200" y="5370227"/>
                    <a:pt x="8506078" y="5344470"/>
                    <a:pt x="8525396" y="5318714"/>
                  </a:cubicBezTo>
                  <a:close/>
                  <a:moveTo>
                    <a:pt x="8016706" y="5492570"/>
                  </a:moveTo>
                  <a:cubicBezTo>
                    <a:pt x="7997388" y="5486131"/>
                    <a:pt x="7978071" y="5479692"/>
                    <a:pt x="7965193" y="5466814"/>
                  </a:cubicBezTo>
                  <a:cubicBezTo>
                    <a:pt x="7945875" y="5460374"/>
                    <a:pt x="7939436" y="5447496"/>
                    <a:pt x="7926558" y="5441057"/>
                  </a:cubicBezTo>
                  <a:cubicBezTo>
                    <a:pt x="7920119" y="5428179"/>
                    <a:pt x="7920119" y="5415301"/>
                    <a:pt x="7920119" y="5402422"/>
                  </a:cubicBezTo>
                  <a:cubicBezTo>
                    <a:pt x="7926558" y="5370227"/>
                    <a:pt x="7932997" y="5344470"/>
                    <a:pt x="7945875" y="5331592"/>
                  </a:cubicBezTo>
                  <a:cubicBezTo>
                    <a:pt x="7952314" y="5318714"/>
                    <a:pt x="7978071" y="5305836"/>
                    <a:pt x="8010266" y="5305836"/>
                  </a:cubicBezTo>
                  <a:cubicBezTo>
                    <a:pt x="8023145" y="5305836"/>
                    <a:pt x="8036023" y="5312275"/>
                    <a:pt x="8042462" y="5318714"/>
                  </a:cubicBezTo>
                  <a:cubicBezTo>
                    <a:pt x="8055340" y="5325153"/>
                    <a:pt x="8061779" y="5331592"/>
                    <a:pt x="8068219" y="5338031"/>
                  </a:cubicBezTo>
                  <a:lnTo>
                    <a:pt x="8093975" y="5395983"/>
                  </a:lnTo>
                  <a:lnTo>
                    <a:pt x="8106853" y="5434618"/>
                  </a:lnTo>
                  <a:cubicBezTo>
                    <a:pt x="8106853" y="5441057"/>
                    <a:pt x="8106853" y="5441057"/>
                    <a:pt x="8100414" y="5447496"/>
                  </a:cubicBezTo>
                  <a:cubicBezTo>
                    <a:pt x="8100414" y="5447496"/>
                    <a:pt x="8100414" y="5453935"/>
                    <a:pt x="8100414" y="5460374"/>
                  </a:cubicBezTo>
                  <a:lnTo>
                    <a:pt x="8100414" y="5473253"/>
                  </a:lnTo>
                  <a:cubicBezTo>
                    <a:pt x="8100414" y="5479692"/>
                    <a:pt x="8100414" y="5486131"/>
                    <a:pt x="8100414" y="5486131"/>
                  </a:cubicBezTo>
                  <a:cubicBezTo>
                    <a:pt x="8100414" y="5486131"/>
                    <a:pt x="8100414" y="5486131"/>
                    <a:pt x="8100414" y="5492570"/>
                  </a:cubicBezTo>
                  <a:cubicBezTo>
                    <a:pt x="8100414" y="5492570"/>
                    <a:pt x="8100414" y="5492570"/>
                    <a:pt x="8100414" y="5492570"/>
                  </a:cubicBezTo>
                  <a:cubicBezTo>
                    <a:pt x="8093975" y="5492570"/>
                    <a:pt x="8093975" y="5492570"/>
                    <a:pt x="8093975" y="5492570"/>
                  </a:cubicBezTo>
                  <a:cubicBezTo>
                    <a:pt x="8093975" y="5499009"/>
                    <a:pt x="8087536" y="5499009"/>
                    <a:pt x="8087536" y="5499009"/>
                  </a:cubicBezTo>
                  <a:cubicBezTo>
                    <a:pt x="8061779" y="5499009"/>
                    <a:pt x="8036023" y="5499009"/>
                    <a:pt x="8016706" y="5492570"/>
                  </a:cubicBezTo>
                  <a:close/>
                  <a:moveTo>
                    <a:pt x="7932997" y="5866039"/>
                  </a:moveTo>
                  <a:cubicBezTo>
                    <a:pt x="7926558" y="5866039"/>
                    <a:pt x="7920119" y="5859600"/>
                    <a:pt x="7913680" y="5853161"/>
                  </a:cubicBezTo>
                  <a:cubicBezTo>
                    <a:pt x="7900801" y="5846722"/>
                    <a:pt x="7900801" y="5840283"/>
                    <a:pt x="7900801" y="5833843"/>
                  </a:cubicBezTo>
                  <a:cubicBezTo>
                    <a:pt x="7900801" y="5795209"/>
                    <a:pt x="7907240" y="5756574"/>
                    <a:pt x="7913680" y="5724378"/>
                  </a:cubicBezTo>
                  <a:cubicBezTo>
                    <a:pt x="7926558" y="5692183"/>
                    <a:pt x="7939436" y="5666426"/>
                    <a:pt x="7952314" y="5640670"/>
                  </a:cubicBezTo>
                  <a:cubicBezTo>
                    <a:pt x="7965193" y="5614913"/>
                    <a:pt x="7978071" y="5595596"/>
                    <a:pt x="7990949" y="5582718"/>
                  </a:cubicBezTo>
                  <a:cubicBezTo>
                    <a:pt x="8003827" y="5569839"/>
                    <a:pt x="8016706" y="5563400"/>
                    <a:pt x="8023145" y="5563400"/>
                  </a:cubicBezTo>
                  <a:cubicBezTo>
                    <a:pt x="8023145" y="5563400"/>
                    <a:pt x="8029584" y="5556961"/>
                    <a:pt x="8042462" y="5556961"/>
                  </a:cubicBezTo>
                  <a:cubicBezTo>
                    <a:pt x="8055340" y="5550522"/>
                    <a:pt x="8061779" y="5550522"/>
                    <a:pt x="8068219" y="5550522"/>
                  </a:cubicBezTo>
                  <a:cubicBezTo>
                    <a:pt x="8074658" y="5550522"/>
                    <a:pt x="8081097" y="5550522"/>
                    <a:pt x="8087536" y="5550522"/>
                  </a:cubicBezTo>
                  <a:cubicBezTo>
                    <a:pt x="8087536" y="5550522"/>
                    <a:pt x="8093975" y="5556961"/>
                    <a:pt x="8093975" y="5556961"/>
                  </a:cubicBezTo>
                  <a:cubicBezTo>
                    <a:pt x="8093975" y="5569839"/>
                    <a:pt x="8093975" y="5576279"/>
                    <a:pt x="8093975" y="5582718"/>
                  </a:cubicBezTo>
                  <a:cubicBezTo>
                    <a:pt x="8093975" y="5595596"/>
                    <a:pt x="8093975" y="5602035"/>
                    <a:pt x="8093975" y="5608474"/>
                  </a:cubicBezTo>
                  <a:cubicBezTo>
                    <a:pt x="8087536" y="5608474"/>
                    <a:pt x="8087536" y="5614913"/>
                    <a:pt x="8087536" y="5614913"/>
                  </a:cubicBezTo>
                  <a:lnTo>
                    <a:pt x="8087536" y="5621352"/>
                  </a:lnTo>
                  <a:cubicBezTo>
                    <a:pt x="8087536" y="5621352"/>
                    <a:pt x="8087536" y="5627792"/>
                    <a:pt x="8087536" y="5634231"/>
                  </a:cubicBezTo>
                  <a:cubicBezTo>
                    <a:pt x="8081097" y="5647109"/>
                    <a:pt x="8081097" y="5653548"/>
                    <a:pt x="8074658" y="5666426"/>
                  </a:cubicBezTo>
                  <a:cubicBezTo>
                    <a:pt x="8074658" y="5672865"/>
                    <a:pt x="8074658" y="5685744"/>
                    <a:pt x="8074658" y="5692183"/>
                  </a:cubicBezTo>
                  <a:cubicBezTo>
                    <a:pt x="8068219" y="5711500"/>
                    <a:pt x="8061779" y="5730817"/>
                    <a:pt x="8048901" y="5743696"/>
                  </a:cubicBezTo>
                  <a:cubicBezTo>
                    <a:pt x="8042462" y="5763013"/>
                    <a:pt x="8029584" y="5782330"/>
                    <a:pt x="8010266" y="5808087"/>
                  </a:cubicBezTo>
                  <a:lnTo>
                    <a:pt x="7997388" y="5827404"/>
                  </a:lnTo>
                  <a:lnTo>
                    <a:pt x="7978071" y="5853161"/>
                  </a:lnTo>
                  <a:cubicBezTo>
                    <a:pt x="7971632" y="5859600"/>
                    <a:pt x="7971632" y="5859600"/>
                    <a:pt x="7965193" y="5859600"/>
                  </a:cubicBezTo>
                  <a:cubicBezTo>
                    <a:pt x="7958753" y="5866039"/>
                    <a:pt x="7952314" y="5866039"/>
                    <a:pt x="7952314" y="5866039"/>
                  </a:cubicBezTo>
                  <a:cubicBezTo>
                    <a:pt x="7945875" y="5866039"/>
                    <a:pt x="7945875" y="5866039"/>
                    <a:pt x="7945875" y="5866039"/>
                  </a:cubicBezTo>
                  <a:cubicBezTo>
                    <a:pt x="7939436" y="5866039"/>
                    <a:pt x="7939436" y="5866039"/>
                    <a:pt x="7932997" y="5866039"/>
                  </a:cubicBezTo>
                  <a:close/>
                  <a:moveTo>
                    <a:pt x="8364418" y="6258825"/>
                  </a:moveTo>
                  <a:cubicBezTo>
                    <a:pt x="8357979" y="6239508"/>
                    <a:pt x="8345101" y="6220191"/>
                    <a:pt x="8338662" y="6194434"/>
                  </a:cubicBezTo>
                  <a:cubicBezTo>
                    <a:pt x="8332223" y="6168678"/>
                    <a:pt x="8332223" y="6149360"/>
                    <a:pt x="8325783" y="6130043"/>
                  </a:cubicBezTo>
                  <a:cubicBezTo>
                    <a:pt x="8325783" y="6104286"/>
                    <a:pt x="8325783" y="6091408"/>
                    <a:pt x="8325783" y="6084969"/>
                  </a:cubicBezTo>
                  <a:cubicBezTo>
                    <a:pt x="8325783" y="6078530"/>
                    <a:pt x="8325783" y="6065652"/>
                    <a:pt x="8319344" y="6059213"/>
                  </a:cubicBezTo>
                  <a:cubicBezTo>
                    <a:pt x="8319344" y="6046334"/>
                    <a:pt x="8319344" y="6033456"/>
                    <a:pt x="8319344" y="6027017"/>
                  </a:cubicBezTo>
                  <a:lnTo>
                    <a:pt x="8325783" y="5936869"/>
                  </a:lnTo>
                  <a:cubicBezTo>
                    <a:pt x="8325783" y="5917552"/>
                    <a:pt x="8325783" y="5898235"/>
                    <a:pt x="8332223" y="5878917"/>
                  </a:cubicBezTo>
                  <a:cubicBezTo>
                    <a:pt x="8332223" y="5859600"/>
                    <a:pt x="8332223" y="5840283"/>
                    <a:pt x="8338662" y="5820965"/>
                  </a:cubicBezTo>
                  <a:cubicBezTo>
                    <a:pt x="8338662" y="5808087"/>
                    <a:pt x="8345101" y="5795209"/>
                    <a:pt x="8345101" y="5782330"/>
                  </a:cubicBezTo>
                  <a:cubicBezTo>
                    <a:pt x="8351540" y="5775891"/>
                    <a:pt x="8351540" y="5769452"/>
                    <a:pt x="8357979" y="5769452"/>
                  </a:cubicBezTo>
                  <a:cubicBezTo>
                    <a:pt x="8364418" y="5769452"/>
                    <a:pt x="8377296" y="5769452"/>
                    <a:pt x="8390174" y="5769452"/>
                  </a:cubicBezTo>
                  <a:cubicBezTo>
                    <a:pt x="8403053" y="5775891"/>
                    <a:pt x="8415931" y="5782330"/>
                    <a:pt x="8422370" y="5782330"/>
                  </a:cubicBezTo>
                  <a:cubicBezTo>
                    <a:pt x="8435248" y="5788770"/>
                    <a:pt x="8448126" y="5795209"/>
                    <a:pt x="8454566" y="5801648"/>
                  </a:cubicBezTo>
                  <a:cubicBezTo>
                    <a:pt x="8461005" y="5808087"/>
                    <a:pt x="8467444" y="5808087"/>
                    <a:pt x="8467444" y="5814526"/>
                  </a:cubicBezTo>
                  <a:cubicBezTo>
                    <a:pt x="8467444" y="5814526"/>
                    <a:pt x="8467444" y="5820965"/>
                    <a:pt x="8467444" y="5820965"/>
                  </a:cubicBezTo>
                  <a:lnTo>
                    <a:pt x="8467444" y="5820965"/>
                  </a:lnTo>
                  <a:cubicBezTo>
                    <a:pt x="8473883" y="5827404"/>
                    <a:pt x="8480322" y="5833843"/>
                    <a:pt x="8486761" y="5840283"/>
                  </a:cubicBezTo>
                  <a:cubicBezTo>
                    <a:pt x="8493200" y="5846722"/>
                    <a:pt x="8499639" y="5853161"/>
                    <a:pt x="8506078" y="5859600"/>
                  </a:cubicBezTo>
                  <a:lnTo>
                    <a:pt x="8506078" y="5853161"/>
                  </a:lnTo>
                  <a:lnTo>
                    <a:pt x="8512518" y="5859600"/>
                  </a:lnTo>
                  <a:lnTo>
                    <a:pt x="8512518" y="5866039"/>
                  </a:lnTo>
                  <a:lnTo>
                    <a:pt x="8512518" y="5866039"/>
                  </a:lnTo>
                  <a:cubicBezTo>
                    <a:pt x="8512518" y="5866039"/>
                    <a:pt x="8506078" y="5866039"/>
                    <a:pt x="8506078" y="5866039"/>
                  </a:cubicBezTo>
                  <a:cubicBezTo>
                    <a:pt x="8506078" y="5872478"/>
                    <a:pt x="8512518" y="5878917"/>
                    <a:pt x="8512518" y="5885356"/>
                  </a:cubicBezTo>
                  <a:cubicBezTo>
                    <a:pt x="8512518" y="5891796"/>
                    <a:pt x="8512518" y="5891796"/>
                    <a:pt x="8518957" y="5891796"/>
                  </a:cubicBezTo>
                  <a:lnTo>
                    <a:pt x="8525396" y="5878917"/>
                  </a:lnTo>
                  <a:cubicBezTo>
                    <a:pt x="8531835" y="5898235"/>
                    <a:pt x="8531835" y="5911113"/>
                    <a:pt x="8538274" y="5930430"/>
                  </a:cubicBezTo>
                  <a:cubicBezTo>
                    <a:pt x="8538274" y="5943308"/>
                    <a:pt x="8544713" y="5962626"/>
                    <a:pt x="8544713" y="5975504"/>
                  </a:cubicBezTo>
                  <a:lnTo>
                    <a:pt x="8531835" y="5943308"/>
                  </a:lnTo>
                  <a:lnTo>
                    <a:pt x="8531835" y="5943308"/>
                  </a:lnTo>
                  <a:cubicBezTo>
                    <a:pt x="8531835" y="5943308"/>
                    <a:pt x="8531835" y="5949748"/>
                    <a:pt x="8531835" y="5949748"/>
                  </a:cubicBezTo>
                  <a:cubicBezTo>
                    <a:pt x="8531835" y="5956187"/>
                    <a:pt x="8538274" y="5962626"/>
                    <a:pt x="8538274" y="5969065"/>
                  </a:cubicBezTo>
                  <a:cubicBezTo>
                    <a:pt x="8538274" y="5981943"/>
                    <a:pt x="8538274" y="5988382"/>
                    <a:pt x="8538274" y="5994821"/>
                  </a:cubicBezTo>
                  <a:lnTo>
                    <a:pt x="8551152" y="6052773"/>
                  </a:lnTo>
                  <a:cubicBezTo>
                    <a:pt x="8551152" y="6052773"/>
                    <a:pt x="8551152" y="6059213"/>
                    <a:pt x="8544713" y="6059213"/>
                  </a:cubicBezTo>
                  <a:lnTo>
                    <a:pt x="8544713" y="6065652"/>
                  </a:lnTo>
                  <a:lnTo>
                    <a:pt x="8544713" y="6065652"/>
                  </a:lnTo>
                  <a:lnTo>
                    <a:pt x="8544713" y="6065652"/>
                  </a:lnTo>
                  <a:lnTo>
                    <a:pt x="8544713" y="6065652"/>
                  </a:lnTo>
                  <a:cubicBezTo>
                    <a:pt x="8538274" y="6072091"/>
                    <a:pt x="8538274" y="6072091"/>
                    <a:pt x="8538274" y="6078530"/>
                  </a:cubicBezTo>
                  <a:lnTo>
                    <a:pt x="8544713" y="6091408"/>
                  </a:lnTo>
                  <a:cubicBezTo>
                    <a:pt x="8544713" y="6097847"/>
                    <a:pt x="8538274" y="6110726"/>
                    <a:pt x="8531835" y="6130043"/>
                  </a:cubicBezTo>
                  <a:cubicBezTo>
                    <a:pt x="8525396" y="6149360"/>
                    <a:pt x="8518957" y="6168678"/>
                    <a:pt x="8506078" y="6194434"/>
                  </a:cubicBezTo>
                  <a:cubicBezTo>
                    <a:pt x="8499639" y="6213752"/>
                    <a:pt x="8486761" y="6233069"/>
                    <a:pt x="8473883" y="6252386"/>
                  </a:cubicBezTo>
                  <a:cubicBezTo>
                    <a:pt x="8467444" y="6265264"/>
                    <a:pt x="8454566" y="6271704"/>
                    <a:pt x="8441687" y="6271704"/>
                  </a:cubicBezTo>
                  <a:cubicBezTo>
                    <a:pt x="8441687" y="6271704"/>
                    <a:pt x="8441687" y="6271704"/>
                    <a:pt x="8441687" y="6271704"/>
                  </a:cubicBezTo>
                  <a:cubicBezTo>
                    <a:pt x="8435248" y="6271704"/>
                    <a:pt x="8435248" y="6278143"/>
                    <a:pt x="8428809" y="6278143"/>
                  </a:cubicBezTo>
                  <a:cubicBezTo>
                    <a:pt x="8422370" y="6284582"/>
                    <a:pt x="8422370" y="6284582"/>
                    <a:pt x="8415931" y="6284582"/>
                  </a:cubicBezTo>
                  <a:cubicBezTo>
                    <a:pt x="8396614" y="6284582"/>
                    <a:pt x="8377296" y="6278143"/>
                    <a:pt x="8364418" y="6258825"/>
                  </a:cubicBezTo>
                  <a:close/>
                  <a:moveTo>
                    <a:pt x="7244011" y="5260762"/>
                  </a:moveTo>
                  <a:cubicBezTo>
                    <a:pt x="7244011" y="5260762"/>
                    <a:pt x="7244011" y="5260762"/>
                    <a:pt x="7244011" y="5260762"/>
                  </a:cubicBezTo>
                  <a:lnTo>
                    <a:pt x="7244011" y="5260762"/>
                  </a:lnTo>
                  <a:close/>
                  <a:moveTo>
                    <a:pt x="7237572" y="5267201"/>
                  </a:moveTo>
                  <a:cubicBezTo>
                    <a:pt x="7237572" y="5267201"/>
                    <a:pt x="7237572" y="5267201"/>
                    <a:pt x="7237572" y="5267201"/>
                  </a:cubicBezTo>
                  <a:lnTo>
                    <a:pt x="7237572" y="5267201"/>
                  </a:lnTo>
                  <a:close/>
                  <a:moveTo>
                    <a:pt x="10373424" y="5492570"/>
                  </a:moveTo>
                  <a:cubicBezTo>
                    <a:pt x="10373424" y="5492570"/>
                    <a:pt x="10373424" y="5492570"/>
                    <a:pt x="10373424" y="5492570"/>
                  </a:cubicBezTo>
                  <a:lnTo>
                    <a:pt x="10373424" y="5492570"/>
                  </a:lnTo>
                  <a:close/>
                  <a:moveTo>
                    <a:pt x="8093975" y="5492570"/>
                  </a:moveTo>
                  <a:lnTo>
                    <a:pt x="8093975" y="5492570"/>
                  </a:lnTo>
                  <a:lnTo>
                    <a:pt x="8093975" y="5492570"/>
                  </a:lnTo>
                  <a:close/>
                  <a:moveTo>
                    <a:pt x="10373424" y="5492570"/>
                  </a:moveTo>
                  <a:lnTo>
                    <a:pt x="10373424" y="5492570"/>
                  </a:lnTo>
                  <a:cubicBezTo>
                    <a:pt x="10373424" y="5492570"/>
                    <a:pt x="10373424" y="5492570"/>
                    <a:pt x="10373424" y="5492570"/>
                  </a:cubicBezTo>
                  <a:close/>
                  <a:moveTo>
                    <a:pt x="8093975" y="5492570"/>
                  </a:moveTo>
                  <a:lnTo>
                    <a:pt x="8093975" y="5492570"/>
                  </a:lnTo>
                  <a:cubicBezTo>
                    <a:pt x="8093975" y="5492570"/>
                    <a:pt x="8093975" y="5492570"/>
                    <a:pt x="8093975" y="5492570"/>
                  </a:cubicBezTo>
                  <a:close/>
                  <a:moveTo>
                    <a:pt x="5170614" y="6110726"/>
                  </a:moveTo>
                  <a:cubicBezTo>
                    <a:pt x="5170614" y="6110726"/>
                    <a:pt x="5170614" y="6110726"/>
                    <a:pt x="5170614" y="6110726"/>
                  </a:cubicBezTo>
                  <a:cubicBezTo>
                    <a:pt x="5170614" y="6110726"/>
                    <a:pt x="5170614" y="6110726"/>
                    <a:pt x="5170614" y="6110726"/>
                  </a:cubicBezTo>
                  <a:close/>
                </a:path>
              </a:pathLst>
            </a:custGeom>
            <a:grpFill/>
            <a:ln w="12630436" cap="flat">
              <a:noFill/>
              <a:prstDash val="solid"/>
              <a:round/>
            </a:ln>
          </p:spPr>
          <p:txBody>
            <a:bodyPr rtlCol="0" anchor="ctr"/>
            <a:lstStyle/>
            <a:p>
              <a:endParaRPr lang="en-AU"/>
            </a:p>
          </p:txBody>
        </p:sp>
        <p:sp>
          <p:nvSpPr>
            <p:cNvPr id="8" name="Freeform: Shape 7">
              <a:extLst>
                <a:ext uri="{FF2B5EF4-FFF2-40B4-BE49-F238E27FC236}">
                  <a16:creationId xmlns:a16="http://schemas.microsoft.com/office/drawing/2014/main" id="{7A8F8A12-4E44-4328-9981-4F47E91E9EE5}"/>
                </a:ext>
              </a:extLst>
            </p:cNvPr>
            <p:cNvSpPr/>
            <p:nvPr/>
          </p:nvSpPr>
          <p:spPr>
            <a:xfrm>
              <a:off x="-746332" y="-2492004"/>
              <a:ext cx="13771443" cy="9337970"/>
            </a:xfrm>
            <a:custGeom>
              <a:avLst/>
              <a:gdLst>
                <a:gd name="connsiteX0" fmla="*/ 6087032 w 13771442"/>
                <a:gd name="connsiteY0" fmla="*/ 4203081 h 9337970"/>
                <a:gd name="connsiteX1" fmla="*/ 6015420 w 13771442"/>
                <a:gd name="connsiteY1" fmla="*/ 4384866 h 9337970"/>
                <a:gd name="connsiteX2" fmla="*/ 6015420 w 13771442"/>
                <a:gd name="connsiteY2" fmla="*/ 4957763 h 9337970"/>
                <a:gd name="connsiteX3" fmla="*/ 6087032 w 13771442"/>
                <a:gd name="connsiteY3" fmla="*/ 5134039 h 9337970"/>
                <a:gd name="connsiteX4" fmla="*/ 6263308 w 13771442"/>
                <a:gd name="connsiteY4" fmla="*/ 5211160 h 9337970"/>
                <a:gd name="connsiteX5" fmla="*/ 6439584 w 13771442"/>
                <a:gd name="connsiteY5" fmla="*/ 5134039 h 9337970"/>
                <a:gd name="connsiteX6" fmla="*/ 6516704 w 13771442"/>
                <a:gd name="connsiteY6" fmla="*/ 4957763 h 9337970"/>
                <a:gd name="connsiteX7" fmla="*/ 6516704 w 13771442"/>
                <a:gd name="connsiteY7" fmla="*/ 4384866 h 9337970"/>
                <a:gd name="connsiteX8" fmla="*/ 6445092 w 13771442"/>
                <a:gd name="connsiteY8" fmla="*/ 4203081 h 9337970"/>
                <a:gd name="connsiteX9" fmla="*/ 6263308 w 13771442"/>
                <a:gd name="connsiteY9" fmla="*/ 4131469 h 9337970"/>
                <a:gd name="connsiteX10" fmla="*/ 6087032 w 13771442"/>
                <a:gd name="connsiteY10" fmla="*/ 4203081 h 9337970"/>
                <a:gd name="connsiteX11" fmla="*/ 6197204 w 13771442"/>
                <a:gd name="connsiteY11" fmla="*/ 5018358 h 9337970"/>
                <a:gd name="connsiteX12" fmla="*/ 6169661 w 13771442"/>
                <a:gd name="connsiteY12" fmla="*/ 4957763 h 9337970"/>
                <a:gd name="connsiteX13" fmla="*/ 6169661 w 13771442"/>
                <a:gd name="connsiteY13" fmla="*/ 4379358 h 9337970"/>
                <a:gd name="connsiteX14" fmla="*/ 6197204 w 13771442"/>
                <a:gd name="connsiteY14" fmla="*/ 4318763 h 9337970"/>
                <a:gd name="connsiteX15" fmla="*/ 6257799 w 13771442"/>
                <a:gd name="connsiteY15" fmla="*/ 4291219 h 9337970"/>
                <a:gd name="connsiteX16" fmla="*/ 6323903 w 13771442"/>
                <a:gd name="connsiteY16" fmla="*/ 4318763 h 9337970"/>
                <a:gd name="connsiteX17" fmla="*/ 6351446 w 13771442"/>
                <a:gd name="connsiteY17" fmla="*/ 4379358 h 9337970"/>
                <a:gd name="connsiteX18" fmla="*/ 6351446 w 13771442"/>
                <a:gd name="connsiteY18" fmla="*/ 4957763 h 9337970"/>
                <a:gd name="connsiteX19" fmla="*/ 6323903 w 13771442"/>
                <a:gd name="connsiteY19" fmla="*/ 5018358 h 9337970"/>
                <a:gd name="connsiteX20" fmla="*/ 6257799 w 13771442"/>
                <a:gd name="connsiteY20" fmla="*/ 5045901 h 9337970"/>
                <a:gd name="connsiteX21" fmla="*/ 6197204 w 13771442"/>
                <a:gd name="connsiteY21" fmla="*/ 5018358 h 9337970"/>
                <a:gd name="connsiteX22" fmla="*/ 9188388 w 13771442"/>
                <a:gd name="connsiteY22" fmla="*/ 4142486 h 9337970"/>
                <a:gd name="connsiteX23" fmla="*/ 9188388 w 13771442"/>
                <a:gd name="connsiteY23" fmla="*/ 5194634 h 9337970"/>
                <a:gd name="connsiteX24" fmla="*/ 9640095 w 13771442"/>
                <a:gd name="connsiteY24" fmla="*/ 5194634 h 9337970"/>
                <a:gd name="connsiteX25" fmla="*/ 9640095 w 13771442"/>
                <a:gd name="connsiteY25" fmla="*/ 5040393 h 9337970"/>
                <a:gd name="connsiteX26" fmla="*/ 9348138 w 13771442"/>
                <a:gd name="connsiteY26" fmla="*/ 5040393 h 9337970"/>
                <a:gd name="connsiteX27" fmla="*/ 9348138 w 13771442"/>
                <a:gd name="connsiteY27" fmla="*/ 4748435 h 9337970"/>
                <a:gd name="connsiteX28" fmla="*/ 9562974 w 13771442"/>
                <a:gd name="connsiteY28" fmla="*/ 4748435 h 9337970"/>
                <a:gd name="connsiteX29" fmla="*/ 9562974 w 13771442"/>
                <a:gd name="connsiteY29" fmla="*/ 4588685 h 9337970"/>
                <a:gd name="connsiteX30" fmla="*/ 9348138 w 13771442"/>
                <a:gd name="connsiteY30" fmla="*/ 4588685 h 9337970"/>
                <a:gd name="connsiteX31" fmla="*/ 9348138 w 13771442"/>
                <a:gd name="connsiteY31" fmla="*/ 4302237 h 9337970"/>
                <a:gd name="connsiteX32" fmla="*/ 9640095 w 13771442"/>
                <a:gd name="connsiteY32" fmla="*/ 4302237 h 9337970"/>
                <a:gd name="connsiteX33" fmla="*/ 9640095 w 13771442"/>
                <a:gd name="connsiteY33" fmla="*/ 4142486 h 9337970"/>
                <a:gd name="connsiteX34" fmla="*/ 9188388 w 13771442"/>
                <a:gd name="connsiteY34" fmla="*/ 4142486 h 9337970"/>
                <a:gd name="connsiteX35" fmla="*/ 8885413 w 13771442"/>
                <a:gd name="connsiteY35" fmla="*/ 4142486 h 9337970"/>
                <a:gd name="connsiteX36" fmla="*/ 8885413 w 13771442"/>
                <a:gd name="connsiteY36" fmla="*/ 4588685 h 9337970"/>
                <a:gd name="connsiteX37" fmla="*/ 8698120 w 13771442"/>
                <a:gd name="connsiteY37" fmla="*/ 4588685 h 9337970"/>
                <a:gd name="connsiteX38" fmla="*/ 8698120 w 13771442"/>
                <a:gd name="connsiteY38" fmla="*/ 4142486 h 9337970"/>
                <a:gd name="connsiteX39" fmla="*/ 8538370 w 13771442"/>
                <a:gd name="connsiteY39" fmla="*/ 4142486 h 9337970"/>
                <a:gd name="connsiteX40" fmla="*/ 8538370 w 13771442"/>
                <a:gd name="connsiteY40" fmla="*/ 5194634 h 9337970"/>
                <a:gd name="connsiteX41" fmla="*/ 8698120 w 13771442"/>
                <a:gd name="connsiteY41" fmla="*/ 5194634 h 9337970"/>
                <a:gd name="connsiteX42" fmla="*/ 8698120 w 13771442"/>
                <a:gd name="connsiteY42" fmla="*/ 4753944 h 9337970"/>
                <a:gd name="connsiteX43" fmla="*/ 8885413 w 13771442"/>
                <a:gd name="connsiteY43" fmla="*/ 4753944 h 9337970"/>
                <a:gd name="connsiteX44" fmla="*/ 8885413 w 13771442"/>
                <a:gd name="connsiteY44" fmla="*/ 5194634 h 9337970"/>
                <a:gd name="connsiteX45" fmla="*/ 9045164 w 13771442"/>
                <a:gd name="connsiteY45" fmla="*/ 5194634 h 9337970"/>
                <a:gd name="connsiteX46" fmla="*/ 9045164 w 13771442"/>
                <a:gd name="connsiteY46" fmla="*/ 4142486 h 9337970"/>
                <a:gd name="connsiteX47" fmla="*/ 8885413 w 13771442"/>
                <a:gd name="connsiteY47" fmla="*/ 4142486 h 9337970"/>
                <a:gd name="connsiteX48" fmla="*/ 7915895 w 13771442"/>
                <a:gd name="connsiteY48" fmla="*/ 4142486 h 9337970"/>
                <a:gd name="connsiteX49" fmla="*/ 7915895 w 13771442"/>
                <a:gd name="connsiteY49" fmla="*/ 4302237 h 9337970"/>
                <a:gd name="connsiteX50" fmla="*/ 8081154 w 13771442"/>
                <a:gd name="connsiteY50" fmla="*/ 4302237 h 9337970"/>
                <a:gd name="connsiteX51" fmla="*/ 8081154 w 13771442"/>
                <a:gd name="connsiteY51" fmla="*/ 5194634 h 9337970"/>
                <a:gd name="connsiteX52" fmla="*/ 8240904 w 13771442"/>
                <a:gd name="connsiteY52" fmla="*/ 5194634 h 9337970"/>
                <a:gd name="connsiteX53" fmla="*/ 8240904 w 13771442"/>
                <a:gd name="connsiteY53" fmla="*/ 4302237 h 9337970"/>
                <a:gd name="connsiteX54" fmla="*/ 8411672 w 13771442"/>
                <a:gd name="connsiteY54" fmla="*/ 4302237 h 9337970"/>
                <a:gd name="connsiteX55" fmla="*/ 8411672 w 13771442"/>
                <a:gd name="connsiteY55" fmla="*/ 4142486 h 9337970"/>
                <a:gd name="connsiteX56" fmla="*/ 7915895 w 13771442"/>
                <a:gd name="connsiteY56" fmla="*/ 4142486 h 9337970"/>
                <a:gd name="connsiteX57" fmla="*/ 7199774 w 13771442"/>
                <a:gd name="connsiteY57" fmla="*/ 4142486 h 9337970"/>
                <a:gd name="connsiteX58" fmla="*/ 7199774 w 13771442"/>
                <a:gd name="connsiteY58" fmla="*/ 5194634 h 9337970"/>
                <a:gd name="connsiteX59" fmla="*/ 7447662 w 13771442"/>
                <a:gd name="connsiteY59" fmla="*/ 5194634 h 9337970"/>
                <a:gd name="connsiteX60" fmla="*/ 7623938 w 13771442"/>
                <a:gd name="connsiteY60" fmla="*/ 5123022 h 9337970"/>
                <a:gd name="connsiteX61" fmla="*/ 7695550 w 13771442"/>
                <a:gd name="connsiteY61" fmla="*/ 4946746 h 9337970"/>
                <a:gd name="connsiteX62" fmla="*/ 7695550 w 13771442"/>
                <a:gd name="connsiteY62" fmla="*/ 4395883 h 9337970"/>
                <a:gd name="connsiteX63" fmla="*/ 7623938 w 13771442"/>
                <a:gd name="connsiteY63" fmla="*/ 4219607 h 9337970"/>
                <a:gd name="connsiteX64" fmla="*/ 7447662 w 13771442"/>
                <a:gd name="connsiteY64" fmla="*/ 4142486 h 9337970"/>
                <a:gd name="connsiteX65" fmla="*/ 7199774 w 13771442"/>
                <a:gd name="connsiteY65" fmla="*/ 4142486 h 9337970"/>
                <a:gd name="connsiteX66" fmla="*/ 7354015 w 13771442"/>
                <a:gd name="connsiteY66" fmla="*/ 4307745 h 9337970"/>
                <a:gd name="connsiteX67" fmla="*/ 7453171 w 13771442"/>
                <a:gd name="connsiteY67" fmla="*/ 4307745 h 9337970"/>
                <a:gd name="connsiteX68" fmla="*/ 7513766 w 13771442"/>
                <a:gd name="connsiteY68" fmla="*/ 4335288 h 9337970"/>
                <a:gd name="connsiteX69" fmla="*/ 7541309 w 13771442"/>
                <a:gd name="connsiteY69" fmla="*/ 4395883 h 9337970"/>
                <a:gd name="connsiteX70" fmla="*/ 7541309 w 13771442"/>
                <a:gd name="connsiteY70" fmla="*/ 4946746 h 9337970"/>
                <a:gd name="connsiteX71" fmla="*/ 7513766 w 13771442"/>
                <a:gd name="connsiteY71" fmla="*/ 5012849 h 9337970"/>
                <a:gd name="connsiteX72" fmla="*/ 7453171 w 13771442"/>
                <a:gd name="connsiteY72" fmla="*/ 5040393 h 9337970"/>
                <a:gd name="connsiteX73" fmla="*/ 7354015 w 13771442"/>
                <a:gd name="connsiteY73" fmla="*/ 5040393 h 9337970"/>
                <a:gd name="connsiteX74" fmla="*/ 7354015 w 13771442"/>
                <a:gd name="connsiteY74" fmla="*/ 4307745 h 9337970"/>
                <a:gd name="connsiteX75" fmla="*/ 6654420 w 13771442"/>
                <a:gd name="connsiteY75" fmla="*/ 4142486 h 9337970"/>
                <a:gd name="connsiteX76" fmla="*/ 6654420 w 13771442"/>
                <a:gd name="connsiteY76" fmla="*/ 5194634 h 9337970"/>
                <a:gd name="connsiteX77" fmla="*/ 7089602 w 13771442"/>
                <a:gd name="connsiteY77" fmla="*/ 5194634 h 9337970"/>
                <a:gd name="connsiteX78" fmla="*/ 7089602 w 13771442"/>
                <a:gd name="connsiteY78" fmla="*/ 5040393 h 9337970"/>
                <a:gd name="connsiteX79" fmla="*/ 6814170 w 13771442"/>
                <a:gd name="connsiteY79" fmla="*/ 5040393 h 9337970"/>
                <a:gd name="connsiteX80" fmla="*/ 6814170 w 13771442"/>
                <a:gd name="connsiteY80" fmla="*/ 4142486 h 9337970"/>
                <a:gd name="connsiteX81" fmla="*/ 6654420 w 13771442"/>
                <a:gd name="connsiteY81" fmla="*/ 4142486 h 9337970"/>
                <a:gd name="connsiteX82" fmla="*/ 5712445 w 13771442"/>
                <a:gd name="connsiteY82" fmla="*/ 4142486 h 9337970"/>
                <a:gd name="connsiteX83" fmla="*/ 5712445 w 13771442"/>
                <a:gd name="connsiteY83" fmla="*/ 4588685 h 9337970"/>
                <a:gd name="connsiteX84" fmla="*/ 5525152 w 13771442"/>
                <a:gd name="connsiteY84" fmla="*/ 4588685 h 9337970"/>
                <a:gd name="connsiteX85" fmla="*/ 5525152 w 13771442"/>
                <a:gd name="connsiteY85" fmla="*/ 4142486 h 9337970"/>
                <a:gd name="connsiteX86" fmla="*/ 5365402 w 13771442"/>
                <a:gd name="connsiteY86" fmla="*/ 4142486 h 9337970"/>
                <a:gd name="connsiteX87" fmla="*/ 5365402 w 13771442"/>
                <a:gd name="connsiteY87" fmla="*/ 5194634 h 9337970"/>
                <a:gd name="connsiteX88" fmla="*/ 5525152 w 13771442"/>
                <a:gd name="connsiteY88" fmla="*/ 5194634 h 9337970"/>
                <a:gd name="connsiteX89" fmla="*/ 5525152 w 13771442"/>
                <a:gd name="connsiteY89" fmla="*/ 4753944 h 9337970"/>
                <a:gd name="connsiteX90" fmla="*/ 5712445 w 13771442"/>
                <a:gd name="connsiteY90" fmla="*/ 4753944 h 9337970"/>
                <a:gd name="connsiteX91" fmla="*/ 5712445 w 13771442"/>
                <a:gd name="connsiteY91" fmla="*/ 5194634 h 9337970"/>
                <a:gd name="connsiteX92" fmla="*/ 5872195 w 13771442"/>
                <a:gd name="connsiteY92" fmla="*/ 5194634 h 9337970"/>
                <a:gd name="connsiteX93" fmla="*/ 5872195 w 13771442"/>
                <a:gd name="connsiteY93" fmla="*/ 4142486 h 9337970"/>
                <a:gd name="connsiteX94" fmla="*/ 5712445 w 13771442"/>
                <a:gd name="connsiteY94" fmla="*/ 4142486 h 9337970"/>
                <a:gd name="connsiteX95" fmla="*/ 4803522 w 13771442"/>
                <a:gd name="connsiteY95" fmla="*/ 4142486 h 9337970"/>
                <a:gd name="connsiteX96" fmla="*/ 4803522 w 13771442"/>
                <a:gd name="connsiteY96" fmla="*/ 5194634 h 9337970"/>
                <a:gd name="connsiteX97" fmla="*/ 5255229 w 13771442"/>
                <a:gd name="connsiteY97" fmla="*/ 5194634 h 9337970"/>
                <a:gd name="connsiteX98" fmla="*/ 5255229 w 13771442"/>
                <a:gd name="connsiteY98" fmla="*/ 5040393 h 9337970"/>
                <a:gd name="connsiteX99" fmla="*/ 4963272 w 13771442"/>
                <a:gd name="connsiteY99" fmla="*/ 5040393 h 9337970"/>
                <a:gd name="connsiteX100" fmla="*/ 4963272 w 13771442"/>
                <a:gd name="connsiteY100" fmla="*/ 4748435 h 9337970"/>
                <a:gd name="connsiteX101" fmla="*/ 5178108 w 13771442"/>
                <a:gd name="connsiteY101" fmla="*/ 4748435 h 9337970"/>
                <a:gd name="connsiteX102" fmla="*/ 5178108 w 13771442"/>
                <a:gd name="connsiteY102" fmla="*/ 4588685 h 9337970"/>
                <a:gd name="connsiteX103" fmla="*/ 4963272 w 13771442"/>
                <a:gd name="connsiteY103" fmla="*/ 4588685 h 9337970"/>
                <a:gd name="connsiteX104" fmla="*/ 4963272 w 13771442"/>
                <a:gd name="connsiteY104" fmla="*/ 4302237 h 9337970"/>
                <a:gd name="connsiteX105" fmla="*/ 5255229 w 13771442"/>
                <a:gd name="connsiteY105" fmla="*/ 4302237 h 9337970"/>
                <a:gd name="connsiteX106" fmla="*/ 5255229 w 13771442"/>
                <a:gd name="connsiteY106" fmla="*/ 4142486 h 9337970"/>
                <a:gd name="connsiteX107" fmla="*/ 4803522 w 13771442"/>
                <a:gd name="connsiteY107" fmla="*/ 4142486 h 9337970"/>
                <a:gd name="connsiteX108" fmla="*/ 4131469 w 13771442"/>
                <a:gd name="connsiteY108" fmla="*/ 4142486 h 9337970"/>
                <a:gd name="connsiteX109" fmla="*/ 4131469 w 13771442"/>
                <a:gd name="connsiteY109" fmla="*/ 5194634 h 9337970"/>
                <a:gd name="connsiteX110" fmla="*/ 4423427 w 13771442"/>
                <a:gd name="connsiteY110" fmla="*/ 5194634 h 9337970"/>
                <a:gd name="connsiteX111" fmla="*/ 4544616 w 13771442"/>
                <a:gd name="connsiteY111" fmla="*/ 5161582 h 9337970"/>
                <a:gd name="connsiteX112" fmla="*/ 4627246 w 13771442"/>
                <a:gd name="connsiteY112" fmla="*/ 5073444 h 9337970"/>
                <a:gd name="connsiteX113" fmla="*/ 4665806 w 13771442"/>
                <a:gd name="connsiteY113" fmla="*/ 4902677 h 9337970"/>
                <a:gd name="connsiteX114" fmla="*/ 4660298 w 13771442"/>
                <a:gd name="connsiteY114" fmla="*/ 4831065 h 9337970"/>
                <a:gd name="connsiteX115" fmla="*/ 4621737 w 13771442"/>
                <a:gd name="connsiteY115" fmla="*/ 4726401 h 9337970"/>
                <a:gd name="connsiteX116" fmla="*/ 4533599 w 13771442"/>
                <a:gd name="connsiteY116" fmla="*/ 4643772 h 9337970"/>
                <a:gd name="connsiteX117" fmla="*/ 4588685 w 13771442"/>
                <a:gd name="connsiteY117" fmla="*/ 4605211 h 9337970"/>
                <a:gd name="connsiteX118" fmla="*/ 4643772 w 13771442"/>
                <a:gd name="connsiteY118" fmla="*/ 4434444 h 9337970"/>
                <a:gd name="connsiteX119" fmla="*/ 4632754 w 13771442"/>
                <a:gd name="connsiteY119" fmla="*/ 4324271 h 9337970"/>
                <a:gd name="connsiteX120" fmla="*/ 4539108 w 13771442"/>
                <a:gd name="connsiteY120" fmla="*/ 4192064 h 9337970"/>
                <a:gd name="connsiteX121" fmla="*/ 4368340 w 13771442"/>
                <a:gd name="connsiteY121" fmla="*/ 4142486 h 9337970"/>
                <a:gd name="connsiteX122" fmla="*/ 4131469 w 13771442"/>
                <a:gd name="connsiteY122" fmla="*/ 4142486 h 9337970"/>
                <a:gd name="connsiteX123" fmla="*/ 4302237 w 13771442"/>
                <a:gd name="connsiteY123" fmla="*/ 4307745 h 9337970"/>
                <a:gd name="connsiteX124" fmla="*/ 4368340 w 13771442"/>
                <a:gd name="connsiteY124" fmla="*/ 4307745 h 9337970"/>
                <a:gd name="connsiteX125" fmla="*/ 4445461 w 13771442"/>
                <a:gd name="connsiteY125" fmla="*/ 4335288 h 9337970"/>
                <a:gd name="connsiteX126" fmla="*/ 4478513 w 13771442"/>
                <a:gd name="connsiteY126" fmla="*/ 4434444 h 9337970"/>
                <a:gd name="connsiteX127" fmla="*/ 4467496 w 13771442"/>
                <a:gd name="connsiteY127" fmla="*/ 4500547 h 9337970"/>
                <a:gd name="connsiteX128" fmla="*/ 4368340 w 13771442"/>
                <a:gd name="connsiteY128" fmla="*/ 4572159 h 9337970"/>
                <a:gd name="connsiteX129" fmla="*/ 4302237 w 13771442"/>
                <a:gd name="connsiteY129" fmla="*/ 4572159 h 9337970"/>
                <a:gd name="connsiteX130" fmla="*/ 4302237 w 13771442"/>
                <a:gd name="connsiteY130" fmla="*/ 4307745 h 9337970"/>
                <a:gd name="connsiteX131" fmla="*/ 4302237 w 13771442"/>
                <a:gd name="connsiteY131" fmla="*/ 4726401 h 9337970"/>
                <a:gd name="connsiteX132" fmla="*/ 4368340 w 13771442"/>
                <a:gd name="connsiteY132" fmla="*/ 4726401 h 9337970"/>
                <a:gd name="connsiteX133" fmla="*/ 4456478 w 13771442"/>
                <a:gd name="connsiteY133" fmla="*/ 4764961 h 9337970"/>
                <a:gd name="connsiteX134" fmla="*/ 4489530 w 13771442"/>
                <a:gd name="connsiteY134" fmla="*/ 4891660 h 9337970"/>
                <a:gd name="connsiteX135" fmla="*/ 4478513 w 13771442"/>
                <a:gd name="connsiteY135" fmla="*/ 4957763 h 9337970"/>
                <a:gd name="connsiteX136" fmla="*/ 4368340 w 13771442"/>
                <a:gd name="connsiteY136" fmla="*/ 5040393 h 9337970"/>
                <a:gd name="connsiteX137" fmla="*/ 4302237 w 13771442"/>
                <a:gd name="connsiteY137" fmla="*/ 5040393 h 9337970"/>
                <a:gd name="connsiteX138" fmla="*/ 4302237 w 13771442"/>
                <a:gd name="connsiteY138" fmla="*/ 4726401 h 933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3771442" h="9337970">
                  <a:moveTo>
                    <a:pt x="6087032" y="4203081"/>
                  </a:moveTo>
                  <a:cubicBezTo>
                    <a:pt x="6037454" y="4252659"/>
                    <a:pt x="6015420" y="4313254"/>
                    <a:pt x="6015420" y="4384866"/>
                  </a:cubicBezTo>
                  <a:lnTo>
                    <a:pt x="6015420" y="4957763"/>
                  </a:lnTo>
                  <a:cubicBezTo>
                    <a:pt x="6015420" y="5029375"/>
                    <a:pt x="6037454" y="5084462"/>
                    <a:pt x="6087032" y="5134039"/>
                  </a:cubicBezTo>
                  <a:cubicBezTo>
                    <a:pt x="6136609" y="5183617"/>
                    <a:pt x="6191696" y="5211160"/>
                    <a:pt x="6263308" y="5211160"/>
                  </a:cubicBezTo>
                  <a:cubicBezTo>
                    <a:pt x="6334920" y="5211160"/>
                    <a:pt x="6395515" y="5183617"/>
                    <a:pt x="6439584" y="5134039"/>
                  </a:cubicBezTo>
                  <a:cubicBezTo>
                    <a:pt x="6489161" y="5089970"/>
                    <a:pt x="6516704" y="5029375"/>
                    <a:pt x="6516704" y="4957763"/>
                  </a:cubicBezTo>
                  <a:lnTo>
                    <a:pt x="6516704" y="4384866"/>
                  </a:lnTo>
                  <a:cubicBezTo>
                    <a:pt x="6516704" y="4313254"/>
                    <a:pt x="6489161" y="4252659"/>
                    <a:pt x="6445092" y="4203081"/>
                  </a:cubicBezTo>
                  <a:cubicBezTo>
                    <a:pt x="6395515" y="4153504"/>
                    <a:pt x="6334920" y="4131469"/>
                    <a:pt x="6263308" y="4131469"/>
                  </a:cubicBezTo>
                  <a:cubicBezTo>
                    <a:pt x="6197204" y="4131469"/>
                    <a:pt x="6136609" y="4153504"/>
                    <a:pt x="6087032" y="4203081"/>
                  </a:cubicBezTo>
                  <a:close/>
                  <a:moveTo>
                    <a:pt x="6197204" y="5018358"/>
                  </a:moveTo>
                  <a:cubicBezTo>
                    <a:pt x="6175170" y="5001832"/>
                    <a:pt x="6169661" y="4979798"/>
                    <a:pt x="6169661" y="4957763"/>
                  </a:cubicBezTo>
                  <a:lnTo>
                    <a:pt x="6169661" y="4379358"/>
                  </a:lnTo>
                  <a:cubicBezTo>
                    <a:pt x="6169661" y="4357323"/>
                    <a:pt x="6175170" y="4335288"/>
                    <a:pt x="6197204" y="4318763"/>
                  </a:cubicBezTo>
                  <a:cubicBezTo>
                    <a:pt x="6213730" y="4296728"/>
                    <a:pt x="6235765" y="4291219"/>
                    <a:pt x="6257799" y="4291219"/>
                  </a:cubicBezTo>
                  <a:cubicBezTo>
                    <a:pt x="6285342" y="4291219"/>
                    <a:pt x="6307377" y="4296728"/>
                    <a:pt x="6323903" y="4318763"/>
                  </a:cubicBezTo>
                  <a:cubicBezTo>
                    <a:pt x="6340428" y="4335288"/>
                    <a:pt x="6351446" y="4357323"/>
                    <a:pt x="6351446" y="4379358"/>
                  </a:cubicBezTo>
                  <a:lnTo>
                    <a:pt x="6351446" y="4957763"/>
                  </a:lnTo>
                  <a:cubicBezTo>
                    <a:pt x="6351446" y="4979798"/>
                    <a:pt x="6340428" y="5001832"/>
                    <a:pt x="6323903" y="5018358"/>
                  </a:cubicBezTo>
                  <a:cubicBezTo>
                    <a:pt x="6307377" y="5040393"/>
                    <a:pt x="6285342" y="5045901"/>
                    <a:pt x="6257799" y="5045901"/>
                  </a:cubicBezTo>
                  <a:cubicBezTo>
                    <a:pt x="6235765" y="5045901"/>
                    <a:pt x="6213730" y="5040393"/>
                    <a:pt x="6197204" y="5018358"/>
                  </a:cubicBezTo>
                  <a:close/>
                  <a:moveTo>
                    <a:pt x="9188388" y="4142486"/>
                  </a:moveTo>
                  <a:lnTo>
                    <a:pt x="9188388" y="5194634"/>
                  </a:lnTo>
                  <a:lnTo>
                    <a:pt x="9640095" y="5194634"/>
                  </a:lnTo>
                  <a:lnTo>
                    <a:pt x="9640095" y="5040393"/>
                  </a:lnTo>
                  <a:lnTo>
                    <a:pt x="9348138" y="5040393"/>
                  </a:lnTo>
                  <a:lnTo>
                    <a:pt x="9348138" y="4748435"/>
                  </a:lnTo>
                  <a:lnTo>
                    <a:pt x="9562974" y="4748435"/>
                  </a:lnTo>
                  <a:lnTo>
                    <a:pt x="9562974" y="4588685"/>
                  </a:lnTo>
                  <a:lnTo>
                    <a:pt x="9348138" y="4588685"/>
                  </a:lnTo>
                  <a:lnTo>
                    <a:pt x="9348138" y="4302237"/>
                  </a:lnTo>
                  <a:lnTo>
                    <a:pt x="9640095" y="4302237"/>
                  </a:lnTo>
                  <a:lnTo>
                    <a:pt x="9640095" y="4142486"/>
                  </a:lnTo>
                  <a:lnTo>
                    <a:pt x="9188388" y="4142486"/>
                  </a:lnTo>
                  <a:close/>
                  <a:moveTo>
                    <a:pt x="8885413" y="4142486"/>
                  </a:moveTo>
                  <a:lnTo>
                    <a:pt x="8885413" y="4588685"/>
                  </a:lnTo>
                  <a:lnTo>
                    <a:pt x="8698120" y="4588685"/>
                  </a:lnTo>
                  <a:lnTo>
                    <a:pt x="8698120" y="4142486"/>
                  </a:lnTo>
                  <a:lnTo>
                    <a:pt x="8538370" y="4142486"/>
                  </a:lnTo>
                  <a:lnTo>
                    <a:pt x="8538370" y="5194634"/>
                  </a:lnTo>
                  <a:lnTo>
                    <a:pt x="8698120" y="5194634"/>
                  </a:lnTo>
                  <a:lnTo>
                    <a:pt x="8698120" y="4753944"/>
                  </a:lnTo>
                  <a:lnTo>
                    <a:pt x="8885413" y="4753944"/>
                  </a:lnTo>
                  <a:lnTo>
                    <a:pt x="8885413" y="5194634"/>
                  </a:lnTo>
                  <a:lnTo>
                    <a:pt x="9045164" y="5194634"/>
                  </a:lnTo>
                  <a:lnTo>
                    <a:pt x="9045164" y="4142486"/>
                  </a:lnTo>
                  <a:lnTo>
                    <a:pt x="8885413" y="4142486"/>
                  </a:lnTo>
                  <a:close/>
                  <a:moveTo>
                    <a:pt x="7915895" y="4142486"/>
                  </a:moveTo>
                  <a:lnTo>
                    <a:pt x="7915895" y="4302237"/>
                  </a:lnTo>
                  <a:lnTo>
                    <a:pt x="8081154" y="4302237"/>
                  </a:lnTo>
                  <a:lnTo>
                    <a:pt x="8081154" y="5194634"/>
                  </a:lnTo>
                  <a:lnTo>
                    <a:pt x="8240904" y="5194634"/>
                  </a:lnTo>
                  <a:lnTo>
                    <a:pt x="8240904" y="4302237"/>
                  </a:lnTo>
                  <a:lnTo>
                    <a:pt x="8411672" y="4302237"/>
                  </a:lnTo>
                  <a:lnTo>
                    <a:pt x="8411672" y="4142486"/>
                  </a:lnTo>
                  <a:lnTo>
                    <a:pt x="7915895" y="4142486"/>
                  </a:lnTo>
                  <a:close/>
                  <a:moveTo>
                    <a:pt x="7199774" y="4142486"/>
                  </a:moveTo>
                  <a:lnTo>
                    <a:pt x="7199774" y="5194634"/>
                  </a:lnTo>
                  <a:lnTo>
                    <a:pt x="7447662" y="5194634"/>
                  </a:lnTo>
                  <a:cubicBezTo>
                    <a:pt x="7513766" y="5194634"/>
                    <a:pt x="7574361" y="5172600"/>
                    <a:pt x="7623938" y="5123022"/>
                  </a:cubicBezTo>
                  <a:cubicBezTo>
                    <a:pt x="7673516" y="5073444"/>
                    <a:pt x="7695550" y="5012849"/>
                    <a:pt x="7695550" y="4946746"/>
                  </a:cubicBezTo>
                  <a:lnTo>
                    <a:pt x="7695550" y="4395883"/>
                  </a:lnTo>
                  <a:cubicBezTo>
                    <a:pt x="7695550" y="4324271"/>
                    <a:pt x="7673516" y="4269185"/>
                    <a:pt x="7623938" y="4219607"/>
                  </a:cubicBezTo>
                  <a:cubicBezTo>
                    <a:pt x="7574361" y="4170030"/>
                    <a:pt x="7513766" y="4142486"/>
                    <a:pt x="7447662" y="4142486"/>
                  </a:cubicBezTo>
                  <a:lnTo>
                    <a:pt x="7199774" y="4142486"/>
                  </a:lnTo>
                  <a:close/>
                  <a:moveTo>
                    <a:pt x="7354015" y="4307745"/>
                  </a:moveTo>
                  <a:lnTo>
                    <a:pt x="7453171" y="4307745"/>
                  </a:lnTo>
                  <a:cubicBezTo>
                    <a:pt x="7475205" y="4307745"/>
                    <a:pt x="7497240" y="4313254"/>
                    <a:pt x="7513766" y="4335288"/>
                  </a:cubicBezTo>
                  <a:cubicBezTo>
                    <a:pt x="7530292" y="4351814"/>
                    <a:pt x="7541309" y="4373849"/>
                    <a:pt x="7541309" y="4395883"/>
                  </a:cubicBezTo>
                  <a:lnTo>
                    <a:pt x="7541309" y="4946746"/>
                  </a:lnTo>
                  <a:cubicBezTo>
                    <a:pt x="7541309" y="4974289"/>
                    <a:pt x="7535800" y="4996324"/>
                    <a:pt x="7513766" y="5012849"/>
                  </a:cubicBezTo>
                  <a:cubicBezTo>
                    <a:pt x="7497240" y="5029375"/>
                    <a:pt x="7475205" y="5040393"/>
                    <a:pt x="7453171" y="5040393"/>
                  </a:cubicBezTo>
                  <a:lnTo>
                    <a:pt x="7354015" y="5040393"/>
                  </a:lnTo>
                  <a:lnTo>
                    <a:pt x="7354015" y="4307745"/>
                  </a:lnTo>
                  <a:close/>
                  <a:moveTo>
                    <a:pt x="6654420" y="4142486"/>
                  </a:moveTo>
                  <a:lnTo>
                    <a:pt x="6654420" y="5194634"/>
                  </a:lnTo>
                  <a:lnTo>
                    <a:pt x="7089602" y="5194634"/>
                  </a:lnTo>
                  <a:lnTo>
                    <a:pt x="7089602" y="5040393"/>
                  </a:lnTo>
                  <a:lnTo>
                    <a:pt x="6814170" y="5040393"/>
                  </a:lnTo>
                  <a:lnTo>
                    <a:pt x="6814170" y="4142486"/>
                  </a:lnTo>
                  <a:lnTo>
                    <a:pt x="6654420" y="4142486"/>
                  </a:lnTo>
                  <a:close/>
                  <a:moveTo>
                    <a:pt x="5712445" y="4142486"/>
                  </a:moveTo>
                  <a:lnTo>
                    <a:pt x="5712445" y="4588685"/>
                  </a:lnTo>
                  <a:lnTo>
                    <a:pt x="5525152" y="4588685"/>
                  </a:lnTo>
                  <a:lnTo>
                    <a:pt x="5525152" y="4142486"/>
                  </a:lnTo>
                  <a:lnTo>
                    <a:pt x="5365402" y="4142486"/>
                  </a:lnTo>
                  <a:lnTo>
                    <a:pt x="5365402" y="5194634"/>
                  </a:lnTo>
                  <a:lnTo>
                    <a:pt x="5525152" y="5194634"/>
                  </a:lnTo>
                  <a:lnTo>
                    <a:pt x="5525152" y="4753944"/>
                  </a:lnTo>
                  <a:lnTo>
                    <a:pt x="5712445" y="4753944"/>
                  </a:lnTo>
                  <a:lnTo>
                    <a:pt x="5712445" y="5194634"/>
                  </a:lnTo>
                  <a:lnTo>
                    <a:pt x="5872195" y="5194634"/>
                  </a:lnTo>
                  <a:lnTo>
                    <a:pt x="5872195" y="4142486"/>
                  </a:lnTo>
                  <a:lnTo>
                    <a:pt x="5712445" y="4142486"/>
                  </a:lnTo>
                  <a:close/>
                  <a:moveTo>
                    <a:pt x="4803522" y="4142486"/>
                  </a:moveTo>
                  <a:lnTo>
                    <a:pt x="4803522" y="5194634"/>
                  </a:lnTo>
                  <a:lnTo>
                    <a:pt x="5255229" y="5194634"/>
                  </a:lnTo>
                  <a:lnTo>
                    <a:pt x="5255229" y="5040393"/>
                  </a:lnTo>
                  <a:lnTo>
                    <a:pt x="4963272" y="5040393"/>
                  </a:lnTo>
                  <a:lnTo>
                    <a:pt x="4963272" y="4748435"/>
                  </a:lnTo>
                  <a:lnTo>
                    <a:pt x="5178108" y="4748435"/>
                  </a:lnTo>
                  <a:lnTo>
                    <a:pt x="5178108" y="4588685"/>
                  </a:lnTo>
                  <a:lnTo>
                    <a:pt x="4963272" y="4588685"/>
                  </a:lnTo>
                  <a:lnTo>
                    <a:pt x="4963272" y="4302237"/>
                  </a:lnTo>
                  <a:lnTo>
                    <a:pt x="5255229" y="4302237"/>
                  </a:lnTo>
                  <a:lnTo>
                    <a:pt x="5255229" y="4142486"/>
                  </a:lnTo>
                  <a:lnTo>
                    <a:pt x="4803522" y="4142486"/>
                  </a:lnTo>
                  <a:close/>
                  <a:moveTo>
                    <a:pt x="4131469" y="4142486"/>
                  </a:moveTo>
                  <a:lnTo>
                    <a:pt x="4131469" y="5194634"/>
                  </a:lnTo>
                  <a:lnTo>
                    <a:pt x="4423427" y="5194634"/>
                  </a:lnTo>
                  <a:cubicBezTo>
                    <a:pt x="4467496" y="5194634"/>
                    <a:pt x="4506056" y="5183617"/>
                    <a:pt x="4544616" y="5161582"/>
                  </a:cubicBezTo>
                  <a:cubicBezTo>
                    <a:pt x="4583177" y="5139548"/>
                    <a:pt x="4610720" y="5106496"/>
                    <a:pt x="4627246" y="5073444"/>
                  </a:cubicBezTo>
                  <a:cubicBezTo>
                    <a:pt x="4654789" y="5023867"/>
                    <a:pt x="4665806" y="4968780"/>
                    <a:pt x="4665806" y="4902677"/>
                  </a:cubicBezTo>
                  <a:cubicBezTo>
                    <a:pt x="4665806" y="4875134"/>
                    <a:pt x="4665806" y="4853099"/>
                    <a:pt x="4660298" y="4831065"/>
                  </a:cubicBezTo>
                  <a:cubicBezTo>
                    <a:pt x="4654789" y="4786996"/>
                    <a:pt x="4638263" y="4753944"/>
                    <a:pt x="4621737" y="4726401"/>
                  </a:cubicBezTo>
                  <a:cubicBezTo>
                    <a:pt x="4599703" y="4687841"/>
                    <a:pt x="4566651" y="4660297"/>
                    <a:pt x="4533599" y="4643772"/>
                  </a:cubicBezTo>
                  <a:cubicBezTo>
                    <a:pt x="4555634" y="4638263"/>
                    <a:pt x="4572160" y="4621737"/>
                    <a:pt x="4588685" y="4605211"/>
                  </a:cubicBezTo>
                  <a:cubicBezTo>
                    <a:pt x="4627246" y="4561142"/>
                    <a:pt x="4643772" y="4506056"/>
                    <a:pt x="4643772" y="4434444"/>
                  </a:cubicBezTo>
                  <a:cubicBezTo>
                    <a:pt x="4643772" y="4390375"/>
                    <a:pt x="4638263" y="4357323"/>
                    <a:pt x="4632754" y="4324271"/>
                  </a:cubicBezTo>
                  <a:cubicBezTo>
                    <a:pt x="4610720" y="4263676"/>
                    <a:pt x="4583177" y="4219607"/>
                    <a:pt x="4539108" y="4192064"/>
                  </a:cubicBezTo>
                  <a:cubicBezTo>
                    <a:pt x="4489530" y="4159012"/>
                    <a:pt x="4428935" y="4142486"/>
                    <a:pt x="4368340" y="4142486"/>
                  </a:cubicBezTo>
                  <a:lnTo>
                    <a:pt x="4131469" y="4142486"/>
                  </a:lnTo>
                  <a:close/>
                  <a:moveTo>
                    <a:pt x="4302237" y="4307745"/>
                  </a:moveTo>
                  <a:lnTo>
                    <a:pt x="4368340" y="4307745"/>
                  </a:lnTo>
                  <a:cubicBezTo>
                    <a:pt x="4401392" y="4307745"/>
                    <a:pt x="4423427" y="4313254"/>
                    <a:pt x="4445461" y="4335288"/>
                  </a:cubicBezTo>
                  <a:cubicBezTo>
                    <a:pt x="4467496" y="4357323"/>
                    <a:pt x="4478513" y="4390375"/>
                    <a:pt x="4478513" y="4434444"/>
                  </a:cubicBezTo>
                  <a:cubicBezTo>
                    <a:pt x="4478513" y="4461987"/>
                    <a:pt x="4473004" y="4484021"/>
                    <a:pt x="4467496" y="4500547"/>
                  </a:cubicBezTo>
                  <a:cubicBezTo>
                    <a:pt x="4450970" y="4550125"/>
                    <a:pt x="4417918" y="4572159"/>
                    <a:pt x="4368340" y="4572159"/>
                  </a:cubicBezTo>
                  <a:lnTo>
                    <a:pt x="4302237" y="4572159"/>
                  </a:lnTo>
                  <a:lnTo>
                    <a:pt x="4302237" y="4307745"/>
                  </a:lnTo>
                  <a:close/>
                  <a:moveTo>
                    <a:pt x="4302237" y="4726401"/>
                  </a:moveTo>
                  <a:lnTo>
                    <a:pt x="4368340" y="4726401"/>
                  </a:lnTo>
                  <a:cubicBezTo>
                    <a:pt x="4406901" y="4726401"/>
                    <a:pt x="4439953" y="4737418"/>
                    <a:pt x="4456478" y="4764961"/>
                  </a:cubicBezTo>
                  <a:cubicBezTo>
                    <a:pt x="4478513" y="4792504"/>
                    <a:pt x="4489530" y="4831065"/>
                    <a:pt x="4489530" y="4891660"/>
                  </a:cubicBezTo>
                  <a:cubicBezTo>
                    <a:pt x="4489530" y="4913694"/>
                    <a:pt x="4489530" y="4935729"/>
                    <a:pt x="4478513" y="4957763"/>
                  </a:cubicBezTo>
                  <a:cubicBezTo>
                    <a:pt x="4461987" y="5012849"/>
                    <a:pt x="4423427" y="5040393"/>
                    <a:pt x="4368340" y="5040393"/>
                  </a:cubicBezTo>
                  <a:lnTo>
                    <a:pt x="4302237" y="5040393"/>
                  </a:lnTo>
                  <a:lnTo>
                    <a:pt x="4302237" y="4726401"/>
                  </a:lnTo>
                  <a:close/>
                </a:path>
              </a:pathLst>
            </a:custGeom>
            <a:grpFill/>
            <a:ln w="10805255" cap="flat">
              <a:noFill/>
              <a:prstDash val="solid"/>
              <a:round/>
            </a:ln>
          </p:spPr>
          <p:txBody>
            <a:bodyPr rtlCol="0" anchor="ctr"/>
            <a:lstStyle/>
            <a:p>
              <a:endParaRPr lang="en-AU"/>
            </a:p>
          </p:txBody>
        </p:sp>
      </p:grpSp>
    </p:spTree>
    <p:extLst>
      <p:ext uri="{BB962C8B-B14F-4D97-AF65-F5344CB8AC3E}">
        <p14:creationId xmlns:p14="http://schemas.microsoft.com/office/powerpoint/2010/main" val="37408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B4EA-DC03-4E75-85CB-A00E629A5F69}"/>
              </a:ext>
            </a:extLst>
          </p:cNvPr>
          <p:cNvSpPr>
            <a:spLocks noGrp="1"/>
          </p:cNvSpPr>
          <p:nvPr>
            <p:ph type="title"/>
          </p:nvPr>
        </p:nvSpPr>
        <p:spPr/>
        <p:txBody>
          <a:bodyPr/>
          <a:lstStyle/>
          <a:p>
            <a:r>
              <a:rPr lang="en-AU" dirty="0">
                <a:effectLst/>
              </a:rPr>
              <a:t>What would He do?</a:t>
            </a:r>
            <a:endParaRPr lang="en-AU" dirty="0"/>
          </a:p>
        </p:txBody>
      </p:sp>
      <p:sp>
        <p:nvSpPr>
          <p:cNvPr id="3" name="Content Placeholder 2">
            <a:extLst>
              <a:ext uri="{FF2B5EF4-FFF2-40B4-BE49-F238E27FC236}">
                <a16:creationId xmlns:a16="http://schemas.microsoft.com/office/drawing/2014/main" id="{25ED3482-64DD-4B23-B187-2863312E3718}"/>
              </a:ext>
            </a:extLst>
          </p:cNvPr>
          <p:cNvSpPr>
            <a:spLocks noGrp="1"/>
          </p:cNvSpPr>
          <p:nvPr>
            <p:ph idx="1"/>
          </p:nvPr>
        </p:nvSpPr>
        <p:spPr/>
        <p:txBody>
          <a:bodyPr>
            <a:normAutofit fontScale="92500"/>
          </a:bodyPr>
          <a:lstStyle/>
          <a:p>
            <a:r>
              <a:rPr lang="en-AU" sz="4000" baseline="30000" dirty="0">
                <a:effectLst/>
              </a:rPr>
              <a:t>6 </a:t>
            </a:r>
            <a:r>
              <a:rPr lang="en-AU" sz="4000" dirty="0">
                <a:effectLst/>
              </a:rPr>
              <a:t>All we like sheep have gone astray; we have turned every one to his own way; and the </a:t>
            </a:r>
            <a:r>
              <a:rPr lang="en-AU" sz="4000" cap="small" dirty="0">
                <a:effectLst/>
              </a:rPr>
              <a:t>Lord</a:t>
            </a:r>
            <a:r>
              <a:rPr lang="en-AU" sz="4000" dirty="0">
                <a:effectLst/>
              </a:rPr>
              <a:t> hath laid on him the iniquity of us all. </a:t>
            </a:r>
            <a:r>
              <a:rPr lang="en-AU" sz="4000" baseline="30000" dirty="0">
                <a:effectLst/>
              </a:rPr>
              <a:t>7 </a:t>
            </a:r>
            <a:r>
              <a:rPr lang="en-AU" sz="4000" dirty="0">
                <a:effectLst/>
              </a:rPr>
              <a:t>He was oppressed, and he was afflicted, yet he opened not his mouth: he is brought as a lamb to the slaughter, and as a sheep before her shearers is dumb, so he </a:t>
            </a:r>
            <a:r>
              <a:rPr lang="en-AU" sz="4000" dirty="0" err="1">
                <a:effectLst/>
              </a:rPr>
              <a:t>openeth</a:t>
            </a:r>
            <a:r>
              <a:rPr lang="en-AU" sz="4000" dirty="0">
                <a:effectLst/>
              </a:rPr>
              <a:t> not his mouth.” 	</a:t>
            </a:r>
            <a:r>
              <a:rPr lang="en-AU" sz="4000" dirty="0">
                <a:effectLst>
                  <a:outerShdw dist="17958" dir="2700000">
                    <a:srgbClr val="000000"/>
                  </a:outerShdw>
                </a:effectLst>
              </a:rPr>
              <a:t>Isaiah 53:4-7</a:t>
            </a:r>
            <a:endParaRPr lang="en-AU" sz="4000" dirty="0"/>
          </a:p>
        </p:txBody>
      </p:sp>
    </p:spTree>
    <p:extLst>
      <p:ext uri="{BB962C8B-B14F-4D97-AF65-F5344CB8AC3E}">
        <p14:creationId xmlns:p14="http://schemas.microsoft.com/office/powerpoint/2010/main" val="234910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7125-97AC-471D-981F-EDC9FB89358C}"/>
              </a:ext>
            </a:extLst>
          </p:cNvPr>
          <p:cNvSpPr>
            <a:spLocks noGrp="1"/>
          </p:cNvSpPr>
          <p:nvPr>
            <p:ph type="title"/>
          </p:nvPr>
        </p:nvSpPr>
        <p:spPr>
          <a:xfrm>
            <a:off x="1331442" y="1844934"/>
            <a:ext cx="9733512" cy="1775014"/>
          </a:xfrm>
        </p:spPr>
        <p:txBody>
          <a:bodyPr>
            <a:normAutofit/>
          </a:bodyPr>
          <a:lstStyle/>
          <a:p>
            <a:r>
              <a:rPr lang="en-AU" sz="8800" dirty="0"/>
              <a:t>A Redeemer</a:t>
            </a:r>
          </a:p>
        </p:txBody>
      </p:sp>
    </p:spTree>
    <p:extLst>
      <p:ext uri="{BB962C8B-B14F-4D97-AF65-F5344CB8AC3E}">
        <p14:creationId xmlns:p14="http://schemas.microsoft.com/office/powerpoint/2010/main" val="260379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1199-85B2-48BE-A1FE-C153701C4B87}"/>
              </a:ext>
            </a:extLst>
          </p:cNvPr>
          <p:cNvSpPr>
            <a:spLocks noGrp="1"/>
          </p:cNvSpPr>
          <p:nvPr>
            <p:ph type="title"/>
          </p:nvPr>
        </p:nvSpPr>
        <p:spPr/>
        <p:txBody>
          <a:bodyPr/>
          <a:lstStyle/>
          <a:p>
            <a:r>
              <a:rPr lang="en-AU" dirty="0">
                <a:effectLst/>
              </a:rPr>
              <a:t>What is sin?</a:t>
            </a:r>
            <a:endParaRPr lang="en-AU" dirty="0"/>
          </a:p>
        </p:txBody>
      </p:sp>
      <p:sp>
        <p:nvSpPr>
          <p:cNvPr id="3" name="Content Placeholder 2">
            <a:extLst>
              <a:ext uri="{FF2B5EF4-FFF2-40B4-BE49-F238E27FC236}">
                <a16:creationId xmlns:a16="http://schemas.microsoft.com/office/drawing/2014/main" id="{C64547BD-3E0B-44BE-AB7E-E9B24197A0FD}"/>
              </a:ext>
            </a:extLst>
          </p:cNvPr>
          <p:cNvSpPr>
            <a:spLocks noGrp="1"/>
          </p:cNvSpPr>
          <p:nvPr>
            <p:ph idx="1"/>
          </p:nvPr>
        </p:nvSpPr>
        <p:spPr/>
        <p:txBody>
          <a:bodyPr>
            <a:normAutofit/>
          </a:bodyPr>
          <a:lstStyle/>
          <a:p>
            <a:r>
              <a:rPr lang="en-AU" sz="6000" dirty="0">
                <a:effectLst/>
              </a:rPr>
              <a:t>“Whosoever </a:t>
            </a:r>
            <a:r>
              <a:rPr lang="en-AU" sz="6000" dirty="0" err="1">
                <a:effectLst/>
              </a:rPr>
              <a:t>committeth</a:t>
            </a:r>
            <a:r>
              <a:rPr lang="en-AU" sz="6000" dirty="0">
                <a:effectLst/>
              </a:rPr>
              <a:t> sin </a:t>
            </a:r>
            <a:r>
              <a:rPr lang="en-AU" sz="6000" dirty="0" err="1">
                <a:effectLst/>
              </a:rPr>
              <a:t>transgresseth</a:t>
            </a:r>
            <a:r>
              <a:rPr lang="en-AU" sz="6000" dirty="0">
                <a:effectLst/>
              </a:rPr>
              <a:t> also the law: for sin is the transgression of the law.” 	1 John 3:4</a:t>
            </a:r>
            <a:endParaRPr lang="en-AU" sz="6000" dirty="0"/>
          </a:p>
        </p:txBody>
      </p:sp>
    </p:spTree>
    <p:extLst>
      <p:ext uri="{BB962C8B-B14F-4D97-AF65-F5344CB8AC3E}">
        <p14:creationId xmlns:p14="http://schemas.microsoft.com/office/powerpoint/2010/main" val="86687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1037-B432-4BDE-92E8-2A19ED7E25C8}"/>
              </a:ext>
            </a:extLst>
          </p:cNvPr>
          <p:cNvSpPr>
            <a:spLocks noGrp="1"/>
          </p:cNvSpPr>
          <p:nvPr>
            <p:ph type="title"/>
          </p:nvPr>
        </p:nvSpPr>
        <p:spPr/>
        <p:txBody>
          <a:bodyPr/>
          <a:lstStyle/>
          <a:p>
            <a:r>
              <a:rPr lang="en-AU" dirty="0">
                <a:effectLst/>
              </a:rPr>
              <a:t>What one sin brought this world down?</a:t>
            </a:r>
            <a:endParaRPr lang="en-AU" dirty="0"/>
          </a:p>
        </p:txBody>
      </p:sp>
      <p:sp>
        <p:nvSpPr>
          <p:cNvPr id="3" name="Content Placeholder 2">
            <a:extLst>
              <a:ext uri="{FF2B5EF4-FFF2-40B4-BE49-F238E27FC236}">
                <a16:creationId xmlns:a16="http://schemas.microsoft.com/office/drawing/2014/main" id="{37F763CF-A3A8-4E14-B5C4-BEF44545691A}"/>
              </a:ext>
            </a:extLst>
          </p:cNvPr>
          <p:cNvSpPr>
            <a:spLocks noGrp="1"/>
          </p:cNvSpPr>
          <p:nvPr>
            <p:ph idx="1"/>
          </p:nvPr>
        </p:nvSpPr>
        <p:spPr/>
        <p:txBody>
          <a:bodyPr>
            <a:normAutofit fontScale="92500"/>
          </a:bodyPr>
          <a:lstStyle/>
          <a:p>
            <a:r>
              <a:rPr lang="en-AU" dirty="0">
                <a:effectLst/>
              </a:rPr>
              <a:t>“And when the woman saw that the tree was good for food, and that it was pleasant to the eyes, and a tree to be desired to make one wise, she took of the fruit thereof, and did eat, and gave also unto her husband with her; and he did eat.” 	</a:t>
            </a:r>
            <a:r>
              <a:rPr lang="en-AU" dirty="0">
                <a:effectLst>
                  <a:outerShdw dist="17958" dir="2700000">
                    <a:srgbClr val="000000"/>
                  </a:outerShdw>
                </a:effectLst>
              </a:rPr>
              <a:t>Genesis 3:6</a:t>
            </a:r>
            <a:endParaRPr lang="en-AU" dirty="0"/>
          </a:p>
        </p:txBody>
      </p:sp>
    </p:spTree>
    <p:extLst>
      <p:ext uri="{BB962C8B-B14F-4D97-AF65-F5344CB8AC3E}">
        <p14:creationId xmlns:p14="http://schemas.microsoft.com/office/powerpoint/2010/main" val="196741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1D1C-5267-4647-830B-2DE6ABA31715}"/>
              </a:ext>
            </a:extLst>
          </p:cNvPr>
          <p:cNvSpPr>
            <a:spLocks noGrp="1"/>
          </p:cNvSpPr>
          <p:nvPr>
            <p:ph type="title"/>
          </p:nvPr>
        </p:nvSpPr>
        <p:spPr/>
        <p:txBody>
          <a:bodyPr/>
          <a:lstStyle/>
          <a:p>
            <a:r>
              <a:rPr lang="en-AU" dirty="0">
                <a:effectLst/>
              </a:rPr>
              <a:t>What comes as a consequence of sin?</a:t>
            </a:r>
            <a:endParaRPr lang="en-AU" dirty="0"/>
          </a:p>
        </p:txBody>
      </p:sp>
      <p:sp>
        <p:nvSpPr>
          <p:cNvPr id="3" name="Content Placeholder 2">
            <a:extLst>
              <a:ext uri="{FF2B5EF4-FFF2-40B4-BE49-F238E27FC236}">
                <a16:creationId xmlns:a16="http://schemas.microsoft.com/office/drawing/2014/main" id="{458778B0-6AB8-484C-81B6-86D5F2F47592}"/>
              </a:ext>
            </a:extLst>
          </p:cNvPr>
          <p:cNvSpPr>
            <a:spLocks noGrp="1"/>
          </p:cNvSpPr>
          <p:nvPr>
            <p:ph idx="1"/>
          </p:nvPr>
        </p:nvSpPr>
        <p:spPr/>
        <p:txBody>
          <a:bodyPr>
            <a:normAutofit lnSpcReduction="10000"/>
          </a:bodyPr>
          <a:lstStyle/>
          <a:p>
            <a:r>
              <a:rPr lang="en-AU" sz="5400" dirty="0">
                <a:effectLst/>
              </a:rPr>
              <a:t>“Wherefore, as by one man sin entered into the world, and death by sin; and so death passed upon all men, for that all have sinned.” 	</a:t>
            </a:r>
            <a:r>
              <a:rPr lang="en-AU" sz="5400" dirty="0">
                <a:effectLst>
                  <a:outerShdw dist="17958" dir="2700000">
                    <a:srgbClr val="000000"/>
                  </a:outerShdw>
                </a:effectLst>
              </a:rPr>
              <a:t>Romans 5:12</a:t>
            </a:r>
            <a:endParaRPr lang="en-AU" sz="5400" dirty="0"/>
          </a:p>
        </p:txBody>
      </p:sp>
    </p:spTree>
    <p:extLst>
      <p:ext uri="{BB962C8B-B14F-4D97-AF65-F5344CB8AC3E}">
        <p14:creationId xmlns:p14="http://schemas.microsoft.com/office/powerpoint/2010/main" val="185534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B50F-00D2-4E86-B775-BC3D2D3CA739}"/>
              </a:ext>
            </a:extLst>
          </p:cNvPr>
          <p:cNvSpPr>
            <a:spLocks noGrp="1"/>
          </p:cNvSpPr>
          <p:nvPr>
            <p:ph type="title"/>
          </p:nvPr>
        </p:nvSpPr>
        <p:spPr/>
        <p:txBody>
          <a:bodyPr>
            <a:normAutofit fontScale="90000"/>
          </a:bodyPr>
          <a:lstStyle/>
          <a:p>
            <a:r>
              <a:rPr lang="en-AU" dirty="0">
                <a:effectLst/>
              </a:rPr>
              <a:t>What else happened to us in consequence of sin?</a:t>
            </a:r>
            <a:endParaRPr lang="en-AU" dirty="0"/>
          </a:p>
        </p:txBody>
      </p:sp>
      <p:sp>
        <p:nvSpPr>
          <p:cNvPr id="3" name="Content Placeholder 2">
            <a:extLst>
              <a:ext uri="{FF2B5EF4-FFF2-40B4-BE49-F238E27FC236}">
                <a16:creationId xmlns:a16="http://schemas.microsoft.com/office/drawing/2014/main" id="{B2CB4B56-4326-407B-BF8B-FAFA069A7B23}"/>
              </a:ext>
            </a:extLst>
          </p:cNvPr>
          <p:cNvSpPr>
            <a:spLocks noGrp="1"/>
          </p:cNvSpPr>
          <p:nvPr>
            <p:ph idx="1"/>
          </p:nvPr>
        </p:nvSpPr>
        <p:spPr/>
        <p:txBody>
          <a:bodyPr>
            <a:normAutofit lnSpcReduction="10000"/>
          </a:bodyPr>
          <a:lstStyle/>
          <a:p>
            <a:r>
              <a:rPr lang="en-AU" dirty="0">
                <a:effectLst/>
              </a:rPr>
              <a:t>[Rom 8:5-8] “</a:t>
            </a:r>
            <a:r>
              <a:rPr lang="en-AU" baseline="30000" dirty="0">
                <a:effectLst/>
              </a:rPr>
              <a:t>5 </a:t>
            </a:r>
            <a:r>
              <a:rPr lang="en-AU" dirty="0">
                <a:effectLst/>
              </a:rPr>
              <a:t>For they that are after the flesh do mind the things of the flesh; but they that are after the Spirit the things of the Spirit. </a:t>
            </a:r>
            <a:r>
              <a:rPr lang="en-AU" baseline="30000" dirty="0">
                <a:effectLst/>
              </a:rPr>
              <a:t>6 </a:t>
            </a:r>
            <a:r>
              <a:rPr lang="en-AU" dirty="0">
                <a:effectLst/>
              </a:rPr>
              <a:t>For to be carnally minded is death; but to be spiritually minded is life and peace. </a:t>
            </a:r>
            <a:endParaRPr lang="en-AU" dirty="0"/>
          </a:p>
        </p:txBody>
      </p:sp>
    </p:spTree>
    <p:extLst>
      <p:ext uri="{BB962C8B-B14F-4D97-AF65-F5344CB8AC3E}">
        <p14:creationId xmlns:p14="http://schemas.microsoft.com/office/powerpoint/2010/main" val="7622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B50F-00D2-4E86-B775-BC3D2D3CA739}"/>
              </a:ext>
            </a:extLst>
          </p:cNvPr>
          <p:cNvSpPr>
            <a:spLocks noGrp="1"/>
          </p:cNvSpPr>
          <p:nvPr>
            <p:ph type="title"/>
          </p:nvPr>
        </p:nvSpPr>
        <p:spPr/>
        <p:txBody>
          <a:bodyPr>
            <a:normAutofit fontScale="90000"/>
          </a:bodyPr>
          <a:lstStyle/>
          <a:p>
            <a:r>
              <a:rPr lang="en-AU" dirty="0">
                <a:effectLst/>
              </a:rPr>
              <a:t>What else happened to us in consequence of sin?</a:t>
            </a:r>
            <a:endParaRPr lang="en-AU" dirty="0"/>
          </a:p>
        </p:txBody>
      </p:sp>
      <p:sp>
        <p:nvSpPr>
          <p:cNvPr id="3" name="Content Placeholder 2">
            <a:extLst>
              <a:ext uri="{FF2B5EF4-FFF2-40B4-BE49-F238E27FC236}">
                <a16:creationId xmlns:a16="http://schemas.microsoft.com/office/drawing/2014/main" id="{B2CB4B56-4326-407B-BF8B-FAFA069A7B23}"/>
              </a:ext>
            </a:extLst>
          </p:cNvPr>
          <p:cNvSpPr>
            <a:spLocks noGrp="1"/>
          </p:cNvSpPr>
          <p:nvPr>
            <p:ph idx="1"/>
          </p:nvPr>
        </p:nvSpPr>
        <p:spPr/>
        <p:txBody>
          <a:bodyPr>
            <a:normAutofit/>
          </a:bodyPr>
          <a:lstStyle/>
          <a:p>
            <a:r>
              <a:rPr lang="en-AU" baseline="30000" dirty="0">
                <a:effectLst/>
              </a:rPr>
              <a:t>7 </a:t>
            </a:r>
            <a:r>
              <a:rPr lang="en-AU" dirty="0">
                <a:effectLst/>
              </a:rPr>
              <a:t>Because the carnal mind is enmity against God: for it is not subject to the law of God, neither indeed can be. </a:t>
            </a:r>
            <a:r>
              <a:rPr lang="en-AU" baseline="30000" dirty="0">
                <a:effectLst/>
              </a:rPr>
              <a:t>8 </a:t>
            </a:r>
            <a:r>
              <a:rPr lang="en-AU" dirty="0">
                <a:effectLst/>
              </a:rPr>
              <a:t>So then they that are in the flesh cannot please God.”	 </a:t>
            </a:r>
            <a:r>
              <a:rPr lang="en-AU" dirty="0">
                <a:effectLst>
                  <a:outerShdw dist="17958" dir="2700000">
                    <a:srgbClr val="000000"/>
                  </a:outerShdw>
                </a:effectLst>
              </a:rPr>
              <a:t>Romans 8:5-8</a:t>
            </a:r>
            <a:endParaRPr lang="en-AU" dirty="0"/>
          </a:p>
        </p:txBody>
      </p:sp>
    </p:spTree>
    <p:extLst>
      <p:ext uri="{BB962C8B-B14F-4D97-AF65-F5344CB8AC3E}">
        <p14:creationId xmlns:p14="http://schemas.microsoft.com/office/powerpoint/2010/main" val="42749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F97C-2606-46FA-AFAD-2C3B79069174}"/>
              </a:ext>
            </a:extLst>
          </p:cNvPr>
          <p:cNvSpPr>
            <a:spLocks noGrp="1"/>
          </p:cNvSpPr>
          <p:nvPr>
            <p:ph type="title"/>
          </p:nvPr>
        </p:nvSpPr>
        <p:spPr/>
        <p:txBody>
          <a:bodyPr/>
          <a:lstStyle/>
          <a:p>
            <a:r>
              <a:rPr lang="en-AU" dirty="0">
                <a:effectLst/>
              </a:rPr>
              <a:t>What does it mean to be “in the flesh?”</a:t>
            </a:r>
            <a:endParaRPr lang="en-AU" dirty="0"/>
          </a:p>
        </p:txBody>
      </p:sp>
      <p:sp>
        <p:nvSpPr>
          <p:cNvPr id="3" name="Content Placeholder 2">
            <a:extLst>
              <a:ext uri="{FF2B5EF4-FFF2-40B4-BE49-F238E27FC236}">
                <a16:creationId xmlns:a16="http://schemas.microsoft.com/office/drawing/2014/main" id="{42E83E24-7176-4847-A700-CEC6943E61BE}"/>
              </a:ext>
            </a:extLst>
          </p:cNvPr>
          <p:cNvSpPr>
            <a:spLocks noGrp="1"/>
          </p:cNvSpPr>
          <p:nvPr>
            <p:ph idx="1"/>
          </p:nvPr>
        </p:nvSpPr>
        <p:spPr/>
        <p:txBody>
          <a:bodyPr>
            <a:normAutofit lnSpcReduction="10000"/>
          </a:bodyPr>
          <a:lstStyle/>
          <a:p>
            <a:r>
              <a:rPr lang="en-AU" sz="3600" dirty="0">
                <a:effectLst/>
              </a:rPr>
              <a:t>“</a:t>
            </a:r>
            <a:r>
              <a:rPr lang="en-AU" sz="3600" baseline="30000" dirty="0">
                <a:effectLst/>
              </a:rPr>
              <a:t>19 </a:t>
            </a:r>
            <a:r>
              <a:rPr lang="en-AU" sz="3600" dirty="0">
                <a:effectLst/>
              </a:rPr>
              <a:t>Now the works of the flesh are manifest, which are these; Adultery, fornication, uncleanness, lasciviousness, </a:t>
            </a:r>
            <a:r>
              <a:rPr lang="en-AU" sz="3600" baseline="30000" dirty="0">
                <a:effectLst/>
              </a:rPr>
              <a:t>20 </a:t>
            </a:r>
            <a:r>
              <a:rPr lang="en-AU" sz="3600" dirty="0">
                <a:effectLst/>
              </a:rPr>
              <a:t>Idolatry, witchcraft, hatred, variance, emulations, wrath, strife, seditions, heresies, </a:t>
            </a:r>
            <a:r>
              <a:rPr lang="en-AU" sz="3600" baseline="30000" dirty="0">
                <a:effectLst/>
              </a:rPr>
              <a:t>21 </a:t>
            </a:r>
            <a:r>
              <a:rPr lang="en-AU" sz="3600" dirty="0" err="1">
                <a:effectLst/>
              </a:rPr>
              <a:t>Envyings</a:t>
            </a:r>
            <a:r>
              <a:rPr lang="en-AU" sz="3600" dirty="0">
                <a:effectLst/>
              </a:rPr>
              <a:t>, murders, drunkenness, </a:t>
            </a:r>
            <a:r>
              <a:rPr lang="en-AU" sz="3600" dirty="0" err="1">
                <a:effectLst/>
              </a:rPr>
              <a:t>revellings</a:t>
            </a:r>
            <a:r>
              <a:rPr lang="en-AU" sz="3600" dirty="0">
                <a:effectLst/>
              </a:rPr>
              <a:t>, and such like: of the which I tell you before, as I have also told you in time past, that they which do such things shall not inherit the kingdom of God.”	 </a:t>
            </a:r>
            <a:r>
              <a:rPr lang="en-AU" sz="3600" dirty="0">
                <a:effectLst>
                  <a:outerShdw dist="17958" dir="2700000">
                    <a:srgbClr val="000000"/>
                  </a:outerShdw>
                </a:effectLst>
              </a:rPr>
              <a:t>Galatians 5:19-21</a:t>
            </a:r>
            <a:endParaRPr lang="en-AU" sz="3600" dirty="0"/>
          </a:p>
        </p:txBody>
      </p:sp>
    </p:spTree>
    <p:extLst>
      <p:ext uri="{BB962C8B-B14F-4D97-AF65-F5344CB8AC3E}">
        <p14:creationId xmlns:p14="http://schemas.microsoft.com/office/powerpoint/2010/main" val="70385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BB2A-4E0A-4E35-88DB-A504B3AEFE62}"/>
              </a:ext>
            </a:extLst>
          </p:cNvPr>
          <p:cNvSpPr>
            <a:spLocks noGrp="1"/>
          </p:cNvSpPr>
          <p:nvPr>
            <p:ph type="title"/>
          </p:nvPr>
        </p:nvSpPr>
        <p:spPr/>
        <p:txBody>
          <a:bodyPr/>
          <a:lstStyle/>
          <a:p>
            <a:r>
              <a:rPr lang="en-AU" dirty="0">
                <a:effectLst/>
              </a:rPr>
              <a:t>What hope can there be in this situation?</a:t>
            </a:r>
            <a:endParaRPr lang="en-AU" dirty="0"/>
          </a:p>
        </p:txBody>
      </p:sp>
      <p:sp>
        <p:nvSpPr>
          <p:cNvPr id="3" name="Content Placeholder 2">
            <a:extLst>
              <a:ext uri="{FF2B5EF4-FFF2-40B4-BE49-F238E27FC236}">
                <a16:creationId xmlns:a16="http://schemas.microsoft.com/office/drawing/2014/main" id="{6AEF8964-7564-45F6-B9D7-EB5146AF9B7C}"/>
              </a:ext>
            </a:extLst>
          </p:cNvPr>
          <p:cNvSpPr>
            <a:spLocks noGrp="1"/>
          </p:cNvSpPr>
          <p:nvPr>
            <p:ph idx="1"/>
          </p:nvPr>
        </p:nvSpPr>
        <p:spPr/>
        <p:txBody>
          <a:bodyPr>
            <a:normAutofit fontScale="92500"/>
          </a:bodyPr>
          <a:lstStyle/>
          <a:p>
            <a:r>
              <a:rPr lang="en-AU" sz="4000" dirty="0">
                <a:effectLst/>
              </a:rPr>
              <a:t>“</a:t>
            </a:r>
            <a:r>
              <a:rPr lang="en-AU" sz="4000" baseline="30000" dirty="0">
                <a:effectLst/>
              </a:rPr>
              <a:t>8 </a:t>
            </a:r>
            <a:r>
              <a:rPr lang="en-AU" sz="4000" dirty="0">
                <a:effectLst/>
              </a:rPr>
              <a:t>But God </a:t>
            </a:r>
            <a:r>
              <a:rPr lang="en-AU" sz="4000" dirty="0" err="1">
                <a:effectLst/>
              </a:rPr>
              <a:t>commendeth</a:t>
            </a:r>
            <a:r>
              <a:rPr lang="en-AU" sz="4000" dirty="0">
                <a:effectLst/>
              </a:rPr>
              <a:t> his love toward us, in that, while we were yet sinners, Christ died for us.</a:t>
            </a:r>
            <a:r>
              <a:rPr lang="en-AU" sz="4000" baseline="30000" dirty="0">
                <a:effectLst/>
              </a:rPr>
              <a:t> 9 </a:t>
            </a:r>
            <a:r>
              <a:rPr lang="en-AU" sz="4000" dirty="0">
                <a:effectLst/>
              </a:rPr>
              <a:t>Much more then, being now justified by his blood, we shall be saved from wrath through him.</a:t>
            </a:r>
            <a:r>
              <a:rPr lang="en-AU" sz="4000" baseline="30000" dirty="0">
                <a:effectLst/>
              </a:rPr>
              <a:t> 10 </a:t>
            </a:r>
            <a:r>
              <a:rPr lang="en-AU" sz="4000" dirty="0">
                <a:effectLst/>
              </a:rPr>
              <a:t>For if, when we were enemies, we were reconciled to God by the death of his Son, much more, being reconciled, we shall be saved by his life.” 	</a:t>
            </a:r>
            <a:r>
              <a:rPr lang="en-AU" sz="4000" dirty="0">
                <a:effectLst>
                  <a:outerShdw dist="17958" dir="2700000">
                    <a:srgbClr val="000000"/>
                  </a:outerShdw>
                </a:effectLst>
              </a:rPr>
              <a:t>Romans 5:8-10</a:t>
            </a:r>
            <a:endParaRPr lang="en-AU" sz="4000" dirty="0"/>
          </a:p>
        </p:txBody>
      </p:sp>
    </p:spTree>
    <p:extLst>
      <p:ext uri="{BB962C8B-B14F-4D97-AF65-F5344CB8AC3E}">
        <p14:creationId xmlns:p14="http://schemas.microsoft.com/office/powerpoint/2010/main" val="313792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D86A-2BD4-4A49-82C9-D9D0694F1AFC}"/>
              </a:ext>
            </a:extLst>
          </p:cNvPr>
          <p:cNvSpPr>
            <a:spLocks noGrp="1"/>
          </p:cNvSpPr>
          <p:nvPr>
            <p:ph type="title"/>
          </p:nvPr>
        </p:nvSpPr>
        <p:spPr/>
        <p:txBody>
          <a:bodyPr/>
          <a:lstStyle/>
          <a:p>
            <a:r>
              <a:rPr lang="en-AU" dirty="0">
                <a:effectLst/>
              </a:rPr>
              <a:t>How much can you pay to be right with God?</a:t>
            </a:r>
            <a:endParaRPr lang="en-AU" dirty="0"/>
          </a:p>
        </p:txBody>
      </p:sp>
      <p:sp>
        <p:nvSpPr>
          <p:cNvPr id="3" name="Content Placeholder 2">
            <a:extLst>
              <a:ext uri="{FF2B5EF4-FFF2-40B4-BE49-F238E27FC236}">
                <a16:creationId xmlns:a16="http://schemas.microsoft.com/office/drawing/2014/main" id="{492FFFB2-C650-4312-BA3A-A60278CB482C}"/>
              </a:ext>
            </a:extLst>
          </p:cNvPr>
          <p:cNvSpPr>
            <a:spLocks noGrp="1"/>
          </p:cNvSpPr>
          <p:nvPr>
            <p:ph idx="1"/>
          </p:nvPr>
        </p:nvSpPr>
        <p:spPr>
          <a:xfrm>
            <a:off x="609600" y="1220756"/>
            <a:ext cx="10972800" cy="5157326"/>
          </a:xfrm>
        </p:spPr>
        <p:txBody>
          <a:bodyPr>
            <a:normAutofit fontScale="92500" lnSpcReduction="20000"/>
          </a:bodyPr>
          <a:lstStyle/>
          <a:p>
            <a:r>
              <a:rPr lang="en-AU" dirty="0">
                <a:effectLst/>
              </a:rPr>
              <a:t>“</a:t>
            </a:r>
            <a:r>
              <a:rPr lang="en-AU" baseline="30000" dirty="0">
                <a:effectLst/>
              </a:rPr>
              <a:t>18 </a:t>
            </a:r>
            <a:r>
              <a:rPr lang="en-AU" dirty="0">
                <a:effectLst/>
              </a:rPr>
              <a:t>Forasmuch as ye know that ye were not redeemed with corruptible things, as silver and gold, from your vain conversation received by tradition from your fathers; </a:t>
            </a:r>
            <a:r>
              <a:rPr lang="en-AU" baseline="30000" dirty="0">
                <a:effectLst/>
              </a:rPr>
              <a:t>19 </a:t>
            </a:r>
            <a:r>
              <a:rPr lang="en-AU" dirty="0">
                <a:effectLst/>
              </a:rPr>
              <a:t>But with the precious blood of Christ, as of a lamb without blemish and without spot.”</a:t>
            </a:r>
          </a:p>
          <a:p>
            <a:r>
              <a:rPr lang="en-AU" dirty="0">
                <a:effectLst/>
              </a:rPr>
              <a:t> </a:t>
            </a:r>
            <a:r>
              <a:rPr lang="en-AU" dirty="0">
                <a:effectLst>
                  <a:outerShdw dist="17958" dir="2700000">
                    <a:srgbClr val="000000"/>
                  </a:outerShdw>
                </a:effectLst>
              </a:rPr>
              <a:t>	1 Peter 1:18-19</a:t>
            </a:r>
            <a:endParaRPr lang="en-AU" dirty="0"/>
          </a:p>
        </p:txBody>
      </p:sp>
    </p:spTree>
    <p:extLst>
      <p:ext uri="{BB962C8B-B14F-4D97-AF65-F5344CB8AC3E}">
        <p14:creationId xmlns:p14="http://schemas.microsoft.com/office/powerpoint/2010/main" val="426323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A1DAE-3720-4BDF-89CC-13A6CF2275F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12192001" cy="6858000"/>
          </a:xfrm>
          <a:prstGeom prst="rect">
            <a:avLst/>
          </a:prstGeom>
        </p:spPr>
      </p:pic>
    </p:spTree>
    <p:extLst>
      <p:ext uri="{BB962C8B-B14F-4D97-AF65-F5344CB8AC3E}">
        <p14:creationId xmlns:p14="http://schemas.microsoft.com/office/powerpoint/2010/main" val="567537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8645-1028-462E-8358-45A49ABF46AB}"/>
              </a:ext>
            </a:extLst>
          </p:cNvPr>
          <p:cNvSpPr>
            <a:spLocks noGrp="1"/>
          </p:cNvSpPr>
          <p:nvPr>
            <p:ph type="title"/>
          </p:nvPr>
        </p:nvSpPr>
        <p:spPr/>
        <p:txBody>
          <a:bodyPr/>
          <a:lstStyle/>
          <a:p>
            <a:r>
              <a:rPr lang="en-AU" dirty="0">
                <a:effectLst/>
              </a:rPr>
              <a:t>If you don’t pay, how do you receive it?</a:t>
            </a:r>
            <a:endParaRPr lang="en-AU" dirty="0"/>
          </a:p>
        </p:txBody>
      </p:sp>
      <p:sp>
        <p:nvSpPr>
          <p:cNvPr id="3" name="Content Placeholder 2">
            <a:extLst>
              <a:ext uri="{FF2B5EF4-FFF2-40B4-BE49-F238E27FC236}">
                <a16:creationId xmlns:a16="http://schemas.microsoft.com/office/drawing/2014/main" id="{4720C1DF-834D-4983-AC90-70EBD490C513}"/>
              </a:ext>
            </a:extLst>
          </p:cNvPr>
          <p:cNvSpPr>
            <a:spLocks noGrp="1"/>
          </p:cNvSpPr>
          <p:nvPr>
            <p:ph idx="1"/>
          </p:nvPr>
        </p:nvSpPr>
        <p:spPr/>
        <p:txBody>
          <a:bodyPr>
            <a:normAutofit/>
          </a:bodyPr>
          <a:lstStyle/>
          <a:p>
            <a:r>
              <a:rPr lang="en-AU" sz="6600" dirty="0">
                <a:effectLst/>
              </a:rPr>
              <a:t>“For by grace are ye saved through faith; and that not of yourselves: it is the gift of God.” 	</a:t>
            </a:r>
            <a:r>
              <a:rPr lang="en-AU" sz="5400" dirty="0">
                <a:effectLst>
                  <a:outerShdw dist="17958" dir="2700000">
                    <a:srgbClr val="000000"/>
                  </a:outerShdw>
                </a:effectLst>
              </a:rPr>
              <a:t>Ephesians 2:8</a:t>
            </a:r>
            <a:endParaRPr lang="en-AU" sz="5400" dirty="0"/>
          </a:p>
        </p:txBody>
      </p:sp>
    </p:spTree>
    <p:extLst>
      <p:ext uri="{BB962C8B-B14F-4D97-AF65-F5344CB8AC3E}">
        <p14:creationId xmlns:p14="http://schemas.microsoft.com/office/powerpoint/2010/main" val="33369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7125-97AC-471D-981F-EDC9FB89358C}"/>
              </a:ext>
            </a:extLst>
          </p:cNvPr>
          <p:cNvSpPr>
            <a:spLocks noGrp="1"/>
          </p:cNvSpPr>
          <p:nvPr>
            <p:ph type="title"/>
          </p:nvPr>
        </p:nvSpPr>
        <p:spPr>
          <a:xfrm>
            <a:off x="1331442" y="1844934"/>
            <a:ext cx="9733512" cy="2250816"/>
          </a:xfrm>
        </p:spPr>
        <p:txBody>
          <a:bodyPr>
            <a:normAutofit fontScale="90000"/>
          </a:bodyPr>
          <a:lstStyle/>
          <a:p>
            <a:r>
              <a:rPr lang="en-AU" sz="8800" dirty="0"/>
              <a:t>The Work of Grace</a:t>
            </a:r>
          </a:p>
        </p:txBody>
      </p:sp>
    </p:spTree>
    <p:extLst>
      <p:ext uri="{BB962C8B-B14F-4D97-AF65-F5344CB8AC3E}">
        <p14:creationId xmlns:p14="http://schemas.microsoft.com/office/powerpoint/2010/main" val="368403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BC94-749C-4C24-BE78-8AC4C7B42123}"/>
              </a:ext>
            </a:extLst>
          </p:cNvPr>
          <p:cNvSpPr>
            <a:spLocks noGrp="1"/>
          </p:cNvSpPr>
          <p:nvPr>
            <p:ph type="title"/>
          </p:nvPr>
        </p:nvSpPr>
        <p:spPr/>
        <p:txBody>
          <a:bodyPr/>
          <a:lstStyle/>
          <a:p>
            <a:r>
              <a:rPr lang="en-AU" dirty="0">
                <a:effectLst/>
              </a:rPr>
              <a:t>What does grace first do for us?</a:t>
            </a:r>
            <a:endParaRPr lang="en-AU" dirty="0"/>
          </a:p>
        </p:txBody>
      </p:sp>
      <p:sp>
        <p:nvSpPr>
          <p:cNvPr id="3" name="Content Placeholder 2">
            <a:extLst>
              <a:ext uri="{FF2B5EF4-FFF2-40B4-BE49-F238E27FC236}">
                <a16:creationId xmlns:a16="http://schemas.microsoft.com/office/drawing/2014/main" id="{E06BE900-F74B-4EA0-84DC-1F5D4593C530}"/>
              </a:ext>
            </a:extLst>
          </p:cNvPr>
          <p:cNvSpPr>
            <a:spLocks noGrp="1"/>
          </p:cNvSpPr>
          <p:nvPr>
            <p:ph idx="1"/>
          </p:nvPr>
        </p:nvSpPr>
        <p:spPr/>
        <p:txBody>
          <a:bodyPr>
            <a:normAutofit lnSpcReduction="10000"/>
          </a:bodyPr>
          <a:lstStyle/>
          <a:p>
            <a:r>
              <a:rPr lang="en-AU" sz="5400" dirty="0">
                <a:effectLst/>
              </a:rPr>
              <a:t>“Or </a:t>
            </a:r>
            <a:r>
              <a:rPr lang="en-AU" sz="5400" dirty="0" err="1">
                <a:effectLst/>
              </a:rPr>
              <a:t>despisest</a:t>
            </a:r>
            <a:r>
              <a:rPr lang="en-AU" sz="5400" dirty="0">
                <a:effectLst/>
              </a:rPr>
              <a:t> thou the riches of his goodness and forbearance and longsuffering; not knowing that the goodness of God leadeth thee to repentance?” 	</a:t>
            </a:r>
            <a:r>
              <a:rPr lang="en-AU" sz="5400" dirty="0">
                <a:effectLst>
                  <a:outerShdw dist="17958" dir="2700000">
                    <a:srgbClr val="000000"/>
                  </a:outerShdw>
                </a:effectLst>
              </a:rPr>
              <a:t>Romans 2:4</a:t>
            </a:r>
            <a:endParaRPr lang="en-AU" sz="5400" dirty="0"/>
          </a:p>
        </p:txBody>
      </p:sp>
    </p:spTree>
    <p:extLst>
      <p:ext uri="{BB962C8B-B14F-4D97-AF65-F5344CB8AC3E}">
        <p14:creationId xmlns:p14="http://schemas.microsoft.com/office/powerpoint/2010/main" val="225210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F93B-D937-4CF7-B1BC-94454F7FAFE4}"/>
              </a:ext>
            </a:extLst>
          </p:cNvPr>
          <p:cNvSpPr>
            <a:spLocks noGrp="1"/>
          </p:cNvSpPr>
          <p:nvPr>
            <p:ph type="title"/>
          </p:nvPr>
        </p:nvSpPr>
        <p:spPr/>
        <p:txBody>
          <a:bodyPr>
            <a:normAutofit/>
          </a:bodyPr>
          <a:lstStyle/>
          <a:p>
            <a:r>
              <a:rPr lang="en-AU" dirty="0">
                <a:effectLst/>
              </a:rPr>
              <a:t>What else does grace do?</a:t>
            </a:r>
            <a:endParaRPr lang="en-AU" dirty="0"/>
          </a:p>
        </p:txBody>
      </p:sp>
      <p:sp>
        <p:nvSpPr>
          <p:cNvPr id="3" name="Content Placeholder 2">
            <a:extLst>
              <a:ext uri="{FF2B5EF4-FFF2-40B4-BE49-F238E27FC236}">
                <a16:creationId xmlns:a16="http://schemas.microsoft.com/office/drawing/2014/main" id="{A1532C06-B54E-4B10-AC3E-E30957506AC1}"/>
              </a:ext>
            </a:extLst>
          </p:cNvPr>
          <p:cNvSpPr>
            <a:spLocks noGrp="1"/>
          </p:cNvSpPr>
          <p:nvPr>
            <p:ph idx="1"/>
          </p:nvPr>
        </p:nvSpPr>
        <p:spPr/>
        <p:txBody>
          <a:bodyPr>
            <a:normAutofit/>
          </a:bodyPr>
          <a:lstStyle/>
          <a:p>
            <a:r>
              <a:rPr lang="en-AU" sz="6000" dirty="0">
                <a:effectLst/>
              </a:rPr>
              <a:t>“That being justified by his grace, we should be made heirs according to the hope of eternal life.” 	</a:t>
            </a:r>
            <a:r>
              <a:rPr lang="en-AU" sz="6000" dirty="0">
                <a:effectLst>
                  <a:outerShdw dist="17958" dir="2700000">
                    <a:srgbClr val="000000"/>
                  </a:outerShdw>
                </a:effectLst>
              </a:rPr>
              <a:t>Titus 3:7</a:t>
            </a:r>
            <a:endParaRPr lang="en-AU" sz="6000" dirty="0"/>
          </a:p>
        </p:txBody>
      </p:sp>
    </p:spTree>
    <p:extLst>
      <p:ext uri="{BB962C8B-B14F-4D97-AF65-F5344CB8AC3E}">
        <p14:creationId xmlns:p14="http://schemas.microsoft.com/office/powerpoint/2010/main" val="2130754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3A41-02C2-4666-9DE8-8F38FB11A00C}"/>
              </a:ext>
            </a:extLst>
          </p:cNvPr>
          <p:cNvSpPr>
            <a:spLocks noGrp="1"/>
          </p:cNvSpPr>
          <p:nvPr>
            <p:ph type="title"/>
          </p:nvPr>
        </p:nvSpPr>
        <p:spPr/>
        <p:txBody>
          <a:bodyPr/>
          <a:lstStyle/>
          <a:p>
            <a:r>
              <a:rPr lang="en-AU" dirty="0">
                <a:effectLst/>
              </a:rPr>
              <a:t>What does that make us?</a:t>
            </a:r>
            <a:endParaRPr lang="en-AU" dirty="0"/>
          </a:p>
        </p:txBody>
      </p:sp>
      <p:sp>
        <p:nvSpPr>
          <p:cNvPr id="3" name="Content Placeholder 2">
            <a:extLst>
              <a:ext uri="{FF2B5EF4-FFF2-40B4-BE49-F238E27FC236}">
                <a16:creationId xmlns:a16="http://schemas.microsoft.com/office/drawing/2014/main" id="{914F5271-D86D-41F6-B30E-D75D5354AA7E}"/>
              </a:ext>
            </a:extLst>
          </p:cNvPr>
          <p:cNvSpPr>
            <a:spLocks noGrp="1"/>
          </p:cNvSpPr>
          <p:nvPr>
            <p:ph idx="1"/>
          </p:nvPr>
        </p:nvSpPr>
        <p:spPr/>
        <p:txBody>
          <a:bodyPr>
            <a:normAutofit/>
          </a:bodyPr>
          <a:lstStyle/>
          <a:p>
            <a:r>
              <a:rPr lang="en-AU" sz="6000" dirty="0">
                <a:effectLst/>
              </a:rPr>
              <a:t>“To the praise of the glory of his grace, wherein he hath made us accepted in the beloved.” 	</a:t>
            </a:r>
            <a:r>
              <a:rPr lang="en-AU" sz="6000" dirty="0">
                <a:effectLst>
                  <a:outerShdw dist="17958" dir="2700000">
                    <a:srgbClr val="000000"/>
                  </a:outerShdw>
                </a:effectLst>
              </a:rPr>
              <a:t>Ephesians 1:6</a:t>
            </a:r>
            <a:endParaRPr lang="en-AU" sz="6000" dirty="0"/>
          </a:p>
        </p:txBody>
      </p:sp>
    </p:spTree>
    <p:extLst>
      <p:ext uri="{BB962C8B-B14F-4D97-AF65-F5344CB8AC3E}">
        <p14:creationId xmlns:p14="http://schemas.microsoft.com/office/powerpoint/2010/main" val="106601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7AFC-D0C7-4937-9C92-C214725139EC}"/>
              </a:ext>
            </a:extLst>
          </p:cNvPr>
          <p:cNvSpPr>
            <a:spLocks noGrp="1"/>
          </p:cNvSpPr>
          <p:nvPr>
            <p:ph type="title"/>
          </p:nvPr>
        </p:nvSpPr>
        <p:spPr/>
        <p:txBody>
          <a:bodyPr/>
          <a:lstStyle/>
          <a:p>
            <a:r>
              <a:rPr lang="en-AU" dirty="0">
                <a:effectLst/>
              </a:rPr>
              <a:t>How does it help us in our daily life?</a:t>
            </a:r>
            <a:endParaRPr lang="en-AU" dirty="0"/>
          </a:p>
        </p:txBody>
      </p:sp>
      <p:sp>
        <p:nvSpPr>
          <p:cNvPr id="3" name="Content Placeholder 2">
            <a:extLst>
              <a:ext uri="{FF2B5EF4-FFF2-40B4-BE49-F238E27FC236}">
                <a16:creationId xmlns:a16="http://schemas.microsoft.com/office/drawing/2014/main" id="{B62D4BAA-4904-48CD-AE32-A4808448F2DF}"/>
              </a:ext>
            </a:extLst>
          </p:cNvPr>
          <p:cNvSpPr>
            <a:spLocks noGrp="1"/>
          </p:cNvSpPr>
          <p:nvPr>
            <p:ph idx="1"/>
          </p:nvPr>
        </p:nvSpPr>
        <p:spPr/>
        <p:txBody>
          <a:bodyPr>
            <a:normAutofit fontScale="85000" lnSpcReduction="10000"/>
          </a:bodyPr>
          <a:lstStyle/>
          <a:p>
            <a:r>
              <a:rPr lang="en-AU" sz="6000" dirty="0">
                <a:effectLst/>
              </a:rPr>
              <a:t>“Wherefore we receiving a kingdom which cannot be moved, let us have grace, whereby we may serve God acceptably with reverence and godly fear.”	 </a:t>
            </a:r>
            <a:r>
              <a:rPr lang="en-AU" sz="6000" dirty="0">
                <a:effectLst>
                  <a:outerShdw dist="17958" dir="2700000">
                    <a:srgbClr val="000000"/>
                  </a:outerShdw>
                </a:effectLst>
              </a:rPr>
              <a:t>Hebrews 12:28</a:t>
            </a:r>
            <a:endParaRPr lang="en-AU" sz="6000" dirty="0"/>
          </a:p>
        </p:txBody>
      </p:sp>
    </p:spTree>
    <p:extLst>
      <p:ext uri="{BB962C8B-B14F-4D97-AF65-F5344CB8AC3E}">
        <p14:creationId xmlns:p14="http://schemas.microsoft.com/office/powerpoint/2010/main" val="325361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EFA4-8683-4682-82D4-8A172D58C0B2}"/>
              </a:ext>
            </a:extLst>
          </p:cNvPr>
          <p:cNvSpPr>
            <a:spLocks noGrp="1"/>
          </p:cNvSpPr>
          <p:nvPr>
            <p:ph type="title"/>
          </p:nvPr>
        </p:nvSpPr>
        <p:spPr/>
        <p:txBody>
          <a:bodyPr/>
          <a:lstStyle/>
          <a:p>
            <a:r>
              <a:rPr lang="en-AU" dirty="0">
                <a:effectLst/>
              </a:rPr>
              <a:t>What kind of spiritual life does this produce?</a:t>
            </a:r>
            <a:endParaRPr lang="en-AU" dirty="0"/>
          </a:p>
        </p:txBody>
      </p:sp>
      <p:sp>
        <p:nvSpPr>
          <p:cNvPr id="3" name="Content Placeholder 2">
            <a:extLst>
              <a:ext uri="{FF2B5EF4-FFF2-40B4-BE49-F238E27FC236}">
                <a16:creationId xmlns:a16="http://schemas.microsoft.com/office/drawing/2014/main" id="{235C7B3F-9070-43F4-B3A0-7DD9BA388378}"/>
              </a:ext>
            </a:extLst>
          </p:cNvPr>
          <p:cNvSpPr>
            <a:spLocks noGrp="1"/>
          </p:cNvSpPr>
          <p:nvPr>
            <p:ph idx="1"/>
          </p:nvPr>
        </p:nvSpPr>
        <p:spPr/>
        <p:txBody>
          <a:bodyPr>
            <a:normAutofit/>
          </a:bodyPr>
          <a:lstStyle/>
          <a:p>
            <a:r>
              <a:rPr lang="en-AU" dirty="0">
                <a:effectLst/>
              </a:rPr>
              <a:t>“And God is able to make all grace abound toward you; that ye, always having all sufficiency in all things, may abound to every good work.”</a:t>
            </a:r>
          </a:p>
          <a:p>
            <a:r>
              <a:rPr lang="en-AU" dirty="0">
                <a:effectLst/>
              </a:rPr>
              <a:t>	 </a:t>
            </a:r>
            <a:r>
              <a:rPr lang="en-AU" dirty="0">
                <a:effectLst>
                  <a:outerShdw dist="17958" dir="2700000">
                    <a:srgbClr val="000000"/>
                  </a:outerShdw>
                </a:effectLst>
              </a:rPr>
              <a:t>2 Corinthians 9:8</a:t>
            </a:r>
            <a:endParaRPr lang="en-AU" dirty="0"/>
          </a:p>
        </p:txBody>
      </p:sp>
    </p:spTree>
    <p:extLst>
      <p:ext uri="{BB962C8B-B14F-4D97-AF65-F5344CB8AC3E}">
        <p14:creationId xmlns:p14="http://schemas.microsoft.com/office/powerpoint/2010/main" val="3231891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22CC-89E2-4765-8BFE-4C9715F82EFB}"/>
              </a:ext>
            </a:extLst>
          </p:cNvPr>
          <p:cNvSpPr>
            <a:spLocks noGrp="1"/>
          </p:cNvSpPr>
          <p:nvPr>
            <p:ph type="title"/>
          </p:nvPr>
        </p:nvSpPr>
        <p:spPr/>
        <p:txBody>
          <a:bodyPr/>
          <a:lstStyle/>
          <a:p>
            <a:r>
              <a:rPr lang="en-AU" dirty="0">
                <a:effectLst/>
              </a:rPr>
              <a:t>What does this enable you to do?</a:t>
            </a:r>
            <a:endParaRPr lang="en-AU" dirty="0"/>
          </a:p>
        </p:txBody>
      </p:sp>
      <p:sp>
        <p:nvSpPr>
          <p:cNvPr id="3" name="Content Placeholder 2">
            <a:extLst>
              <a:ext uri="{FF2B5EF4-FFF2-40B4-BE49-F238E27FC236}">
                <a16:creationId xmlns:a16="http://schemas.microsoft.com/office/drawing/2014/main" id="{E594A030-F83E-4724-9A64-ABEDA83AA8D0}"/>
              </a:ext>
            </a:extLst>
          </p:cNvPr>
          <p:cNvSpPr>
            <a:spLocks noGrp="1"/>
          </p:cNvSpPr>
          <p:nvPr>
            <p:ph idx="1"/>
          </p:nvPr>
        </p:nvSpPr>
        <p:spPr/>
        <p:txBody>
          <a:bodyPr/>
          <a:lstStyle/>
          <a:p>
            <a:r>
              <a:rPr lang="en-AU" dirty="0">
                <a:effectLst/>
              </a:rPr>
              <a:t>“</a:t>
            </a:r>
            <a:r>
              <a:rPr lang="en-AU" baseline="30000" dirty="0">
                <a:effectLst/>
              </a:rPr>
              <a:t>22 </a:t>
            </a:r>
            <a:r>
              <a:rPr lang="en-AU" dirty="0">
                <a:effectLst/>
              </a:rPr>
              <a:t>But the fruit of the Spirit is love, joy, peace, longsuffering, gentleness, goodness, faith, </a:t>
            </a:r>
            <a:r>
              <a:rPr lang="en-AU" baseline="30000" dirty="0">
                <a:effectLst/>
              </a:rPr>
              <a:t>23 </a:t>
            </a:r>
            <a:r>
              <a:rPr lang="en-AU" dirty="0">
                <a:effectLst/>
              </a:rPr>
              <a:t>Meekness, temperance: against such there is no law.” 	</a:t>
            </a:r>
            <a:r>
              <a:rPr lang="en-AU" dirty="0">
                <a:effectLst>
                  <a:outerShdw dist="17958" dir="2700000">
                    <a:srgbClr val="000000"/>
                  </a:outerShdw>
                </a:effectLst>
              </a:rPr>
              <a:t>Galatians 5:22, 23</a:t>
            </a:r>
            <a:endParaRPr lang="en-AU" dirty="0"/>
          </a:p>
        </p:txBody>
      </p:sp>
    </p:spTree>
    <p:extLst>
      <p:ext uri="{BB962C8B-B14F-4D97-AF65-F5344CB8AC3E}">
        <p14:creationId xmlns:p14="http://schemas.microsoft.com/office/powerpoint/2010/main" val="312482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7125-97AC-471D-981F-EDC9FB89358C}"/>
              </a:ext>
            </a:extLst>
          </p:cNvPr>
          <p:cNvSpPr>
            <a:spLocks noGrp="1"/>
          </p:cNvSpPr>
          <p:nvPr>
            <p:ph type="title"/>
          </p:nvPr>
        </p:nvSpPr>
        <p:spPr>
          <a:xfrm>
            <a:off x="1331442" y="1844935"/>
            <a:ext cx="9733512" cy="1831716"/>
          </a:xfrm>
        </p:spPr>
        <p:txBody>
          <a:bodyPr>
            <a:normAutofit/>
          </a:bodyPr>
          <a:lstStyle/>
          <a:p>
            <a:r>
              <a:rPr lang="en-AU" sz="8800" dirty="0"/>
              <a:t>Behold</a:t>
            </a:r>
          </a:p>
        </p:txBody>
      </p:sp>
    </p:spTree>
    <p:extLst>
      <p:ext uri="{BB962C8B-B14F-4D97-AF65-F5344CB8AC3E}">
        <p14:creationId xmlns:p14="http://schemas.microsoft.com/office/powerpoint/2010/main" val="190065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9297-71A1-49F5-883F-7ED858730C65}"/>
              </a:ext>
            </a:extLst>
          </p:cNvPr>
          <p:cNvSpPr>
            <a:spLocks noGrp="1"/>
          </p:cNvSpPr>
          <p:nvPr>
            <p:ph type="title"/>
          </p:nvPr>
        </p:nvSpPr>
        <p:spPr/>
        <p:txBody>
          <a:bodyPr/>
          <a:lstStyle/>
          <a:p>
            <a:r>
              <a:rPr lang="en-AU" dirty="0">
                <a:effectLst/>
              </a:rPr>
              <a:t>How did John repeat himself the next day?</a:t>
            </a:r>
            <a:endParaRPr lang="en-AU" dirty="0"/>
          </a:p>
        </p:txBody>
      </p:sp>
      <p:sp>
        <p:nvSpPr>
          <p:cNvPr id="3" name="Content Placeholder 2">
            <a:extLst>
              <a:ext uri="{FF2B5EF4-FFF2-40B4-BE49-F238E27FC236}">
                <a16:creationId xmlns:a16="http://schemas.microsoft.com/office/drawing/2014/main" id="{72B6E470-E41C-467F-B57F-25405D17F8FE}"/>
              </a:ext>
            </a:extLst>
          </p:cNvPr>
          <p:cNvSpPr>
            <a:spLocks noGrp="1"/>
          </p:cNvSpPr>
          <p:nvPr>
            <p:ph idx="1"/>
          </p:nvPr>
        </p:nvSpPr>
        <p:spPr/>
        <p:txBody>
          <a:bodyPr>
            <a:normAutofit lnSpcReduction="10000"/>
          </a:bodyPr>
          <a:lstStyle/>
          <a:p>
            <a:r>
              <a:rPr lang="en-AU" sz="5400" dirty="0">
                <a:effectLst/>
              </a:rPr>
              <a:t>“</a:t>
            </a:r>
            <a:r>
              <a:rPr lang="en-AU" sz="5400" baseline="30000" dirty="0">
                <a:effectLst/>
              </a:rPr>
              <a:t>35 </a:t>
            </a:r>
            <a:r>
              <a:rPr lang="en-AU" sz="5400" dirty="0">
                <a:effectLst/>
              </a:rPr>
              <a:t>Again the next day after John stood, and two of his disciples; </a:t>
            </a:r>
            <a:r>
              <a:rPr lang="en-AU" sz="5400" baseline="30000" dirty="0">
                <a:effectLst/>
              </a:rPr>
              <a:t>36 </a:t>
            </a:r>
            <a:r>
              <a:rPr lang="en-AU" sz="5400" dirty="0">
                <a:effectLst/>
              </a:rPr>
              <a:t>And looking upon Jesus as he walked, he saith, Behold the Lamb of God!” 	</a:t>
            </a:r>
            <a:r>
              <a:rPr lang="en-AU" sz="5400" dirty="0">
                <a:effectLst>
                  <a:outerShdw dist="17958" dir="2700000">
                    <a:srgbClr val="000000"/>
                  </a:outerShdw>
                </a:effectLst>
              </a:rPr>
              <a:t>John 1:35-36</a:t>
            </a:r>
            <a:endParaRPr lang="en-AU" sz="5400" dirty="0"/>
          </a:p>
        </p:txBody>
      </p:sp>
    </p:spTree>
    <p:extLst>
      <p:ext uri="{BB962C8B-B14F-4D97-AF65-F5344CB8AC3E}">
        <p14:creationId xmlns:p14="http://schemas.microsoft.com/office/powerpoint/2010/main" val="166603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7125-97AC-471D-981F-EDC9FB89358C}"/>
              </a:ext>
            </a:extLst>
          </p:cNvPr>
          <p:cNvSpPr>
            <a:spLocks noGrp="1"/>
          </p:cNvSpPr>
          <p:nvPr>
            <p:ph type="title"/>
          </p:nvPr>
        </p:nvSpPr>
        <p:spPr>
          <a:xfrm>
            <a:off x="1331442" y="1844934"/>
            <a:ext cx="9733512" cy="1775014"/>
          </a:xfrm>
        </p:spPr>
        <p:txBody>
          <a:bodyPr>
            <a:normAutofit/>
          </a:bodyPr>
          <a:lstStyle/>
          <a:p>
            <a:r>
              <a:rPr lang="en-AU" sz="7200" dirty="0"/>
              <a:t>The Announcement</a:t>
            </a:r>
          </a:p>
        </p:txBody>
      </p:sp>
    </p:spTree>
    <p:extLst>
      <p:ext uri="{BB962C8B-B14F-4D97-AF65-F5344CB8AC3E}">
        <p14:creationId xmlns:p14="http://schemas.microsoft.com/office/powerpoint/2010/main" val="2784271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5953-8432-41BD-9B06-78E2CEF90D34}"/>
              </a:ext>
            </a:extLst>
          </p:cNvPr>
          <p:cNvSpPr>
            <a:spLocks noGrp="1"/>
          </p:cNvSpPr>
          <p:nvPr>
            <p:ph type="title"/>
          </p:nvPr>
        </p:nvSpPr>
        <p:spPr/>
        <p:txBody>
          <a:bodyPr>
            <a:normAutofit/>
          </a:bodyPr>
          <a:lstStyle/>
          <a:p>
            <a:pPr algn="l"/>
            <a:r>
              <a:rPr lang="en-AU" sz="4400" dirty="0"/>
              <a:t>“Behold”</a:t>
            </a:r>
          </a:p>
        </p:txBody>
      </p:sp>
      <p:sp>
        <p:nvSpPr>
          <p:cNvPr id="3" name="Content Placeholder 2">
            <a:extLst>
              <a:ext uri="{FF2B5EF4-FFF2-40B4-BE49-F238E27FC236}">
                <a16:creationId xmlns:a16="http://schemas.microsoft.com/office/drawing/2014/main" id="{98CA5E51-5304-4954-A840-A3285AF059BD}"/>
              </a:ext>
            </a:extLst>
          </p:cNvPr>
          <p:cNvSpPr>
            <a:spLocks noGrp="1"/>
          </p:cNvSpPr>
          <p:nvPr>
            <p:ph idx="1"/>
          </p:nvPr>
        </p:nvSpPr>
        <p:spPr/>
        <p:txBody>
          <a:bodyPr>
            <a:normAutofit/>
          </a:bodyPr>
          <a:lstStyle/>
          <a:p>
            <a:pPr marL="0" indent="0">
              <a:buNone/>
            </a:pPr>
            <a:r>
              <a:rPr lang="en-US" sz="6000" dirty="0">
                <a:effectLst/>
              </a:rPr>
              <a:t>To fix the eyes upon; to see with attention; to observe with care.</a:t>
            </a:r>
          </a:p>
          <a:p>
            <a:pPr marL="0" indent="0">
              <a:buNone/>
            </a:pPr>
            <a:r>
              <a:rPr lang="en-US" sz="4400" dirty="0">
                <a:effectLst/>
              </a:rPr>
              <a:t>							- Webster</a:t>
            </a:r>
            <a:endParaRPr lang="en-AU" sz="4400" dirty="0">
              <a:effectLst/>
            </a:endParaRPr>
          </a:p>
          <a:p>
            <a:endParaRPr lang="en-AU" sz="4400" dirty="0"/>
          </a:p>
        </p:txBody>
      </p:sp>
    </p:spTree>
    <p:extLst>
      <p:ext uri="{BB962C8B-B14F-4D97-AF65-F5344CB8AC3E}">
        <p14:creationId xmlns:p14="http://schemas.microsoft.com/office/powerpoint/2010/main" val="4028648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93C6-18A8-4ED8-AF40-81880E0E48A5}"/>
              </a:ext>
            </a:extLst>
          </p:cNvPr>
          <p:cNvSpPr>
            <a:spLocks noGrp="1"/>
          </p:cNvSpPr>
          <p:nvPr>
            <p:ph type="title"/>
          </p:nvPr>
        </p:nvSpPr>
        <p:spPr/>
        <p:txBody>
          <a:bodyPr/>
          <a:lstStyle/>
          <a:p>
            <a:r>
              <a:rPr lang="en-AU" dirty="0">
                <a:effectLst/>
              </a:rPr>
              <a:t>What did Jesus reveal?</a:t>
            </a:r>
            <a:endParaRPr lang="en-AU" dirty="0"/>
          </a:p>
        </p:txBody>
      </p:sp>
      <p:sp>
        <p:nvSpPr>
          <p:cNvPr id="3" name="Content Placeholder 2">
            <a:extLst>
              <a:ext uri="{FF2B5EF4-FFF2-40B4-BE49-F238E27FC236}">
                <a16:creationId xmlns:a16="http://schemas.microsoft.com/office/drawing/2014/main" id="{79C684FB-535E-42DF-B665-F3866F13ACAF}"/>
              </a:ext>
            </a:extLst>
          </p:cNvPr>
          <p:cNvSpPr>
            <a:spLocks noGrp="1"/>
          </p:cNvSpPr>
          <p:nvPr>
            <p:ph idx="1"/>
          </p:nvPr>
        </p:nvSpPr>
        <p:spPr/>
        <p:txBody>
          <a:bodyPr/>
          <a:lstStyle/>
          <a:p>
            <a:r>
              <a:rPr lang="en-AU" dirty="0">
                <a:effectLst/>
              </a:rPr>
              <a:t>“And the Word was made flesh, and dwelt among us, (and we beheld his glory, the glory as of the only begotten of the Father,) full of grace and truth.” 	</a:t>
            </a:r>
            <a:r>
              <a:rPr lang="en-AU" dirty="0">
                <a:effectLst>
                  <a:outerShdw dist="17958" dir="2700000">
                    <a:srgbClr val="000000"/>
                  </a:outerShdw>
                </a:effectLst>
              </a:rPr>
              <a:t>John 1:14</a:t>
            </a:r>
            <a:endParaRPr lang="en-AU" dirty="0"/>
          </a:p>
        </p:txBody>
      </p:sp>
    </p:spTree>
    <p:extLst>
      <p:ext uri="{BB962C8B-B14F-4D97-AF65-F5344CB8AC3E}">
        <p14:creationId xmlns:p14="http://schemas.microsoft.com/office/powerpoint/2010/main" val="892511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4A70-4E5E-4D45-B7EA-95E6998C9347}"/>
              </a:ext>
            </a:extLst>
          </p:cNvPr>
          <p:cNvSpPr>
            <a:spLocks noGrp="1"/>
          </p:cNvSpPr>
          <p:nvPr>
            <p:ph type="title"/>
          </p:nvPr>
        </p:nvSpPr>
        <p:spPr/>
        <p:txBody>
          <a:bodyPr/>
          <a:lstStyle/>
          <a:p>
            <a:r>
              <a:rPr lang="en-AU" dirty="0">
                <a:effectLst/>
              </a:rPr>
              <a:t>What did this demonstration involve?</a:t>
            </a:r>
            <a:endParaRPr lang="en-AU" dirty="0"/>
          </a:p>
        </p:txBody>
      </p:sp>
      <p:sp>
        <p:nvSpPr>
          <p:cNvPr id="3" name="Content Placeholder 2">
            <a:extLst>
              <a:ext uri="{FF2B5EF4-FFF2-40B4-BE49-F238E27FC236}">
                <a16:creationId xmlns:a16="http://schemas.microsoft.com/office/drawing/2014/main" id="{BA312BA1-42E4-494B-8DA1-C19D8232F39C}"/>
              </a:ext>
            </a:extLst>
          </p:cNvPr>
          <p:cNvSpPr>
            <a:spLocks noGrp="1"/>
          </p:cNvSpPr>
          <p:nvPr>
            <p:ph idx="1"/>
          </p:nvPr>
        </p:nvSpPr>
        <p:spPr>
          <a:xfrm>
            <a:off x="609600" y="1220756"/>
            <a:ext cx="10972800" cy="4951444"/>
          </a:xfrm>
        </p:spPr>
        <p:txBody>
          <a:bodyPr>
            <a:normAutofit fontScale="92500" lnSpcReduction="20000"/>
          </a:bodyPr>
          <a:lstStyle/>
          <a:p>
            <a:r>
              <a:rPr lang="en-AU" dirty="0">
                <a:effectLst/>
              </a:rPr>
              <a:t>[Phil 2:5-8] “</a:t>
            </a:r>
            <a:r>
              <a:rPr lang="en-AU" baseline="30000" dirty="0">
                <a:effectLst/>
              </a:rPr>
              <a:t>5 </a:t>
            </a:r>
            <a:r>
              <a:rPr lang="en-AU" dirty="0">
                <a:effectLst/>
              </a:rPr>
              <a:t>Let this mind be in you, which was also in Christ Jesus: </a:t>
            </a:r>
            <a:r>
              <a:rPr lang="en-AU" baseline="30000" dirty="0">
                <a:effectLst/>
              </a:rPr>
              <a:t>6 </a:t>
            </a:r>
            <a:r>
              <a:rPr lang="en-AU" dirty="0">
                <a:effectLst/>
              </a:rPr>
              <a:t>Who, being in the form of God, thought it not robbery to be equal with God: </a:t>
            </a:r>
            <a:r>
              <a:rPr lang="en-AU" baseline="30000" dirty="0">
                <a:effectLst/>
              </a:rPr>
              <a:t>7 </a:t>
            </a:r>
            <a:r>
              <a:rPr lang="en-AU" dirty="0">
                <a:effectLst/>
              </a:rPr>
              <a:t>But made himself of no reputation, and took upon him the form of a servant, and was made in the likeness of men:</a:t>
            </a:r>
            <a:endParaRPr lang="en-AU" dirty="0"/>
          </a:p>
        </p:txBody>
      </p:sp>
    </p:spTree>
    <p:extLst>
      <p:ext uri="{BB962C8B-B14F-4D97-AF65-F5344CB8AC3E}">
        <p14:creationId xmlns:p14="http://schemas.microsoft.com/office/powerpoint/2010/main" val="1988054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4A70-4E5E-4D45-B7EA-95E6998C9347}"/>
              </a:ext>
            </a:extLst>
          </p:cNvPr>
          <p:cNvSpPr>
            <a:spLocks noGrp="1"/>
          </p:cNvSpPr>
          <p:nvPr>
            <p:ph type="title"/>
          </p:nvPr>
        </p:nvSpPr>
        <p:spPr/>
        <p:txBody>
          <a:bodyPr/>
          <a:lstStyle/>
          <a:p>
            <a:r>
              <a:rPr lang="en-AU" dirty="0">
                <a:effectLst/>
              </a:rPr>
              <a:t>What did this demonstration involve?</a:t>
            </a:r>
            <a:endParaRPr lang="en-AU" dirty="0"/>
          </a:p>
        </p:txBody>
      </p:sp>
      <p:sp>
        <p:nvSpPr>
          <p:cNvPr id="3" name="Content Placeholder 2">
            <a:extLst>
              <a:ext uri="{FF2B5EF4-FFF2-40B4-BE49-F238E27FC236}">
                <a16:creationId xmlns:a16="http://schemas.microsoft.com/office/drawing/2014/main" id="{BA312BA1-42E4-494B-8DA1-C19D8232F39C}"/>
              </a:ext>
            </a:extLst>
          </p:cNvPr>
          <p:cNvSpPr>
            <a:spLocks noGrp="1"/>
          </p:cNvSpPr>
          <p:nvPr>
            <p:ph idx="1"/>
          </p:nvPr>
        </p:nvSpPr>
        <p:spPr>
          <a:xfrm>
            <a:off x="609600" y="1220756"/>
            <a:ext cx="10972800" cy="4951444"/>
          </a:xfrm>
        </p:spPr>
        <p:txBody>
          <a:bodyPr>
            <a:normAutofit lnSpcReduction="10000"/>
          </a:bodyPr>
          <a:lstStyle/>
          <a:p>
            <a:r>
              <a:rPr lang="en-AU" sz="5400" baseline="30000" dirty="0">
                <a:effectLst/>
              </a:rPr>
              <a:t>8 </a:t>
            </a:r>
            <a:r>
              <a:rPr lang="en-AU" sz="5400" dirty="0">
                <a:effectLst/>
              </a:rPr>
              <a:t>And being found in fashion as a man, he humbled himself, and became obedient unto death, even the death of the cross.”</a:t>
            </a:r>
          </a:p>
          <a:p>
            <a:r>
              <a:rPr lang="en-AU" sz="5400" dirty="0">
                <a:effectLst/>
              </a:rPr>
              <a:t> 	</a:t>
            </a:r>
            <a:r>
              <a:rPr lang="en-AU" sz="5400" dirty="0">
                <a:effectLst>
                  <a:outerShdw dist="17958" dir="2700000">
                    <a:srgbClr val="000000"/>
                  </a:outerShdw>
                </a:effectLst>
              </a:rPr>
              <a:t>Philippians 2:5-8</a:t>
            </a:r>
            <a:endParaRPr lang="en-AU" sz="5400" dirty="0"/>
          </a:p>
        </p:txBody>
      </p:sp>
    </p:spTree>
    <p:extLst>
      <p:ext uri="{BB962C8B-B14F-4D97-AF65-F5344CB8AC3E}">
        <p14:creationId xmlns:p14="http://schemas.microsoft.com/office/powerpoint/2010/main" val="1026491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7839-CB48-4702-93D0-465E6412057B}"/>
              </a:ext>
            </a:extLst>
          </p:cNvPr>
          <p:cNvSpPr>
            <a:spLocks noGrp="1"/>
          </p:cNvSpPr>
          <p:nvPr>
            <p:ph type="title"/>
          </p:nvPr>
        </p:nvSpPr>
        <p:spPr/>
        <p:txBody>
          <a:bodyPr/>
          <a:lstStyle/>
          <a:p>
            <a:r>
              <a:rPr lang="en-AU" dirty="0">
                <a:effectLst/>
              </a:rPr>
              <a:t>What was His motivation?</a:t>
            </a:r>
            <a:endParaRPr lang="en-AU" dirty="0"/>
          </a:p>
        </p:txBody>
      </p:sp>
      <p:sp>
        <p:nvSpPr>
          <p:cNvPr id="3" name="Content Placeholder 2">
            <a:extLst>
              <a:ext uri="{FF2B5EF4-FFF2-40B4-BE49-F238E27FC236}">
                <a16:creationId xmlns:a16="http://schemas.microsoft.com/office/drawing/2014/main" id="{58A43624-6BE2-4BF1-A08F-1C9EB69DBB35}"/>
              </a:ext>
            </a:extLst>
          </p:cNvPr>
          <p:cNvSpPr>
            <a:spLocks noGrp="1"/>
          </p:cNvSpPr>
          <p:nvPr>
            <p:ph idx="1"/>
          </p:nvPr>
        </p:nvSpPr>
        <p:spPr/>
        <p:txBody>
          <a:bodyPr>
            <a:normAutofit lnSpcReduction="10000"/>
          </a:bodyPr>
          <a:lstStyle/>
          <a:p>
            <a:r>
              <a:rPr lang="en-AU" dirty="0">
                <a:effectLst/>
              </a:rPr>
              <a:t>“Looking unto Jesus the author and finisher of our faith; who for the joy that was set before him endured the cross, despising the shame, and is set down at the right hand of the throne of God.” 	</a:t>
            </a:r>
            <a:r>
              <a:rPr lang="en-AU" dirty="0">
                <a:effectLst>
                  <a:outerShdw dist="17958" dir="2700000">
                    <a:srgbClr val="000000"/>
                  </a:outerShdw>
                </a:effectLst>
              </a:rPr>
              <a:t>Hebrews 12:2</a:t>
            </a:r>
            <a:endParaRPr lang="en-AU" dirty="0"/>
          </a:p>
        </p:txBody>
      </p:sp>
    </p:spTree>
    <p:extLst>
      <p:ext uri="{BB962C8B-B14F-4D97-AF65-F5344CB8AC3E}">
        <p14:creationId xmlns:p14="http://schemas.microsoft.com/office/powerpoint/2010/main" val="1265190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E355-3FA8-4F8F-9854-FD6D42F5C206}"/>
              </a:ext>
            </a:extLst>
          </p:cNvPr>
          <p:cNvSpPr>
            <a:spLocks noGrp="1"/>
          </p:cNvSpPr>
          <p:nvPr>
            <p:ph type="title"/>
          </p:nvPr>
        </p:nvSpPr>
        <p:spPr/>
        <p:txBody>
          <a:bodyPr/>
          <a:lstStyle/>
          <a:p>
            <a:r>
              <a:rPr lang="en-AU" dirty="0">
                <a:effectLst/>
              </a:rPr>
              <a:t>How do you respond to love?</a:t>
            </a:r>
            <a:endParaRPr lang="en-AU" dirty="0"/>
          </a:p>
        </p:txBody>
      </p:sp>
      <p:sp>
        <p:nvSpPr>
          <p:cNvPr id="3" name="Content Placeholder 2">
            <a:extLst>
              <a:ext uri="{FF2B5EF4-FFF2-40B4-BE49-F238E27FC236}">
                <a16:creationId xmlns:a16="http://schemas.microsoft.com/office/drawing/2014/main" id="{B22A94F7-B629-424B-A094-DC664CF5F3FD}"/>
              </a:ext>
            </a:extLst>
          </p:cNvPr>
          <p:cNvSpPr>
            <a:spLocks noGrp="1"/>
          </p:cNvSpPr>
          <p:nvPr>
            <p:ph idx="1"/>
          </p:nvPr>
        </p:nvSpPr>
        <p:spPr/>
        <p:txBody>
          <a:bodyPr>
            <a:normAutofit/>
          </a:bodyPr>
          <a:lstStyle/>
          <a:p>
            <a:r>
              <a:rPr lang="en-AU" sz="7200" dirty="0">
                <a:effectLst/>
              </a:rPr>
              <a:t>“We love him, because he first loved us.” </a:t>
            </a:r>
          </a:p>
          <a:p>
            <a:r>
              <a:rPr lang="en-AU" sz="6600" dirty="0">
                <a:effectLst/>
              </a:rPr>
              <a:t>	</a:t>
            </a:r>
            <a:r>
              <a:rPr lang="en-AU" sz="6600" dirty="0">
                <a:effectLst>
                  <a:outerShdw dist="17958" dir="2700000">
                    <a:srgbClr val="000000"/>
                  </a:outerShdw>
                </a:effectLst>
              </a:rPr>
              <a:t>1 John 4:19</a:t>
            </a:r>
            <a:endParaRPr lang="en-AU" sz="6600" dirty="0"/>
          </a:p>
        </p:txBody>
      </p:sp>
    </p:spTree>
    <p:extLst>
      <p:ext uri="{BB962C8B-B14F-4D97-AF65-F5344CB8AC3E}">
        <p14:creationId xmlns:p14="http://schemas.microsoft.com/office/powerpoint/2010/main" val="4096573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7AFF-5E83-4DFE-86B9-41A9A10EB430}"/>
              </a:ext>
            </a:extLst>
          </p:cNvPr>
          <p:cNvSpPr>
            <a:spLocks noGrp="1"/>
          </p:cNvSpPr>
          <p:nvPr>
            <p:ph type="title"/>
          </p:nvPr>
        </p:nvSpPr>
        <p:spPr/>
        <p:txBody>
          <a:bodyPr/>
          <a:lstStyle/>
          <a:p>
            <a:r>
              <a:rPr lang="en-AU" dirty="0">
                <a:effectLst/>
              </a:rPr>
              <a:t>What does beholding do for us?</a:t>
            </a:r>
            <a:endParaRPr lang="en-AU" dirty="0"/>
          </a:p>
        </p:txBody>
      </p:sp>
      <p:sp>
        <p:nvSpPr>
          <p:cNvPr id="3" name="Content Placeholder 2">
            <a:extLst>
              <a:ext uri="{FF2B5EF4-FFF2-40B4-BE49-F238E27FC236}">
                <a16:creationId xmlns:a16="http://schemas.microsoft.com/office/drawing/2014/main" id="{3EFE0FC5-29F1-47A3-AB4C-E905710F4143}"/>
              </a:ext>
            </a:extLst>
          </p:cNvPr>
          <p:cNvSpPr>
            <a:spLocks noGrp="1"/>
          </p:cNvSpPr>
          <p:nvPr>
            <p:ph idx="1"/>
          </p:nvPr>
        </p:nvSpPr>
        <p:spPr/>
        <p:txBody>
          <a:bodyPr>
            <a:normAutofit fontScale="92500"/>
          </a:bodyPr>
          <a:lstStyle/>
          <a:p>
            <a:r>
              <a:rPr lang="en-AU" sz="5400" dirty="0">
                <a:effectLst/>
              </a:rPr>
              <a:t>“But we all, with open face beholding as in a glass the glory of the Lord, are changed into the same image from glory to glory, even as by the Spirit of the Lord.” 	</a:t>
            </a:r>
            <a:r>
              <a:rPr lang="en-AU" dirty="0">
                <a:effectLst>
                  <a:outerShdw dist="17958" dir="2700000">
                    <a:srgbClr val="000000"/>
                  </a:outerShdw>
                </a:effectLst>
              </a:rPr>
              <a:t>2 Corinthians 3:18</a:t>
            </a:r>
            <a:endParaRPr lang="en-AU" dirty="0"/>
          </a:p>
        </p:txBody>
      </p:sp>
    </p:spTree>
    <p:extLst>
      <p:ext uri="{BB962C8B-B14F-4D97-AF65-F5344CB8AC3E}">
        <p14:creationId xmlns:p14="http://schemas.microsoft.com/office/powerpoint/2010/main" val="1452777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F4A6-2A5A-4987-BEE3-6EB94222A2C8}"/>
              </a:ext>
            </a:extLst>
          </p:cNvPr>
          <p:cNvSpPr>
            <a:spLocks noGrp="1"/>
          </p:cNvSpPr>
          <p:nvPr>
            <p:ph type="title"/>
          </p:nvPr>
        </p:nvSpPr>
        <p:spPr/>
        <p:txBody>
          <a:bodyPr/>
          <a:lstStyle/>
          <a:p>
            <a:r>
              <a:rPr lang="en-AU" i="1" dirty="0">
                <a:effectLst/>
              </a:rPr>
              <a:t>The Desire of Ages</a:t>
            </a:r>
            <a:r>
              <a:rPr lang="en-AU" dirty="0">
                <a:effectLst/>
              </a:rPr>
              <a:t>, p. 175</a:t>
            </a:r>
            <a:endParaRPr lang="en-AU" dirty="0"/>
          </a:p>
        </p:txBody>
      </p:sp>
      <p:sp>
        <p:nvSpPr>
          <p:cNvPr id="3" name="Content Placeholder 2">
            <a:extLst>
              <a:ext uri="{FF2B5EF4-FFF2-40B4-BE49-F238E27FC236}">
                <a16:creationId xmlns:a16="http://schemas.microsoft.com/office/drawing/2014/main" id="{E0AB0760-3A5F-4459-8225-5C2DB021E3AD}"/>
              </a:ext>
            </a:extLst>
          </p:cNvPr>
          <p:cNvSpPr>
            <a:spLocks noGrp="1"/>
          </p:cNvSpPr>
          <p:nvPr>
            <p:ph sz="half" idx="1"/>
          </p:nvPr>
        </p:nvSpPr>
        <p:spPr/>
        <p:txBody>
          <a:bodyPr>
            <a:normAutofit lnSpcReduction="10000"/>
          </a:bodyPr>
          <a:lstStyle/>
          <a:p>
            <a:r>
              <a:rPr lang="en-AU" sz="4400" dirty="0">
                <a:effectLst/>
              </a:rPr>
              <a:t>“The light shining from the cross reveals the love of God. His love is drawing us to Himself. If we do not resist this drawing, we shall be led to the foot of the cross in repentance for the sins that have crucified the Saviour. </a:t>
            </a:r>
            <a:endParaRPr lang="en-AU" sz="4400" dirty="0"/>
          </a:p>
        </p:txBody>
      </p:sp>
    </p:spTree>
    <p:extLst>
      <p:ext uri="{BB962C8B-B14F-4D97-AF65-F5344CB8AC3E}">
        <p14:creationId xmlns:p14="http://schemas.microsoft.com/office/powerpoint/2010/main" val="391107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F4A6-2A5A-4987-BEE3-6EB94222A2C8}"/>
              </a:ext>
            </a:extLst>
          </p:cNvPr>
          <p:cNvSpPr>
            <a:spLocks noGrp="1"/>
          </p:cNvSpPr>
          <p:nvPr>
            <p:ph type="title"/>
          </p:nvPr>
        </p:nvSpPr>
        <p:spPr/>
        <p:txBody>
          <a:bodyPr/>
          <a:lstStyle/>
          <a:p>
            <a:r>
              <a:rPr lang="en-AU" i="1" dirty="0">
                <a:effectLst/>
              </a:rPr>
              <a:t>The Desire of Ages</a:t>
            </a:r>
            <a:r>
              <a:rPr lang="en-AU" dirty="0">
                <a:effectLst/>
              </a:rPr>
              <a:t>, p. 175</a:t>
            </a:r>
            <a:endParaRPr lang="en-AU" dirty="0"/>
          </a:p>
        </p:txBody>
      </p:sp>
      <p:sp>
        <p:nvSpPr>
          <p:cNvPr id="3" name="Content Placeholder 2">
            <a:extLst>
              <a:ext uri="{FF2B5EF4-FFF2-40B4-BE49-F238E27FC236}">
                <a16:creationId xmlns:a16="http://schemas.microsoft.com/office/drawing/2014/main" id="{E0AB0760-3A5F-4459-8225-5C2DB021E3AD}"/>
              </a:ext>
            </a:extLst>
          </p:cNvPr>
          <p:cNvSpPr>
            <a:spLocks noGrp="1"/>
          </p:cNvSpPr>
          <p:nvPr>
            <p:ph sz="half" idx="1"/>
          </p:nvPr>
        </p:nvSpPr>
        <p:spPr/>
        <p:txBody>
          <a:bodyPr>
            <a:normAutofit lnSpcReduction="10000"/>
          </a:bodyPr>
          <a:lstStyle/>
          <a:p>
            <a:r>
              <a:rPr lang="en-AU" sz="4400" dirty="0">
                <a:effectLst/>
              </a:rPr>
              <a:t>Then the Spirit of God through faith produces a new life in the soul. The thoughts and desires are brought into obedience to the will of Christ. The heart, the mind, are created anew in the image of Him who works in us to subdue all things to Himself.”</a:t>
            </a:r>
            <a:endParaRPr lang="en-AU" sz="4400" dirty="0"/>
          </a:p>
        </p:txBody>
      </p:sp>
    </p:spTree>
    <p:extLst>
      <p:ext uri="{BB962C8B-B14F-4D97-AF65-F5344CB8AC3E}">
        <p14:creationId xmlns:p14="http://schemas.microsoft.com/office/powerpoint/2010/main" val="1084859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587C2A-E787-4EDE-B8FD-17ACA1D2B15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7" name="Graphic 4">
            <a:extLst>
              <a:ext uri="{FF2B5EF4-FFF2-40B4-BE49-F238E27FC236}">
                <a16:creationId xmlns:a16="http://schemas.microsoft.com/office/drawing/2014/main" id="{BE2CE4F2-F1AC-43A1-A09A-528E81B14CF9}"/>
              </a:ext>
            </a:extLst>
          </p:cNvPr>
          <p:cNvGrpSpPr/>
          <p:nvPr/>
        </p:nvGrpSpPr>
        <p:grpSpPr>
          <a:xfrm>
            <a:off x="2272057" y="798903"/>
            <a:ext cx="7967617" cy="3920764"/>
            <a:chOff x="2874084" y="1639470"/>
            <a:chExt cx="6443831" cy="317092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glow rad="101600">
              <a:schemeClr val="tx1">
                <a:alpha val="40000"/>
              </a:schemeClr>
            </a:glow>
          </a:effectLst>
        </p:grpSpPr>
        <p:sp>
          <p:nvSpPr>
            <p:cNvPr id="8" name="Freeform: Shape 7">
              <a:extLst>
                <a:ext uri="{FF2B5EF4-FFF2-40B4-BE49-F238E27FC236}">
                  <a16:creationId xmlns:a16="http://schemas.microsoft.com/office/drawing/2014/main" id="{96F2FAD3-F142-4457-B329-CF157DBE7490}"/>
                </a:ext>
              </a:extLst>
            </p:cNvPr>
            <p:cNvSpPr/>
            <p:nvPr/>
          </p:nvSpPr>
          <p:spPr>
            <a:xfrm>
              <a:off x="-1955252" y="-1693115"/>
              <a:ext cx="16097438" cy="11328905"/>
            </a:xfrm>
            <a:custGeom>
              <a:avLst/>
              <a:gdLst>
                <a:gd name="connsiteX0" fmla="*/ 11139679 w 16097437"/>
                <a:gd name="connsiteY0" fmla="*/ 4842219 h 11328905"/>
                <a:gd name="connsiteX1" fmla="*/ 11068848 w 16097437"/>
                <a:gd name="connsiteY1" fmla="*/ 4880854 h 11328905"/>
                <a:gd name="connsiteX2" fmla="*/ 11081727 w 16097437"/>
                <a:gd name="connsiteY2" fmla="*/ 4880854 h 11328905"/>
                <a:gd name="connsiteX3" fmla="*/ 11081727 w 16097437"/>
                <a:gd name="connsiteY3" fmla="*/ 4880854 h 11328905"/>
                <a:gd name="connsiteX4" fmla="*/ 11075288 w 16097437"/>
                <a:gd name="connsiteY4" fmla="*/ 4900171 h 11328905"/>
                <a:gd name="connsiteX5" fmla="*/ 11030214 w 16097437"/>
                <a:gd name="connsiteY5" fmla="*/ 4958123 h 11328905"/>
                <a:gd name="connsiteX6" fmla="*/ 11010896 w 16097437"/>
                <a:gd name="connsiteY6" fmla="*/ 4983879 h 11328905"/>
                <a:gd name="connsiteX7" fmla="*/ 11010896 w 16097437"/>
                <a:gd name="connsiteY7" fmla="*/ 4990319 h 11328905"/>
                <a:gd name="connsiteX8" fmla="*/ 11023775 w 16097437"/>
                <a:gd name="connsiteY8" fmla="*/ 4983879 h 11328905"/>
                <a:gd name="connsiteX9" fmla="*/ 11036653 w 16097437"/>
                <a:gd name="connsiteY9" fmla="*/ 4951684 h 11328905"/>
                <a:gd name="connsiteX10" fmla="*/ 11004457 w 16097437"/>
                <a:gd name="connsiteY10" fmla="*/ 5028953 h 11328905"/>
                <a:gd name="connsiteX11" fmla="*/ 10965823 w 16097437"/>
                <a:gd name="connsiteY11" fmla="*/ 5106223 h 11328905"/>
                <a:gd name="connsiteX12" fmla="*/ 10920749 w 16097437"/>
                <a:gd name="connsiteY12" fmla="*/ 5247883 h 11328905"/>
                <a:gd name="connsiteX13" fmla="*/ 10882114 w 16097437"/>
                <a:gd name="connsiteY13" fmla="*/ 5402422 h 11328905"/>
                <a:gd name="connsiteX14" fmla="*/ 10869236 w 16097437"/>
                <a:gd name="connsiteY14" fmla="*/ 5402422 h 11328905"/>
                <a:gd name="connsiteX15" fmla="*/ 10875675 w 16097437"/>
                <a:gd name="connsiteY15" fmla="*/ 5395983 h 11328905"/>
                <a:gd name="connsiteX16" fmla="*/ 10869236 w 16097437"/>
                <a:gd name="connsiteY16" fmla="*/ 5402422 h 11328905"/>
                <a:gd name="connsiteX17" fmla="*/ 10869236 w 16097437"/>
                <a:gd name="connsiteY17" fmla="*/ 5402422 h 11328905"/>
                <a:gd name="connsiteX18" fmla="*/ 10849918 w 16097437"/>
                <a:gd name="connsiteY18" fmla="*/ 5402422 h 11328905"/>
                <a:gd name="connsiteX19" fmla="*/ 10830601 w 16097437"/>
                <a:gd name="connsiteY19" fmla="*/ 5395983 h 11328905"/>
                <a:gd name="connsiteX20" fmla="*/ 10830601 w 16097437"/>
                <a:gd name="connsiteY20" fmla="*/ 5395983 h 11328905"/>
                <a:gd name="connsiteX21" fmla="*/ 10779088 w 16097437"/>
                <a:gd name="connsiteY21" fmla="*/ 5389544 h 11328905"/>
                <a:gd name="connsiteX22" fmla="*/ 10746893 w 16097437"/>
                <a:gd name="connsiteY22" fmla="*/ 5389544 h 11328905"/>
                <a:gd name="connsiteX23" fmla="*/ 10682501 w 16097437"/>
                <a:gd name="connsiteY23" fmla="*/ 5402422 h 11328905"/>
                <a:gd name="connsiteX24" fmla="*/ 10663184 w 16097437"/>
                <a:gd name="connsiteY24" fmla="*/ 5415301 h 11328905"/>
                <a:gd name="connsiteX25" fmla="*/ 10630988 w 16097437"/>
                <a:gd name="connsiteY25" fmla="*/ 5441057 h 11328905"/>
                <a:gd name="connsiteX26" fmla="*/ 10624549 w 16097437"/>
                <a:gd name="connsiteY26" fmla="*/ 5441057 h 11328905"/>
                <a:gd name="connsiteX27" fmla="*/ 10624549 w 16097437"/>
                <a:gd name="connsiteY27" fmla="*/ 5441057 h 11328905"/>
                <a:gd name="connsiteX28" fmla="*/ 10624549 w 16097437"/>
                <a:gd name="connsiteY28" fmla="*/ 5441057 h 11328905"/>
                <a:gd name="connsiteX29" fmla="*/ 10624549 w 16097437"/>
                <a:gd name="connsiteY29" fmla="*/ 5441057 h 11328905"/>
                <a:gd name="connsiteX30" fmla="*/ 10624549 w 16097437"/>
                <a:gd name="connsiteY30" fmla="*/ 5441057 h 11328905"/>
                <a:gd name="connsiteX31" fmla="*/ 10624549 w 16097437"/>
                <a:gd name="connsiteY31" fmla="*/ 5447496 h 11328905"/>
                <a:gd name="connsiteX32" fmla="*/ 10618110 w 16097437"/>
                <a:gd name="connsiteY32" fmla="*/ 5453935 h 11328905"/>
                <a:gd name="connsiteX33" fmla="*/ 10598793 w 16097437"/>
                <a:gd name="connsiteY33" fmla="*/ 5479692 h 11328905"/>
                <a:gd name="connsiteX34" fmla="*/ 10585914 w 16097437"/>
                <a:gd name="connsiteY34" fmla="*/ 5486131 h 11328905"/>
                <a:gd name="connsiteX35" fmla="*/ 10573036 w 16097437"/>
                <a:gd name="connsiteY35" fmla="*/ 5486131 h 11328905"/>
                <a:gd name="connsiteX36" fmla="*/ 10566597 w 16097437"/>
                <a:gd name="connsiteY36" fmla="*/ 5486131 h 11328905"/>
                <a:gd name="connsiteX37" fmla="*/ 10495767 w 16097437"/>
                <a:gd name="connsiteY37" fmla="*/ 5499009 h 11328905"/>
                <a:gd name="connsiteX38" fmla="*/ 10424937 w 16097437"/>
                <a:gd name="connsiteY38" fmla="*/ 5505448 h 11328905"/>
                <a:gd name="connsiteX39" fmla="*/ 10418497 w 16097437"/>
                <a:gd name="connsiteY39" fmla="*/ 5499009 h 11328905"/>
                <a:gd name="connsiteX40" fmla="*/ 10424937 w 16097437"/>
                <a:gd name="connsiteY40" fmla="*/ 5466814 h 11328905"/>
                <a:gd name="connsiteX41" fmla="*/ 10424937 w 16097437"/>
                <a:gd name="connsiteY41" fmla="*/ 5460374 h 11328905"/>
                <a:gd name="connsiteX42" fmla="*/ 10424937 w 16097437"/>
                <a:gd name="connsiteY42" fmla="*/ 5447496 h 11328905"/>
                <a:gd name="connsiteX43" fmla="*/ 10424937 w 16097437"/>
                <a:gd name="connsiteY43" fmla="*/ 5441057 h 11328905"/>
                <a:gd name="connsiteX44" fmla="*/ 10412058 w 16097437"/>
                <a:gd name="connsiteY44" fmla="*/ 5376666 h 11328905"/>
                <a:gd name="connsiteX45" fmla="*/ 10379863 w 16097437"/>
                <a:gd name="connsiteY45" fmla="*/ 5318714 h 11328905"/>
                <a:gd name="connsiteX46" fmla="*/ 10334789 w 16097437"/>
                <a:gd name="connsiteY46" fmla="*/ 5280079 h 11328905"/>
                <a:gd name="connsiteX47" fmla="*/ 10276837 w 16097437"/>
                <a:gd name="connsiteY47" fmla="*/ 5260762 h 11328905"/>
                <a:gd name="connsiteX48" fmla="*/ 10225324 w 16097437"/>
                <a:gd name="connsiteY48" fmla="*/ 5267201 h 11328905"/>
                <a:gd name="connsiteX49" fmla="*/ 10180250 w 16097437"/>
                <a:gd name="connsiteY49" fmla="*/ 5292957 h 11328905"/>
                <a:gd name="connsiteX50" fmla="*/ 10141615 w 16097437"/>
                <a:gd name="connsiteY50" fmla="*/ 5325153 h 11328905"/>
                <a:gd name="connsiteX51" fmla="*/ 10122298 w 16097437"/>
                <a:gd name="connsiteY51" fmla="*/ 5357348 h 11328905"/>
                <a:gd name="connsiteX52" fmla="*/ 10115859 w 16097437"/>
                <a:gd name="connsiteY52" fmla="*/ 5370227 h 11328905"/>
                <a:gd name="connsiteX53" fmla="*/ 10115859 w 16097437"/>
                <a:gd name="connsiteY53" fmla="*/ 5383105 h 11328905"/>
                <a:gd name="connsiteX54" fmla="*/ 10128737 w 16097437"/>
                <a:gd name="connsiteY54" fmla="*/ 5447496 h 11328905"/>
                <a:gd name="connsiteX55" fmla="*/ 10148054 w 16097437"/>
                <a:gd name="connsiteY55" fmla="*/ 5466814 h 11328905"/>
                <a:gd name="connsiteX56" fmla="*/ 10051467 w 16097437"/>
                <a:gd name="connsiteY56" fmla="*/ 5544083 h 11328905"/>
                <a:gd name="connsiteX57" fmla="*/ 9974198 w 16097437"/>
                <a:gd name="connsiteY57" fmla="*/ 5589157 h 11328905"/>
                <a:gd name="connsiteX58" fmla="*/ 9903368 w 16097437"/>
                <a:gd name="connsiteY58" fmla="*/ 5634231 h 11328905"/>
                <a:gd name="connsiteX59" fmla="*/ 9909807 w 16097437"/>
                <a:gd name="connsiteY59" fmla="*/ 5640670 h 11328905"/>
                <a:gd name="connsiteX60" fmla="*/ 9909807 w 16097437"/>
                <a:gd name="connsiteY60" fmla="*/ 5640670 h 11328905"/>
                <a:gd name="connsiteX61" fmla="*/ 9903368 w 16097437"/>
                <a:gd name="connsiteY61" fmla="*/ 5640670 h 11328905"/>
                <a:gd name="connsiteX62" fmla="*/ 9903368 w 16097437"/>
                <a:gd name="connsiteY62" fmla="*/ 5634231 h 11328905"/>
                <a:gd name="connsiteX63" fmla="*/ 9877611 w 16097437"/>
                <a:gd name="connsiteY63" fmla="*/ 5653548 h 11328905"/>
                <a:gd name="connsiteX64" fmla="*/ 9884051 w 16097437"/>
                <a:gd name="connsiteY64" fmla="*/ 5614913 h 11328905"/>
                <a:gd name="connsiteX65" fmla="*/ 9890490 w 16097437"/>
                <a:gd name="connsiteY65" fmla="*/ 5569839 h 11328905"/>
                <a:gd name="connsiteX66" fmla="*/ 9871172 w 16097437"/>
                <a:gd name="connsiteY66" fmla="*/ 5505448 h 11328905"/>
                <a:gd name="connsiteX67" fmla="*/ 9819659 w 16097437"/>
                <a:gd name="connsiteY67" fmla="*/ 5473253 h 11328905"/>
                <a:gd name="connsiteX68" fmla="*/ 9774585 w 16097437"/>
                <a:gd name="connsiteY68" fmla="*/ 5486131 h 11328905"/>
                <a:gd name="connsiteX69" fmla="*/ 9729511 w 16097437"/>
                <a:gd name="connsiteY69" fmla="*/ 5518326 h 11328905"/>
                <a:gd name="connsiteX70" fmla="*/ 9645803 w 16097437"/>
                <a:gd name="connsiteY70" fmla="*/ 5602035 h 11328905"/>
                <a:gd name="connsiteX71" fmla="*/ 9581412 w 16097437"/>
                <a:gd name="connsiteY71" fmla="*/ 5666426 h 11328905"/>
                <a:gd name="connsiteX72" fmla="*/ 9517020 w 16097437"/>
                <a:gd name="connsiteY72" fmla="*/ 5724378 h 11328905"/>
                <a:gd name="connsiteX73" fmla="*/ 9491264 w 16097437"/>
                <a:gd name="connsiteY73" fmla="*/ 5750135 h 11328905"/>
                <a:gd name="connsiteX74" fmla="*/ 9459068 w 16097437"/>
                <a:gd name="connsiteY74" fmla="*/ 5775891 h 11328905"/>
                <a:gd name="connsiteX75" fmla="*/ 9426873 w 16097437"/>
                <a:gd name="connsiteY75" fmla="*/ 5801648 h 11328905"/>
                <a:gd name="connsiteX76" fmla="*/ 9388238 w 16097437"/>
                <a:gd name="connsiteY76" fmla="*/ 5808087 h 11328905"/>
                <a:gd name="connsiteX77" fmla="*/ 9356042 w 16097437"/>
                <a:gd name="connsiteY77" fmla="*/ 5795209 h 11328905"/>
                <a:gd name="connsiteX78" fmla="*/ 9330286 w 16097437"/>
                <a:gd name="connsiteY78" fmla="*/ 5756574 h 11328905"/>
                <a:gd name="connsiteX79" fmla="*/ 9317408 w 16097437"/>
                <a:gd name="connsiteY79" fmla="*/ 5705061 h 11328905"/>
                <a:gd name="connsiteX80" fmla="*/ 9310968 w 16097437"/>
                <a:gd name="connsiteY80" fmla="*/ 5653548 h 11328905"/>
                <a:gd name="connsiteX81" fmla="*/ 9310968 w 16097437"/>
                <a:gd name="connsiteY81" fmla="*/ 5614913 h 11328905"/>
                <a:gd name="connsiteX82" fmla="*/ 9304529 w 16097437"/>
                <a:gd name="connsiteY82" fmla="*/ 5595596 h 11328905"/>
                <a:gd name="connsiteX83" fmla="*/ 9298090 w 16097437"/>
                <a:gd name="connsiteY83" fmla="*/ 5595596 h 11328905"/>
                <a:gd name="connsiteX84" fmla="*/ 9317408 w 16097437"/>
                <a:gd name="connsiteY84" fmla="*/ 5556961 h 11328905"/>
                <a:gd name="connsiteX85" fmla="*/ 9310968 w 16097437"/>
                <a:gd name="connsiteY85" fmla="*/ 5537644 h 11328905"/>
                <a:gd name="connsiteX86" fmla="*/ 9317408 w 16097437"/>
                <a:gd name="connsiteY86" fmla="*/ 5511887 h 11328905"/>
                <a:gd name="connsiteX87" fmla="*/ 9362482 w 16097437"/>
                <a:gd name="connsiteY87" fmla="*/ 5402422 h 11328905"/>
                <a:gd name="connsiteX88" fmla="*/ 9381799 w 16097437"/>
                <a:gd name="connsiteY88" fmla="*/ 5344470 h 11328905"/>
                <a:gd name="connsiteX89" fmla="*/ 9407556 w 16097437"/>
                <a:gd name="connsiteY89" fmla="*/ 5299396 h 11328905"/>
                <a:gd name="connsiteX90" fmla="*/ 9426873 w 16097437"/>
                <a:gd name="connsiteY90" fmla="*/ 5267201 h 11328905"/>
                <a:gd name="connsiteX91" fmla="*/ 9426873 w 16097437"/>
                <a:gd name="connsiteY91" fmla="*/ 5267201 h 11328905"/>
                <a:gd name="connsiteX92" fmla="*/ 9439751 w 16097437"/>
                <a:gd name="connsiteY92" fmla="*/ 5241444 h 11328905"/>
                <a:gd name="connsiteX93" fmla="*/ 9471947 w 16097437"/>
                <a:gd name="connsiteY93" fmla="*/ 5209249 h 11328905"/>
                <a:gd name="connsiteX94" fmla="*/ 9491264 w 16097437"/>
                <a:gd name="connsiteY94" fmla="*/ 5177053 h 11328905"/>
                <a:gd name="connsiteX95" fmla="*/ 9536338 w 16097437"/>
                <a:gd name="connsiteY95" fmla="*/ 5144857 h 11328905"/>
                <a:gd name="connsiteX96" fmla="*/ 9574972 w 16097437"/>
                <a:gd name="connsiteY96" fmla="*/ 5119101 h 11328905"/>
                <a:gd name="connsiteX97" fmla="*/ 9632925 w 16097437"/>
                <a:gd name="connsiteY97" fmla="*/ 5067588 h 11328905"/>
                <a:gd name="connsiteX98" fmla="*/ 9684438 w 16097437"/>
                <a:gd name="connsiteY98" fmla="*/ 5028953 h 11328905"/>
                <a:gd name="connsiteX99" fmla="*/ 9755268 w 16097437"/>
                <a:gd name="connsiteY99" fmla="*/ 5003197 h 11328905"/>
                <a:gd name="connsiteX100" fmla="*/ 9761707 w 16097437"/>
                <a:gd name="connsiteY100" fmla="*/ 5016075 h 11328905"/>
                <a:gd name="connsiteX101" fmla="*/ 9774585 w 16097437"/>
                <a:gd name="connsiteY101" fmla="*/ 5022514 h 11328905"/>
                <a:gd name="connsiteX102" fmla="*/ 9774585 w 16097437"/>
                <a:gd name="connsiteY102" fmla="*/ 5022514 h 11328905"/>
                <a:gd name="connsiteX103" fmla="*/ 9768146 w 16097437"/>
                <a:gd name="connsiteY103" fmla="*/ 5028953 h 11328905"/>
                <a:gd name="connsiteX104" fmla="*/ 9768146 w 16097437"/>
                <a:gd name="connsiteY104" fmla="*/ 5035392 h 11328905"/>
                <a:gd name="connsiteX105" fmla="*/ 9774585 w 16097437"/>
                <a:gd name="connsiteY105" fmla="*/ 5054710 h 11328905"/>
                <a:gd name="connsiteX106" fmla="*/ 9774585 w 16097437"/>
                <a:gd name="connsiteY106" fmla="*/ 5061149 h 11328905"/>
                <a:gd name="connsiteX107" fmla="*/ 9774585 w 16097437"/>
                <a:gd name="connsiteY107" fmla="*/ 5067588 h 11328905"/>
                <a:gd name="connsiteX108" fmla="*/ 9781024 w 16097437"/>
                <a:gd name="connsiteY108" fmla="*/ 5080466 h 11328905"/>
                <a:gd name="connsiteX109" fmla="*/ 9793903 w 16097437"/>
                <a:gd name="connsiteY109" fmla="*/ 5086905 h 11328905"/>
                <a:gd name="connsiteX110" fmla="*/ 9793903 w 16097437"/>
                <a:gd name="connsiteY110" fmla="*/ 5086905 h 11328905"/>
                <a:gd name="connsiteX111" fmla="*/ 9800342 w 16097437"/>
                <a:gd name="connsiteY111" fmla="*/ 5086905 h 11328905"/>
                <a:gd name="connsiteX112" fmla="*/ 9806781 w 16097437"/>
                <a:gd name="connsiteY112" fmla="*/ 5093345 h 11328905"/>
                <a:gd name="connsiteX113" fmla="*/ 9819659 w 16097437"/>
                <a:gd name="connsiteY113" fmla="*/ 5086905 h 11328905"/>
                <a:gd name="connsiteX114" fmla="*/ 9832537 w 16097437"/>
                <a:gd name="connsiteY114" fmla="*/ 5061149 h 11328905"/>
                <a:gd name="connsiteX115" fmla="*/ 9832537 w 16097437"/>
                <a:gd name="connsiteY115" fmla="*/ 5048271 h 11328905"/>
                <a:gd name="connsiteX116" fmla="*/ 9826098 w 16097437"/>
                <a:gd name="connsiteY116" fmla="*/ 4996758 h 11328905"/>
                <a:gd name="connsiteX117" fmla="*/ 9806781 w 16097437"/>
                <a:gd name="connsiteY117" fmla="*/ 4964562 h 11328905"/>
                <a:gd name="connsiteX118" fmla="*/ 9774585 w 16097437"/>
                <a:gd name="connsiteY118" fmla="*/ 4945245 h 11328905"/>
                <a:gd name="connsiteX119" fmla="*/ 9742390 w 16097437"/>
                <a:gd name="connsiteY119" fmla="*/ 4938806 h 11328905"/>
                <a:gd name="connsiteX120" fmla="*/ 9729511 w 16097437"/>
                <a:gd name="connsiteY120" fmla="*/ 4938806 h 11328905"/>
                <a:gd name="connsiteX121" fmla="*/ 9723072 w 16097437"/>
                <a:gd name="connsiteY121" fmla="*/ 4945245 h 11328905"/>
                <a:gd name="connsiteX122" fmla="*/ 9716633 w 16097437"/>
                <a:gd name="connsiteY122" fmla="*/ 4938806 h 11328905"/>
                <a:gd name="connsiteX123" fmla="*/ 9697316 w 16097437"/>
                <a:gd name="connsiteY123" fmla="*/ 4945245 h 11328905"/>
                <a:gd name="connsiteX124" fmla="*/ 9645803 w 16097437"/>
                <a:gd name="connsiteY124" fmla="*/ 4977440 h 11328905"/>
                <a:gd name="connsiteX125" fmla="*/ 9639364 w 16097437"/>
                <a:gd name="connsiteY125" fmla="*/ 4983879 h 11328905"/>
                <a:gd name="connsiteX126" fmla="*/ 9613607 w 16097437"/>
                <a:gd name="connsiteY126" fmla="*/ 4990319 h 11328905"/>
                <a:gd name="connsiteX127" fmla="*/ 9536338 w 16097437"/>
                <a:gd name="connsiteY127" fmla="*/ 5035392 h 11328905"/>
                <a:gd name="connsiteX128" fmla="*/ 9510581 w 16097437"/>
                <a:gd name="connsiteY128" fmla="*/ 5054710 h 11328905"/>
                <a:gd name="connsiteX129" fmla="*/ 9484825 w 16097437"/>
                <a:gd name="connsiteY129" fmla="*/ 5086905 h 11328905"/>
                <a:gd name="connsiteX130" fmla="*/ 9478386 w 16097437"/>
                <a:gd name="connsiteY130" fmla="*/ 5080466 h 11328905"/>
                <a:gd name="connsiteX131" fmla="*/ 9478386 w 16097437"/>
                <a:gd name="connsiteY131" fmla="*/ 5080466 h 11328905"/>
                <a:gd name="connsiteX132" fmla="*/ 9471947 w 16097437"/>
                <a:gd name="connsiteY132" fmla="*/ 5093345 h 11328905"/>
                <a:gd name="connsiteX133" fmla="*/ 9459068 w 16097437"/>
                <a:gd name="connsiteY133" fmla="*/ 5093345 h 11328905"/>
                <a:gd name="connsiteX134" fmla="*/ 9465508 w 16097437"/>
                <a:gd name="connsiteY134" fmla="*/ 5099784 h 11328905"/>
                <a:gd name="connsiteX135" fmla="*/ 9420434 w 16097437"/>
                <a:gd name="connsiteY135" fmla="*/ 5131979 h 11328905"/>
                <a:gd name="connsiteX136" fmla="*/ 9388238 w 16097437"/>
                <a:gd name="connsiteY136" fmla="*/ 5164175 h 11328905"/>
                <a:gd name="connsiteX137" fmla="*/ 9356042 w 16097437"/>
                <a:gd name="connsiteY137" fmla="*/ 5196370 h 11328905"/>
                <a:gd name="connsiteX138" fmla="*/ 9317408 w 16097437"/>
                <a:gd name="connsiteY138" fmla="*/ 5241444 h 11328905"/>
                <a:gd name="connsiteX139" fmla="*/ 9285212 w 16097437"/>
                <a:gd name="connsiteY139" fmla="*/ 5299396 h 11328905"/>
                <a:gd name="connsiteX140" fmla="*/ 9259456 w 16097437"/>
                <a:gd name="connsiteY140" fmla="*/ 5370227 h 11328905"/>
                <a:gd name="connsiteX141" fmla="*/ 9253016 w 16097437"/>
                <a:gd name="connsiteY141" fmla="*/ 5383105 h 11328905"/>
                <a:gd name="connsiteX142" fmla="*/ 9246577 w 16097437"/>
                <a:gd name="connsiteY142" fmla="*/ 5402422 h 11328905"/>
                <a:gd name="connsiteX143" fmla="*/ 9246577 w 16097437"/>
                <a:gd name="connsiteY143" fmla="*/ 5408861 h 11328905"/>
                <a:gd name="connsiteX144" fmla="*/ 9246577 w 16097437"/>
                <a:gd name="connsiteY144" fmla="*/ 5415301 h 11328905"/>
                <a:gd name="connsiteX145" fmla="*/ 9233699 w 16097437"/>
                <a:gd name="connsiteY145" fmla="*/ 5441057 h 11328905"/>
                <a:gd name="connsiteX146" fmla="*/ 9233699 w 16097437"/>
                <a:gd name="connsiteY146" fmla="*/ 5473253 h 11328905"/>
                <a:gd name="connsiteX147" fmla="*/ 9214382 w 16097437"/>
                <a:gd name="connsiteY147" fmla="*/ 5550522 h 11328905"/>
                <a:gd name="connsiteX148" fmla="*/ 9207943 w 16097437"/>
                <a:gd name="connsiteY148" fmla="*/ 5595596 h 11328905"/>
                <a:gd name="connsiteX149" fmla="*/ 9220821 w 16097437"/>
                <a:gd name="connsiteY149" fmla="*/ 5685744 h 11328905"/>
                <a:gd name="connsiteX150" fmla="*/ 9246577 w 16097437"/>
                <a:gd name="connsiteY150" fmla="*/ 5775891 h 11328905"/>
                <a:gd name="connsiteX151" fmla="*/ 9304529 w 16097437"/>
                <a:gd name="connsiteY151" fmla="*/ 5846722 h 11328905"/>
                <a:gd name="connsiteX152" fmla="*/ 9381799 w 16097437"/>
                <a:gd name="connsiteY152" fmla="*/ 5872478 h 11328905"/>
                <a:gd name="connsiteX153" fmla="*/ 9452629 w 16097437"/>
                <a:gd name="connsiteY153" fmla="*/ 5853161 h 11328905"/>
                <a:gd name="connsiteX154" fmla="*/ 9510581 w 16097437"/>
                <a:gd name="connsiteY154" fmla="*/ 5801648 h 11328905"/>
                <a:gd name="connsiteX155" fmla="*/ 9510581 w 16097437"/>
                <a:gd name="connsiteY155" fmla="*/ 5808087 h 11328905"/>
                <a:gd name="connsiteX156" fmla="*/ 9523459 w 16097437"/>
                <a:gd name="connsiteY156" fmla="*/ 5782330 h 11328905"/>
                <a:gd name="connsiteX157" fmla="*/ 9523459 w 16097437"/>
                <a:gd name="connsiteY157" fmla="*/ 5795209 h 11328905"/>
                <a:gd name="connsiteX158" fmla="*/ 9536338 w 16097437"/>
                <a:gd name="connsiteY158" fmla="*/ 5788770 h 11328905"/>
                <a:gd name="connsiteX159" fmla="*/ 9549216 w 16097437"/>
                <a:gd name="connsiteY159" fmla="*/ 5775891 h 11328905"/>
                <a:gd name="connsiteX160" fmla="*/ 9542777 w 16097437"/>
                <a:gd name="connsiteY160" fmla="*/ 5769452 h 11328905"/>
                <a:gd name="connsiteX161" fmla="*/ 9562094 w 16097437"/>
                <a:gd name="connsiteY161" fmla="*/ 5756574 h 11328905"/>
                <a:gd name="connsiteX162" fmla="*/ 9562094 w 16097437"/>
                <a:gd name="connsiteY162" fmla="*/ 5763013 h 11328905"/>
                <a:gd name="connsiteX163" fmla="*/ 9594290 w 16097437"/>
                <a:gd name="connsiteY163" fmla="*/ 5750135 h 11328905"/>
                <a:gd name="connsiteX164" fmla="*/ 9607168 w 16097437"/>
                <a:gd name="connsiteY164" fmla="*/ 5724378 h 11328905"/>
                <a:gd name="connsiteX165" fmla="*/ 9600729 w 16097437"/>
                <a:gd name="connsiteY165" fmla="*/ 5724378 h 11328905"/>
                <a:gd name="connsiteX166" fmla="*/ 9594290 w 16097437"/>
                <a:gd name="connsiteY166" fmla="*/ 5724378 h 11328905"/>
                <a:gd name="connsiteX167" fmla="*/ 9626486 w 16097437"/>
                <a:gd name="connsiteY167" fmla="*/ 5711500 h 11328905"/>
                <a:gd name="connsiteX168" fmla="*/ 9632925 w 16097437"/>
                <a:gd name="connsiteY168" fmla="*/ 5705061 h 11328905"/>
                <a:gd name="connsiteX169" fmla="*/ 9626486 w 16097437"/>
                <a:gd name="connsiteY169" fmla="*/ 5698622 h 11328905"/>
                <a:gd name="connsiteX170" fmla="*/ 9652242 w 16097437"/>
                <a:gd name="connsiteY170" fmla="*/ 5672865 h 11328905"/>
                <a:gd name="connsiteX171" fmla="*/ 9671559 w 16097437"/>
                <a:gd name="connsiteY171" fmla="*/ 5653548 h 11328905"/>
                <a:gd name="connsiteX172" fmla="*/ 9697316 w 16097437"/>
                <a:gd name="connsiteY172" fmla="*/ 5640670 h 11328905"/>
                <a:gd name="connsiteX173" fmla="*/ 9684438 w 16097437"/>
                <a:gd name="connsiteY173" fmla="*/ 5640670 h 11328905"/>
                <a:gd name="connsiteX174" fmla="*/ 9703755 w 16097437"/>
                <a:gd name="connsiteY174" fmla="*/ 5627792 h 11328905"/>
                <a:gd name="connsiteX175" fmla="*/ 9723072 w 16097437"/>
                <a:gd name="connsiteY175" fmla="*/ 5614913 h 11328905"/>
                <a:gd name="connsiteX176" fmla="*/ 9735951 w 16097437"/>
                <a:gd name="connsiteY176" fmla="*/ 5602035 h 11328905"/>
                <a:gd name="connsiteX177" fmla="*/ 9735951 w 16097437"/>
                <a:gd name="connsiteY177" fmla="*/ 5608474 h 11328905"/>
                <a:gd name="connsiteX178" fmla="*/ 9761707 w 16097437"/>
                <a:gd name="connsiteY178" fmla="*/ 5582718 h 11328905"/>
                <a:gd name="connsiteX179" fmla="*/ 9793903 w 16097437"/>
                <a:gd name="connsiteY179" fmla="*/ 5569839 h 11328905"/>
                <a:gd name="connsiteX180" fmla="*/ 9787463 w 16097437"/>
                <a:gd name="connsiteY180" fmla="*/ 5627792 h 11328905"/>
                <a:gd name="connsiteX181" fmla="*/ 9781024 w 16097437"/>
                <a:gd name="connsiteY181" fmla="*/ 5685744 h 11328905"/>
                <a:gd name="connsiteX182" fmla="*/ 9774585 w 16097437"/>
                <a:gd name="connsiteY182" fmla="*/ 5711500 h 11328905"/>
                <a:gd name="connsiteX183" fmla="*/ 9774585 w 16097437"/>
                <a:gd name="connsiteY183" fmla="*/ 5743696 h 11328905"/>
                <a:gd name="connsiteX184" fmla="*/ 9755268 w 16097437"/>
                <a:gd name="connsiteY184" fmla="*/ 5788770 h 11328905"/>
                <a:gd name="connsiteX185" fmla="*/ 9748829 w 16097437"/>
                <a:gd name="connsiteY185" fmla="*/ 5775891 h 11328905"/>
                <a:gd name="connsiteX186" fmla="*/ 9723072 w 16097437"/>
                <a:gd name="connsiteY186" fmla="*/ 5808087 h 11328905"/>
                <a:gd name="connsiteX187" fmla="*/ 9690877 w 16097437"/>
                <a:gd name="connsiteY187" fmla="*/ 5833843 h 11328905"/>
                <a:gd name="connsiteX188" fmla="*/ 9671559 w 16097437"/>
                <a:gd name="connsiteY188" fmla="*/ 5872478 h 11328905"/>
                <a:gd name="connsiteX189" fmla="*/ 9639364 w 16097437"/>
                <a:gd name="connsiteY189" fmla="*/ 5898235 h 11328905"/>
                <a:gd name="connsiteX190" fmla="*/ 9594290 w 16097437"/>
                <a:gd name="connsiteY190" fmla="*/ 5956187 h 11328905"/>
                <a:gd name="connsiteX191" fmla="*/ 9562094 w 16097437"/>
                <a:gd name="connsiteY191" fmla="*/ 6001260 h 11328905"/>
                <a:gd name="connsiteX192" fmla="*/ 9523459 w 16097437"/>
                <a:gd name="connsiteY192" fmla="*/ 6059213 h 11328905"/>
                <a:gd name="connsiteX193" fmla="*/ 9491264 w 16097437"/>
                <a:gd name="connsiteY193" fmla="*/ 6104286 h 11328905"/>
                <a:gd name="connsiteX194" fmla="*/ 9459068 w 16097437"/>
                <a:gd name="connsiteY194" fmla="*/ 6155799 h 11328905"/>
                <a:gd name="connsiteX195" fmla="*/ 9465508 w 16097437"/>
                <a:gd name="connsiteY195" fmla="*/ 6155799 h 11328905"/>
                <a:gd name="connsiteX196" fmla="*/ 9459068 w 16097437"/>
                <a:gd name="connsiteY196" fmla="*/ 6168678 h 11328905"/>
                <a:gd name="connsiteX197" fmla="*/ 9439751 w 16097437"/>
                <a:gd name="connsiteY197" fmla="*/ 6194434 h 11328905"/>
                <a:gd name="connsiteX198" fmla="*/ 9433312 w 16097437"/>
                <a:gd name="connsiteY198" fmla="*/ 6213752 h 11328905"/>
                <a:gd name="connsiteX199" fmla="*/ 9433312 w 16097437"/>
                <a:gd name="connsiteY199" fmla="*/ 6220191 h 11328905"/>
                <a:gd name="connsiteX200" fmla="*/ 9420434 w 16097437"/>
                <a:gd name="connsiteY200" fmla="*/ 6233069 h 11328905"/>
                <a:gd name="connsiteX201" fmla="*/ 9413995 w 16097437"/>
                <a:gd name="connsiteY201" fmla="*/ 6278143 h 11328905"/>
                <a:gd name="connsiteX202" fmla="*/ 9401116 w 16097437"/>
                <a:gd name="connsiteY202" fmla="*/ 6297460 h 11328905"/>
                <a:gd name="connsiteX203" fmla="*/ 9401116 w 16097437"/>
                <a:gd name="connsiteY203" fmla="*/ 6278143 h 11328905"/>
                <a:gd name="connsiteX204" fmla="*/ 9401116 w 16097437"/>
                <a:gd name="connsiteY204" fmla="*/ 6271704 h 11328905"/>
                <a:gd name="connsiteX205" fmla="*/ 9388238 w 16097437"/>
                <a:gd name="connsiteY205" fmla="*/ 6297460 h 11328905"/>
                <a:gd name="connsiteX206" fmla="*/ 9381799 w 16097437"/>
                <a:gd name="connsiteY206" fmla="*/ 6336095 h 11328905"/>
                <a:gd name="connsiteX207" fmla="*/ 9388238 w 16097437"/>
                <a:gd name="connsiteY207" fmla="*/ 6329656 h 11328905"/>
                <a:gd name="connsiteX208" fmla="*/ 9394677 w 16097437"/>
                <a:gd name="connsiteY208" fmla="*/ 6336095 h 11328905"/>
                <a:gd name="connsiteX209" fmla="*/ 9394677 w 16097437"/>
                <a:gd name="connsiteY209" fmla="*/ 6348973 h 11328905"/>
                <a:gd name="connsiteX210" fmla="*/ 9394677 w 16097437"/>
                <a:gd name="connsiteY210" fmla="*/ 6361851 h 11328905"/>
                <a:gd name="connsiteX211" fmla="*/ 9394677 w 16097437"/>
                <a:gd name="connsiteY211" fmla="*/ 6374729 h 11328905"/>
                <a:gd name="connsiteX212" fmla="*/ 9407556 w 16097437"/>
                <a:gd name="connsiteY212" fmla="*/ 6419803 h 11328905"/>
                <a:gd name="connsiteX213" fmla="*/ 9446190 w 16097437"/>
                <a:gd name="connsiteY213" fmla="*/ 6458438 h 11328905"/>
                <a:gd name="connsiteX214" fmla="*/ 9497703 w 16097437"/>
                <a:gd name="connsiteY214" fmla="*/ 6490634 h 11328905"/>
                <a:gd name="connsiteX215" fmla="*/ 9549216 w 16097437"/>
                <a:gd name="connsiteY215" fmla="*/ 6503512 h 11328905"/>
                <a:gd name="connsiteX216" fmla="*/ 9600729 w 16097437"/>
                <a:gd name="connsiteY216" fmla="*/ 6490634 h 11328905"/>
                <a:gd name="connsiteX217" fmla="*/ 9639364 w 16097437"/>
                <a:gd name="connsiteY217" fmla="*/ 6464877 h 11328905"/>
                <a:gd name="connsiteX218" fmla="*/ 9639364 w 16097437"/>
                <a:gd name="connsiteY218" fmla="*/ 6458438 h 11328905"/>
                <a:gd name="connsiteX219" fmla="*/ 9652242 w 16097437"/>
                <a:gd name="connsiteY219" fmla="*/ 6439121 h 11328905"/>
                <a:gd name="connsiteX220" fmla="*/ 9671559 w 16097437"/>
                <a:gd name="connsiteY220" fmla="*/ 6426242 h 11328905"/>
                <a:gd name="connsiteX221" fmla="*/ 9671559 w 16097437"/>
                <a:gd name="connsiteY221" fmla="*/ 6419803 h 11328905"/>
                <a:gd name="connsiteX222" fmla="*/ 9684438 w 16097437"/>
                <a:gd name="connsiteY222" fmla="*/ 6381169 h 11328905"/>
                <a:gd name="connsiteX223" fmla="*/ 9703755 w 16097437"/>
                <a:gd name="connsiteY223" fmla="*/ 6348973 h 11328905"/>
                <a:gd name="connsiteX224" fmla="*/ 9710194 w 16097437"/>
                <a:gd name="connsiteY224" fmla="*/ 6310338 h 11328905"/>
                <a:gd name="connsiteX225" fmla="*/ 9723072 w 16097437"/>
                <a:gd name="connsiteY225" fmla="*/ 6297460 h 11328905"/>
                <a:gd name="connsiteX226" fmla="*/ 9735951 w 16097437"/>
                <a:gd name="connsiteY226" fmla="*/ 6291021 h 11328905"/>
                <a:gd name="connsiteX227" fmla="*/ 9735951 w 16097437"/>
                <a:gd name="connsiteY227" fmla="*/ 6278143 h 11328905"/>
                <a:gd name="connsiteX228" fmla="*/ 9729511 w 16097437"/>
                <a:gd name="connsiteY228" fmla="*/ 6271704 h 11328905"/>
                <a:gd name="connsiteX229" fmla="*/ 9748829 w 16097437"/>
                <a:gd name="connsiteY229" fmla="*/ 6265264 h 11328905"/>
                <a:gd name="connsiteX230" fmla="*/ 9761707 w 16097437"/>
                <a:gd name="connsiteY230" fmla="*/ 6252386 h 11328905"/>
                <a:gd name="connsiteX231" fmla="*/ 9755268 w 16097437"/>
                <a:gd name="connsiteY231" fmla="*/ 6252386 h 11328905"/>
                <a:gd name="connsiteX232" fmla="*/ 9755268 w 16097437"/>
                <a:gd name="connsiteY232" fmla="*/ 6252386 h 11328905"/>
                <a:gd name="connsiteX233" fmla="*/ 9768146 w 16097437"/>
                <a:gd name="connsiteY233" fmla="*/ 6239508 h 11328905"/>
                <a:gd name="connsiteX234" fmla="*/ 9755268 w 16097437"/>
                <a:gd name="connsiteY234" fmla="*/ 6226630 h 11328905"/>
                <a:gd name="connsiteX235" fmla="*/ 9748829 w 16097437"/>
                <a:gd name="connsiteY235" fmla="*/ 6207312 h 11328905"/>
                <a:gd name="connsiteX236" fmla="*/ 9781024 w 16097437"/>
                <a:gd name="connsiteY236" fmla="*/ 6175117 h 11328905"/>
                <a:gd name="connsiteX237" fmla="*/ 9787463 w 16097437"/>
                <a:gd name="connsiteY237" fmla="*/ 6149360 h 11328905"/>
                <a:gd name="connsiteX238" fmla="*/ 9793903 w 16097437"/>
                <a:gd name="connsiteY238" fmla="*/ 6136482 h 11328905"/>
                <a:gd name="connsiteX239" fmla="*/ 9806781 w 16097437"/>
                <a:gd name="connsiteY239" fmla="*/ 6097847 h 11328905"/>
                <a:gd name="connsiteX240" fmla="*/ 9813220 w 16097437"/>
                <a:gd name="connsiteY240" fmla="*/ 6052773 h 11328905"/>
                <a:gd name="connsiteX241" fmla="*/ 9819659 w 16097437"/>
                <a:gd name="connsiteY241" fmla="*/ 6007700 h 11328905"/>
                <a:gd name="connsiteX242" fmla="*/ 9838976 w 16097437"/>
                <a:gd name="connsiteY242" fmla="*/ 5988382 h 11328905"/>
                <a:gd name="connsiteX243" fmla="*/ 9832537 w 16097437"/>
                <a:gd name="connsiteY243" fmla="*/ 5962626 h 11328905"/>
                <a:gd name="connsiteX244" fmla="*/ 9838976 w 16097437"/>
                <a:gd name="connsiteY244" fmla="*/ 5911113 h 11328905"/>
                <a:gd name="connsiteX245" fmla="*/ 9845416 w 16097437"/>
                <a:gd name="connsiteY245" fmla="*/ 5885356 h 11328905"/>
                <a:gd name="connsiteX246" fmla="*/ 9858294 w 16097437"/>
                <a:gd name="connsiteY246" fmla="*/ 5866039 h 11328905"/>
                <a:gd name="connsiteX247" fmla="*/ 9864733 w 16097437"/>
                <a:gd name="connsiteY247" fmla="*/ 5872478 h 11328905"/>
                <a:gd name="connsiteX248" fmla="*/ 9864733 w 16097437"/>
                <a:gd name="connsiteY248" fmla="*/ 5859600 h 11328905"/>
                <a:gd name="connsiteX249" fmla="*/ 9864733 w 16097437"/>
                <a:gd name="connsiteY249" fmla="*/ 5840283 h 11328905"/>
                <a:gd name="connsiteX250" fmla="*/ 9864733 w 16097437"/>
                <a:gd name="connsiteY250" fmla="*/ 5820965 h 11328905"/>
                <a:gd name="connsiteX251" fmla="*/ 9864733 w 16097437"/>
                <a:gd name="connsiteY251" fmla="*/ 5801648 h 11328905"/>
                <a:gd name="connsiteX252" fmla="*/ 9858294 w 16097437"/>
                <a:gd name="connsiteY252" fmla="*/ 5782330 h 11328905"/>
                <a:gd name="connsiteX253" fmla="*/ 9858294 w 16097437"/>
                <a:gd name="connsiteY253" fmla="*/ 5769452 h 11328905"/>
                <a:gd name="connsiteX254" fmla="*/ 9864733 w 16097437"/>
                <a:gd name="connsiteY254" fmla="*/ 5743696 h 11328905"/>
                <a:gd name="connsiteX255" fmla="*/ 9884051 w 16097437"/>
                <a:gd name="connsiteY255" fmla="*/ 5724378 h 11328905"/>
                <a:gd name="connsiteX256" fmla="*/ 9935563 w 16097437"/>
                <a:gd name="connsiteY256" fmla="*/ 5672865 h 11328905"/>
                <a:gd name="connsiteX257" fmla="*/ 9922685 w 16097437"/>
                <a:gd name="connsiteY257" fmla="*/ 5672865 h 11328905"/>
                <a:gd name="connsiteX258" fmla="*/ 9942003 w 16097437"/>
                <a:gd name="connsiteY258" fmla="*/ 5653548 h 11328905"/>
                <a:gd name="connsiteX259" fmla="*/ 9948442 w 16097437"/>
                <a:gd name="connsiteY259" fmla="*/ 5653548 h 11328905"/>
                <a:gd name="connsiteX260" fmla="*/ 9954881 w 16097437"/>
                <a:gd name="connsiteY260" fmla="*/ 5653548 h 11328905"/>
                <a:gd name="connsiteX261" fmla="*/ 9961320 w 16097437"/>
                <a:gd name="connsiteY261" fmla="*/ 5653548 h 11328905"/>
                <a:gd name="connsiteX262" fmla="*/ 9948442 w 16097437"/>
                <a:gd name="connsiteY262" fmla="*/ 5647109 h 11328905"/>
                <a:gd name="connsiteX263" fmla="*/ 9961320 w 16097437"/>
                <a:gd name="connsiteY263" fmla="*/ 5640670 h 11328905"/>
                <a:gd name="connsiteX264" fmla="*/ 9967759 w 16097437"/>
                <a:gd name="connsiteY264" fmla="*/ 5640670 h 11328905"/>
                <a:gd name="connsiteX265" fmla="*/ 9993515 w 16097437"/>
                <a:gd name="connsiteY265" fmla="*/ 5621352 h 11328905"/>
                <a:gd name="connsiteX266" fmla="*/ 9987076 w 16097437"/>
                <a:gd name="connsiteY266" fmla="*/ 5614913 h 11328905"/>
                <a:gd name="connsiteX267" fmla="*/ 9993515 w 16097437"/>
                <a:gd name="connsiteY267" fmla="*/ 5614913 h 11328905"/>
                <a:gd name="connsiteX268" fmla="*/ 9999954 w 16097437"/>
                <a:gd name="connsiteY268" fmla="*/ 5614913 h 11328905"/>
                <a:gd name="connsiteX269" fmla="*/ 9999954 w 16097437"/>
                <a:gd name="connsiteY269" fmla="*/ 5614913 h 11328905"/>
                <a:gd name="connsiteX270" fmla="*/ 9999954 w 16097437"/>
                <a:gd name="connsiteY270" fmla="*/ 5621352 h 11328905"/>
                <a:gd name="connsiteX271" fmla="*/ 10038589 w 16097437"/>
                <a:gd name="connsiteY271" fmla="*/ 5589157 h 11328905"/>
                <a:gd name="connsiteX272" fmla="*/ 10032150 w 16097437"/>
                <a:gd name="connsiteY272" fmla="*/ 5589157 h 11328905"/>
                <a:gd name="connsiteX273" fmla="*/ 10025711 w 16097437"/>
                <a:gd name="connsiteY273" fmla="*/ 5595596 h 11328905"/>
                <a:gd name="connsiteX274" fmla="*/ 10019272 w 16097437"/>
                <a:gd name="connsiteY274" fmla="*/ 5589157 h 11328905"/>
                <a:gd name="connsiteX275" fmla="*/ 10012833 w 16097437"/>
                <a:gd name="connsiteY275" fmla="*/ 5602035 h 11328905"/>
                <a:gd name="connsiteX276" fmla="*/ 10019272 w 16097437"/>
                <a:gd name="connsiteY276" fmla="*/ 5589157 h 11328905"/>
                <a:gd name="connsiteX277" fmla="*/ 10032150 w 16097437"/>
                <a:gd name="connsiteY277" fmla="*/ 5576279 h 11328905"/>
                <a:gd name="connsiteX278" fmla="*/ 10038589 w 16097437"/>
                <a:gd name="connsiteY278" fmla="*/ 5589157 h 11328905"/>
                <a:gd name="connsiteX279" fmla="*/ 10141615 w 16097437"/>
                <a:gd name="connsiteY279" fmla="*/ 5524766 h 11328905"/>
                <a:gd name="connsiteX280" fmla="*/ 10180250 w 16097437"/>
                <a:gd name="connsiteY280" fmla="*/ 5492570 h 11328905"/>
                <a:gd name="connsiteX281" fmla="*/ 10257519 w 16097437"/>
                <a:gd name="connsiteY281" fmla="*/ 5524766 h 11328905"/>
                <a:gd name="connsiteX282" fmla="*/ 10257519 w 16097437"/>
                <a:gd name="connsiteY282" fmla="*/ 5531205 h 11328905"/>
                <a:gd name="connsiteX283" fmla="*/ 10257519 w 16097437"/>
                <a:gd name="connsiteY283" fmla="*/ 5531205 h 11328905"/>
                <a:gd name="connsiteX284" fmla="*/ 10218885 w 16097437"/>
                <a:gd name="connsiteY284" fmla="*/ 5537644 h 11328905"/>
                <a:gd name="connsiteX285" fmla="*/ 10173811 w 16097437"/>
                <a:gd name="connsiteY285" fmla="*/ 5576279 h 11328905"/>
                <a:gd name="connsiteX286" fmla="*/ 10135176 w 16097437"/>
                <a:gd name="connsiteY286" fmla="*/ 5627792 h 11328905"/>
                <a:gd name="connsiteX287" fmla="*/ 10115859 w 16097437"/>
                <a:gd name="connsiteY287" fmla="*/ 5679304 h 11328905"/>
                <a:gd name="connsiteX288" fmla="*/ 10102980 w 16097437"/>
                <a:gd name="connsiteY288" fmla="*/ 5730817 h 11328905"/>
                <a:gd name="connsiteX289" fmla="*/ 10102980 w 16097437"/>
                <a:gd name="connsiteY289" fmla="*/ 5795209 h 11328905"/>
                <a:gd name="connsiteX290" fmla="*/ 10109420 w 16097437"/>
                <a:gd name="connsiteY290" fmla="*/ 5853161 h 11328905"/>
                <a:gd name="connsiteX291" fmla="*/ 10154494 w 16097437"/>
                <a:gd name="connsiteY291" fmla="*/ 5917552 h 11328905"/>
                <a:gd name="connsiteX292" fmla="*/ 10186689 w 16097437"/>
                <a:gd name="connsiteY292" fmla="*/ 5923991 h 11328905"/>
                <a:gd name="connsiteX293" fmla="*/ 10218885 w 16097437"/>
                <a:gd name="connsiteY293" fmla="*/ 5923991 h 11328905"/>
                <a:gd name="connsiteX294" fmla="*/ 10257519 w 16097437"/>
                <a:gd name="connsiteY294" fmla="*/ 5911113 h 11328905"/>
                <a:gd name="connsiteX295" fmla="*/ 10302593 w 16097437"/>
                <a:gd name="connsiteY295" fmla="*/ 5872478 h 11328905"/>
                <a:gd name="connsiteX296" fmla="*/ 10347667 w 16097437"/>
                <a:gd name="connsiteY296" fmla="*/ 5808087 h 11328905"/>
                <a:gd name="connsiteX297" fmla="*/ 10379863 w 16097437"/>
                <a:gd name="connsiteY297" fmla="*/ 5730817 h 11328905"/>
                <a:gd name="connsiteX298" fmla="*/ 10399180 w 16097437"/>
                <a:gd name="connsiteY298" fmla="*/ 5679304 h 11328905"/>
                <a:gd name="connsiteX299" fmla="*/ 10412058 w 16097437"/>
                <a:gd name="connsiteY299" fmla="*/ 5614913 h 11328905"/>
                <a:gd name="connsiteX300" fmla="*/ 10424937 w 16097437"/>
                <a:gd name="connsiteY300" fmla="*/ 5563400 h 11328905"/>
                <a:gd name="connsiteX301" fmla="*/ 10450693 w 16097437"/>
                <a:gd name="connsiteY301" fmla="*/ 5537644 h 11328905"/>
                <a:gd name="connsiteX302" fmla="*/ 10515084 w 16097437"/>
                <a:gd name="connsiteY302" fmla="*/ 5531205 h 11328905"/>
                <a:gd name="connsiteX303" fmla="*/ 10566597 w 16097437"/>
                <a:gd name="connsiteY303" fmla="*/ 5524766 h 11328905"/>
                <a:gd name="connsiteX304" fmla="*/ 10560158 w 16097437"/>
                <a:gd name="connsiteY304" fmla="*/ 5550522 h 11328905"/>
                <a:gd name="connsiteX305" fmla="*/ 10547280 w 16097437"/>
                <a:gd name="connsiteY305" fmla="*/ 5621352 h 11328905"/>
                <a:gd name="connsiteX306" fmla="*/ 10547280 w 16097437"/>
                <a:gd name="connsiteY306" fmla="*/ 5653548 h 11328905"/>
                <a:gd name="connsiteX307" fmla="*/ 10553719 w 16097437"/>
                <a:gd name="connsiteY307" fmla="*/ 5672865 h 11328905"/>
                <a:gd name="connsiteX308" fmla="*/ 10566597 w 16097437"/>
                <a:gd name="connsiteY308" fmla="*/ 5698622 h 11328905"/>
                <a:gd name="connsiteX309" fmla="*/ 10579475 w 16097437"/>
                <a:gd name="connsiteY309" fmla="*/ 5711500 h 11328905"/>
                <a:gd name="connsiteX310" fmla="*/ 10579475 w 16097437"/>
                <a:gd name="connsiteY310" fmla="*/ 5711500 h 11328905"/>
                <a:gd name="connsiteX311" fmla="*/ 10618110 w 16097437"/>
                <a:gd name="connsiteY311" fmla="*/ 5743696 h 11328905"/>
                <a:gd name="connsiteX312" fmla="*/ 10611671 w 16097437"/>
                <a:gd name="connsiteY312" fmla="*/ 5743696 h 11328905"/>
                <a:gd name="connsiteX313" fmla="*/ 10624549 w 16097437"/>
                <a:gd name="connsiteY313" fmla="*/ 5750135 h 11328905"/>
                <a:gd name="connsiteX314" fmla="*/ 10663184 w 16097437"/>
                <a:gd name="connsiteY314" fmla="*/ 5769452 h 11328905"/>
                <a:gd name="connsiteX315" fmla="*/ 10676062 w 16097437"/>
                <a:gd name="connsiteY315" fmla="*/ 5769452 h 11328905"/>
                <a:gd name="connsiteX316" fmla="*/ 10734014 w 16097437"/>
                <a:gd name="connsiteY316" fmla="*/ 5750135 h 11328905"/>
                <a:gd name="connsiteX317" fmla="*/ 10779088 w 16097437"/>
                <a:gd name="connsiteY317" fmla="*/ 5692183 h 11328905"/>
                <a:gd name="connsiteX318" fmla="*/ 10804844 w 16097437"/>
                <a:gd name="connsiteY318" fmla="*/ 5627792 h 11328905"/>
                <a:gd name="connsiteX319" fmla="*/ 10824162 w 16097437"/>
                <a:gd name="connsiteY319" fmla="*/ 5576279 h 11328905"/>
                <a:gd name="connsiteX320" fmla="*/ 10837040 w 16097437"/>
                <a:gd name="connsiteY320" fmla="*/ 5531205 h 11328905"/>
                <a:gd name="connsiteX321" fmla="*/ 10856357 w 16097437"/>
                <a:gd name="connsiteY321" fmla="*/ 5492570 h 11328905"/>
                <a:gd name="connsiteX322" fmla="*/ 10856357 w 16097437"/>
                <a:gd name="connsiteY322" fmla="*/ 5499009 h 11328905"/>
                <a:gd name="connsiteX323" fmla="*/ 10849918 w 16097437"/>
                <a:gd name="connsiteY323" fmla="*/ 5531205 h 11328905"/>
                <a:gd name="connsiteX324" fmla="*/ 10843479 w 16097437"/>
                <a:gd name="connsiteY324" fmla="*/ 5563400 h 11328905"/>
                <a:gd name="connsiteX325" fmla="*/ 10830601 w 16097437"/>
                <a:gd name="connsiteY325" fmla="*/ 5679304 h 11328905"/>
                <a:gd name="connsiteX326" fmla="*/ 10824162 w 16097437"/>
                <a:gd name="connsiteY326" fmla="*/ 5737257 h 11328905"/>
                <a:gd name="connsiteX327" fmla="*/ 10824162 w 16097437"/>
                <a:gd name="connsiteY327" fmla="*/ 5795209 h 11328905"/>
                <a:gd name="connsiteX328" fmla="*/ 10830601 w 16097437"/>
                <a:gd name="connsiteY328" fmla="*/ 5853161 h 11328905"/>
                <a:gd name="connsiteX329" fmla="*/ 10843479 w 16097437"/>
                <a:gd name="connsiteY329" fmla="*/ 5917552 h 11328905"/>
                <a:gd name="connsiteX330" fmla="*/ 10875675 w 16097437"/>
                <a:gd name="connsiteY330" fmla="*/ 5936869 h 11328905"/>
                <a:gd name="connsiteX331" fmla="*/ 10920749 w 16097437"/>
                <a:gd name="connsiteY331" fmla="*/ 5923991 h 11328905"/>
                <a:gd name="connsiteX332" fmla="*/ 10952944 w 16097437"/>
                <a:gd name="connsiteY332" fmla="*/ 5878917 h 11328905"/>
                <a:gd name="connsiteX333" fmla="*/ 10978701 w 16097437"/>
                <a:gd name="connsiteY333" fmla="*/ 5833843 h 11328905"/>
                <a:gd name="connsiteX334" fmla="*/ 10991579 w 16097437"/>
                <a:gd name="connsiteY334" fmla="*/ 5788770 h 11328905"/>
                <a:gd name="connsiteX335" fmla="*/ 11030214 w 16097437"/>
                <a:gd name="connsiteY335" fmla="*/ 5692183 h 11328905"/>
                <a:gd name="connsiteX336" fmla="*/ 11088166 w 16097437"/>
                <a:gd name="connsiteY336" fmla="*/ 5595596 h 11328905"/>
                <a:gd name="connsiteX337" fmla="*/ 11146118 w 16097437"/>
                <a:gd name="connsiteY337" fmla="*/ 5518326 h 11328905"/>
                <a:gd name="connsiteX338" fmla="*/ 11197631 w 16097437"/>
                <a:gd name="connsiteY338" fmla="*/ 5466814 h 11328905"/>
                <a:gd name="connsiteX339" fmla="*/ 11178314 w 16097437"/>
                <a:gd name="connsiteY339" fmla="*/ 5447496 h 11328905"/>
                <a:gd name="connsiteX340" fmla="*/ 11139679 w 16097437"/>
                <a:gd name="connsiteY340" fmla="*/ 5466814 h 11328905"/>
                <a:gd name="connsiteX341" fmla="*/ 11094605 w 16097437"/>
                <a:gd name="connsiteY341" fmla="*/ 5511887 h 11328905"/>
                <a:gd name="connsiteX342" fmla="*/ 11049531 w 16097437"/>
                <a:gd name="connsiteY342" fmla="*/ 5576279 h 11328905"/>
                <a:gd name="connsiteX343" fmla="*/ 10998018 w 16097437"/>
                <a:gd name="connsiteY343" fmla="*/ 5653548 h 11328905"/>
                <a:gd name="connsiteX344" fmla="*/ 10959384 w 16097437"/>
                <a:gd name="connsiteY344" fmla="*/ 5724378 h 11328905"/>
                <a:gd name="connsiteX345" fmla="*/ 10920749 w 16097437"/>
                <a:gd name="connsiteY345" fmla="*/ 5814526 h 11328905"/>
                <a:gd name="connsiteX346" fmla="*/ 10901432 w 16097437"/>
                <a:gd name="connsiteY346" fmla="*/ 5853161 h 11328905"/>
                <a:gd name="connsiteX347" fmla="*/ 10894992 w 16097437"/>
                <a:gd name="connsiteY347" fmla="*/ 5833843 h 11328905"/>
                <a:gd name="connsiteX348" fmla="*/ 10894992 w 16097437"/>
                <a:gd name="connsiteY348" fmla="*/ 5801648 h 11328905"/>
                <a:gd name="connsiteX349" fmla="*/ 10894992 w 16097437"/>
                <a:gd name="connsiteY349" fmla="*/ 5788770 h 11328905"/>
                <a:gd name="connsiteX350" fmla="*/ 10894992 w 16097437"/>
                <a:gd name="connsiteY350" fmla="*/ 5769452 h 11328905"/>
                <a:gd name="connsiteX351" fmla="*/ 10894992 w 16097437"/>
                <a:gd name="connsiteY351" fmla="*/ 5750135 h 11328905"/>
                <a:gd name="connsiteX352" fmla="*/ 10888553 w 16097437"/>
                <a:gd name="connsiteY352" fmla="*/ 5730817 h 11328905"/>
                <a:gd name="connsiteX353" fmla="*/ 10901432 w 16097437"/>
                <a:gd name="connsiteY353" fmla="*/ 5711500 h 11328905"/>
                <a:gd name="connsiteX354" fmla="*/ 10901432 w 16097437"/>
                <a:gd name="connsiteY354" fmla="*/ 5685744 h 11328905"/>
                <a:gd name="connsiteX355" fmla="*/ 10901432 w 16097437"/>
                <a:gd name="connsiteY355" fmla="*/ 5679304 h 11328905"/>
                <a:gd name="connsiteX356" fmla="*/ 10901432 w 16097437"/>
                <a:gd name="connsiteY356" fmla="*/ 5672865 h 11328905"/>
                <a:gd name="connsiteX357" fmla="*/ 10914310 w 16097437"/>
                <a:gd name="connsiteY357" fmla="*/ 5589157 h 11328905"/>
                <a:gd name="connsiteX358" fmla="*/ 10914310 w 16097437"/>
                <a:gd name="connsiteY358" fmla="*/ 5589157 h 11328905"/>
                <a:gd name="connsiteX359" fmla="*/ 10914310 w 16097437"/>
                <a:gd name="connsiteY359" fmla="*/ 5582718 h 11328905"/>
                <a:gd name="connsiteX360" fmla="*/ 10933627 w 16097437"/>
                <a:gd name="connsiteY360" fmla="*/ 5486131 h 11328905"/>
                <a:gd name="connsiteX361" fmla="*/ 10946505 w 16097437"/>
                <a:gd name="connsiteY361" fmla="*/ 5408861 h 11328905"/>
                <a:gd name="connsiteX362" fmla="*/ 10952944 w 16097437"/>
                <a:gd name="connsiteY362" fmla="*/ 5402422 h 11328905"/>
                <a:gd name="connsiteX363" fmla="*/ 11049531 w 16097437"/>
                <a:gd name="connsiteY363" fmla="*/ 5331592 h 11328905"/>
                <a:gd name="connsiteX364" fmla="*/ 11133240 w 16097437"/>
                <a:gd name="connsiteY364" fmla="*/ 5254323 h 11328905"/>
                <a:gd name="connsiteX365" fmla="*/ 11204070 w 16097437"/>
                <a:gd name="connsiteY365" fmla="*/ 5151297 h 11328905"/>
                <a:gd name="connsiteX366" fmla="*/ 11262022 w 16097437"/>
                <a:gd name="connsiteY366" fmla="*/ 5016075 h 11328905"/>
                <a:gd name="connsiteX367" fmla="*/ 11268461 w 16097437"/>
                <a:gd name="connsiteY367" fmla="*/ 4983879 h 11328905"/>
                <a:gd name="connsiteX368" fmla="*/ 11268461 w 16097437"/>
                <a:gd name="connsiteY368" fmla="*/ 4951684 h 11328905"/>
                <a:gd name="connsiteX369" fmla="*/ 11268461 w 16097437"/>
                <a:gd name="connsiteY369" fmla="*/ 4919488 h 11328905"/>
                <a:gd name="connsiteX370" fmla="*/ 11262022 w 16097437"/>
                <a:gd name="connsiteY370" fmla="*/ 4887293 h 11328905"/>
                <a:gd name="connsiteX371" fmla="*/ 11268461 w 16097437"/>
                <a:gd name="connsiteY371" fmla="*/ 4880854 h 11328905"/>
                <a:gd name="connsiteX372" fmla="*/ 11249144 w 16097437"/>
                <a:gd name="connsiteY372" fmla="*/ 4848658 h 11328905"/>
                <a:gd name="connsiteX373" fmla="*/ 11204070 w 16097437"/>
                <a:gd name="connsiteY373" fmla="*/ 4829341 h 11328905"/>
                <a:gd name="connsiteX374" fmla="*/ 11139679 w 16097437"/>
                <a:gd name="connsiteY374" fmla="*/ 4842219 h 11328905"/>
                <a:gd name="connsiteX375" fmla="*/ 10965823 w 16097437"/>
                <a:gd name="connsiteY375" fmla="*/ 5325153 h 11328905"/>
                <a:gd name="connsiteX376" fmla="*/ 11004457 w 16097437"/>
                <a:gd name="connsiteY376" fmla="*/ 5170614 h 11328905"/>
                <a:gd name="connsiteX377" fmla="*/ 11062409 w 16097437"/>
                <a:gd name="connsiteY377" fmla="*/ 5048271 h 11328905"/>
                <a:gd name="connsiteX378" fmla="*/ 11113922 w 16097437"/>
                <a:gd name="connsiteY378" fmla="*/ 4964562 h 11328905"/>
                <a:gd name="connsiteX379" fmla="*/ 11146118 w 16097437"/>
                <a:gd name="connsiteY379" fmla="*/ 4913049 h 11328905"/>
                <a:gd name="connsiteX380" fmla="*/ 11165436 w 16097437"/>
                <a:gd name="connsiteY380" fmla="*/ 4887293 h 11328905"/>
                <a:gd name="connsiteX381" fmla="*/ 11197631 w 16097437"/>
                <a:gd name="connsiteY381" fmla="*/ 4874414 h 11328905"/>
                <a:gd name="connsiteX382" fmla="*/ 11204070 w 16097437"/>
                <a:gd name="connsiteY382" fmla="*/ 4880854 h 11328905"/>
                <a:gd name="connsiteX383" fmla="*/ 11204070 w 16097437"/>
                <a:gd name="connsiteY383" fmla="*/ 4919488 h 11328905"/>
                <a:gd name="connsiteX384" fmla="*/ 11204070 w 16097437"/>
                <a:gd name="connsiteY384" fmla="*/ 4932367 h 11328905"/>
                <a:gd name="connsiteX385" fmla="*/ 11197631 w 16097437"/>
                <a:gd name="connsiteY385" fmla="*/ 4971001 h 11328905"/>
                <a:gd name="connsiteX386" fmla="*/ 11178314 w 16097437"/>
                <a:gd name="connsiteY386" fmla="*/ 5067588 h 11328905"/>
                <a:gd name="connsiteX387" fmla="*/ 11133240 w 16097437"/>
                <a:gd name="connsiteY387" fmla="*/ 5144857 h 11328905"/>
                <a:gd name="connsiteX388" fmla="*/ 11081727 w 16097437"/>
                <a:gd name="connsiteY388" fmla="*/ 5222127 h 11328905"/>
                <a:gd name="connsiteX389" fmla="*/ 11030214 w 16097437"/>
                <a:gd name="connsiteY389" fmla="*/ 5273640 h 11328905"/>
                <a:gd name="connsiteX390" fmla="*/ 10985140 w 16097437"/>
                <a:gd name="connsiteY390" fmla="*/ 5312275 h 11328905"/>
                <a:gd name="connsiteX391" fmla="*/ 10965823 w 16097437"/>
                <a:gd name="connsiteY391" fmla="*/ 5325153 h 11328905"/>
                <a:gd name="connsiteX392" fmla="*/ 10965823 w 16097437"/>
                <a:gd name="connsiteY392" fmla="*/ 5325153 h 11328905"/>
                <a:gd name="connsiteX393" fmla="*/ 10289715 w 16097437"/>
                <a:gd name="connsiteY393" fmla="*/ 5492570 h 11328905"/>
                <a:gd name="connsiteX394" fmla="*/ 10238202 w 16097437"/>
                <a:gd name="connsiteY394" fmla="*/ 5466814 h 11328905"/>
                <a:gd name="connsiteX395" fmla="*/ 10206006 w 16097437"/>
                <a:gd name="connsiteY395" fmla="*/ 5441057 h 11328905"/>
                <a:gd name="connsiteX396" fmla="*/ 10199567 w 16097437"/>
                <a:gd name="connsiteY396" fmla="*/ 5402422 h 11328905"/>
                <a:gd name="connsiteX397" fmla="*/ 10218885 w 16097437"/>
                <a:gd name="connsiteY397" fmla="*/ 5331592 h 11328905"/>
                <a:gd name="connsiteX398" fmla="*/ 10289715 w 16097437"/>
                <a:gd name="connsiteY398" fmla="*/ 5305836 h 11328905"/>
                <a:gd name="connsiteX399" fmla="*/ 10321910 w 16097437"/>
                <a:gd name="connsiteY399" fmla="*/ 5318714 h 11328905"/>
                <a:gd name="connsiteX400" fmla="*/ 10347667 w 16097437"/>
                <a:gd name="connsiteY400" fmla="*/ 5338031 h 11328905"/>
                <a:gd name="connsiteX401" fmla="*/ 10373424 w 16097437"/>
                <a:gd name="connsiteY401" fmla="*/ 5395983 h 11328905"/>
                <a:gd name="connsiteX402" fmla="*/ 10386302 w 16097437"/>
                <a:gd name="connsiteY402" fmla="*/ 5434618 h 11328905"/>
                <a:gd name="connsiteX403" fmla="*/ 10379863 w 16097437"/>
                <a:gd name="connsiteY403" fmla="*/ 5447496 h 11328905"/>
                <a:gd name="connsiteX404" fmla="*/ 10379863 w 16097437"/>
                <a:gd name="connsiteY404" fmla="*/ 5460374 h 11328905"/>
                <a:gd name="connsiteX405" fmla="*/ 10379863 w 16097437"/>
                <a:gd name="connsiteY405" fmla="*/ 5473253 h 11328905"/>
                <a:gd name="connsiteX406" fmla="*/ 10379863 w 16097437"/>
                <a:gd name="connsiteY406" fmla="*/ 5486131 h 11328905"/>
                <a:gd name="connsiteX407" fmla="*/ 10379863 w 16097437"/>
                <a:gd name="connsiteY407" fmla="*/ 5492570 h 11328905"/>
                <a:gd name="connsiteX408" fmla="*/ 10379863 w 16097437"/>
                <a:gd name="connsiteY408" fmla="*/ 5492570 h 11328905"/>
                <a:gd name="connsiteX409" fmla="*/ 10373424 w 16097437"/>
                <a:gd name="connsiteY409" fmla="*/ 5492570 h 11328905"/>
                <a:gd name="connsiteX410" fmla="*/ 10360545 w 16097437"/>
                <a:gd name="connsiteY410" fmla="*/ 5499009 h 11328905"/>
                <a:gd name="connsiteX411" fmla="*/ 10289715 w 16097437"/>
                <a:gd name="connsiteY411" fmla="*/ 5492570 h 11328905"/>
                <a:gd name="connsiteX412" fmla="*/ 10656745 w 16097437"/>
                <a:gd name="connsiteY412" fmla="*/ 5711500 h 11328905"/>
                <a:gd name="connsiteX413" fmla="*/ 10643867 w 16097437"/>
                <a:gd name="connsiteY413" fmla="*/ 5685744 h 11328905"/>
                <a:gd name="connsiteX414" fmla="*/ 10630988 w 16097437"/>
                <a:gd name="connsiteY414" fmla="*/ 5647109 h 11328905"/>
                <a:gd name="connsiteX415" fmla="*/ 10630988 w 16097437"/>
                <a:gd name="connsiteY415" fmla="*/ 5634231 h 11328905"/>
                <a:gd name="connsiteX416" fmla="*/ 10630988 w 16097437"/>
                <a:gd name="connsiteY416" fmla="*/ 5627792 h 11328905"/>
                <a:gd name="connsiteX417" fmla="*/ 10643867 w 16097437"/>
                <a:gd name="connsiteY417" fmla="*/ 5556961 h 11328905"/>
                <a:gd name="connsiteX418" fmla="*/ 10682501 w 16097437"/>
                <a:gd name="connsiteY418" fmla="*/ 5492570 h 11328905"/>
                <a:gd name="connsiteX419" fmla="*/ 10727575 w 16097437"/>
                <a:gd name="connsiteY419" fmla="*/ 5447496 h 11328905"/>
                <a:gd name="connsiteX420" fmla="*/ 10772649 w 16097437"/>
                <a:gd name="connsiteY420" fmla="*/ 5434618 h 11328905"/>
                <a:gd name="connsiteX421" fmla="*/ 10785527 w 16097437"/>
                <a:gd name="connsiteY421" fmla="*/ 5434618 h 11328905"/>
                <a:gd name="connsiteX422" fmla="*/ 10804844 w 16097437"/>
                <a:gd name="connsiteY422" fmla="*/ 5434618 h 11328905"/>
                <a:gd name="connsiteX423" fmla="*/ 10830601 w 16097437"/>
                <a:gd name="connsiteY423" fmla="*/ 5441057 h 11328905"/>
                <a:gd name="connsiteX424" fmla="*/ 10824162 w 16097437"/>
                <a:gd name="connsiteY424" fmla="*/ 5453935 h 11328905"/>
                <a:gd name="connsiteX425" fmla="*/ 10817723 w 16097437"/>
                <a:gd name="connsiteY425" fmla="*/ 5460374 h 11328905"/>
                <a:gd name="connsiteX426" fmla="*/ 10817723 w 16097437"/>
                <a:gd name="connsiteY426" fmla="*/ 5466814 h 11328905"/>
                <a:gd name="connsiteX427" fmla="*/ 10791966 w 16097437"/>
                <a:gd name="connsiteY427" fmla="*/ 5531205 h 11328905"/>
                <a:gd name="connsiteX428" fmla="*/ 10759771 w 16097437"/>
                <a:gd name="connsiteY428" fmla="*/ 5602035 h 11328905"/>
                <a:gd name="connsiteX429" fmla="*/ 10727575 w 16097437"/>
                <a:gd name="connsiteY429" fmla="*/ 5666426 h 11328905"/>
                <a:gd name="connsiteX430" fmla="*/ 10682501 w 16097437"/>
                <a:gd name="connsiteY430" fmla="*/ 5717939 h 11328905"/>
                <a:gd name="connsiteX431" fmla="*/ 10676062 w 16097437"/>
                <a:gd name="connsiteY431" fmla="*/ 5724378 h 11328905"/>
                <a:gd name="connsiteX432" fmla="*/ 10656745 w 16097437"/>
                <a:gd name="connsiteY432" fmla="*/ 5711500 h 11328905"/>
                <a:gd name="connsiteX433" fmla="*/ 10212446 w 16097437"/>
                <a:gd name="connsiteY433" fmla="*/ 5866039 h 11328905"/>
                <a:gd name="connsiteX434" fmla="*/ 10186689 w 16097437"/>
                <a:gd name="connsiteY434" fmla="*/ 5853161 h 11328905"/>
                <a:gd name="connsiteX435" fmla="*/ 10180250 w 16097437"/>
                <a:gd name="connsiteY435" fmla="*/ 5833843 h 11328905"/>
                <a:gd name="connsiteX436" fmla="*/ 10193128 w 16097437"/>
                <a:gd name="connsiteY436" fmla="*/ 5724378 h 11328905"/>
                <a:gd name="connsiteX437" fmla="*/ 10225324 w 16097437"/>
                <a:gd name="connsiteY437" fmla="*/ 5640670 h 11328905"/>
                <a:gd name="connsiteX438" fmla="*/ 10270398 w 16097437"/>
                <a:gd name="connsiteY438" fmla="*/ 5582718 h 11328905"/>
                <a:gd name="connsiteX439" fmla="*/ 10296154 w 16097437"/>
                <a:gd name="connsiteY439" fmla="*/ 5563400 h 11328905"/>
                <a:gd name="connsiteX440" fmla="*/ 10321910 w 16097437"/>
                <a:gd name="connsiteY440" fmla="*/ 5556961 h 11328905"/>
                <a:gd name="connsiteX441" fmla="*/ 10347667 w 16097437"/>
                <a:gd name="connsiteY441" fmla="*/ 5550522 h 11328905"/>
                <a:gd name="connsiteX442" fmla="*/ 10360545 w 16097437"/>
                <a:gd name="connsiteY442" fmla="*/ 5550522 h 11328905"/>
                <a:gd name="connsiteX443" fmla="*/ 10366984 w 16097437"/>
                <a:gd name="connsiteY443" fmla="*/ 5556961 h 11328905"/>
                <a:gd name="connsiteX444" fmla="*/ 10366984 w 16097437"/>
                <a:gd name="connsiteY444" fmla="*/ 5582718 h 11328905"/>
                <a:gd name="connsiteX445" fmla="*/ 10366984 w 16097437"/>
                <a:gd name="connsiteY445" fmla="*/ 5608474 h 11328905"/>
                <a:gd name="connsiteX446" fmla="*/ 10366984 w 16097437"/>
                <a:gd name="connsiteY446" fmla="*/ 5614913 h 11328905"/>
                <a:gd name="connsiteX447" fmla="*/ 10366984 w 16097437"/>
                <a:gd name="connsiteY447" fmla="*/ 5621352 h 11328905"/>
                <a:gd name="connsiteX448" fmla="*/ 10366984 w 16097437"/>
                <a:gd name="connsiteY448" fmla="*/ 5634231 h 11328905"/>
                <a:gd name="connsiteX449" fmla="*/ 10354106 w 16097437"/>
                <a:gd name="connsiteY449" fmla="*/ 5666426 h 11328905"/>
                <a:gd name="connsiteX450" fmla="*/ 10347667 w 16097437"/>
                <a:gd name="connsiteY450" fmla="*/ 5692183 h 11328905"/>
                <a:gd name="connsiteX451" fmla="*/ 10328349 w 16097437"/>
                <a:gd name="connsiteY451" fmla="*/ 5743696 h 11328905"/>
                <a:gd name="connsiteX452" fmla="*/ 10289715 w 16097437"/>
                <a:gd name="connsiteY452" fmla="*/ 5808087 h 11328905"/>
                <a:gd name="connsiteX453" fmla="*/ 10270398 w 16097437"/>
                <a:gd name="connsiteY453" fmla="*/ 5827404 h 11328905"/>
                <a:gd name="connsiteX454" fmla="*/ 10257519 w 16097437"/>
                <a:gd name="connsiteY454" fmla="*/ 5853161 h 11328905"/>
                <a:gd name="connsiteX455" fmla="*/ 10244641 w 16097437"/>
                <a:gd name="connsiteY455" fmla="*/ 5859600 h 11328905"/>
                <a:gd name="connsiteX456" fmla="*/ 10225324 w 16097437"/>
                <a:gd name="connsiteY456" fmla="*/ 5866039 h 11328905"/>
                <a:gd name="connsiteX457" fmla="*/ 10225324 w 16097437"/>
                <a:gd name="connsiteY457" fmla="*/ 5866039 h 11328905"/>
                <a:gd name="connsiteX458" fmla="*/ 10212446 w 16097437"/>
                <a:gd name="connsiteY458" fmla="*/ 5866039 h 11328905"/>
                <a:gd name="connsiteX459" fmla="*/ 9671559 w 16097437"/>
                <a:gd name="connsiteY459" fmla="*/ 5949748 h 11328905"/>
                <a:gd name="connsiteX460" fmla="*/ 9697316 w 16097437"/>
                <a:gd name="connsiteY460" fmla="*/ 5930430 h 11328905"/>
                <a:gd name="connsiteX461" fmla="*/ 9729511 w 16097437"/>
                <a:gd name="connsiteY461" fmla="*/ 5885356 h 11328905"/>
                <a:gd name="connsiteX462" fmla="*/ 9742390 w 16097437"/>
                <a:gd name="connsiteY462" fmla="*/ 5866039 h 11328905"/>
                <a:gd name="connsiteX463" fmla="*/ 9748829 w 16097437"/>
                <a:gd name="connsiteY463" fmla="*/ 5872478 h 11328905"/>
                <a:gd name="connsiteX464" fmla="*/ 9755268 w 16097437"/>
                <a:gd name="connsiteY464" fmla="*/ 5866039 h 11328905"/>
                <a:gd name="connsiteX465" fmla="*/ 9755268 w 16097437"/>
                <a:gd name="connsiteY465" fmla="*/ 5872478 h 11328905"/>
                <a:gd name="connsiteX466" fmla="*/ 9755268 w 16097437"/>
                <a:gd name="connsiteY466" fmla="*/ 5878917 h 11328905"/>
                <a:gd name="connsiteX467" fmla="*/ 9755268 w 16097437"/>
                <a:gd name="connsiteY467" fmla="*/ 5878917 h 11328905"/>
                <a:gd name="connsiteX468" fmla="*/ 9755268 w 16097437"/>
                <a:gd name="connsiteY468" fmla="*/ 5891796 h 11328905"/>
                <a:gd name="connsiteX469" fmla="*/ 9748829 w 16097437"/>
                <a:gd name="connsiteY469" fmla="*/ 5898235 h 11328905"/>
                <a:gd name="connsiteX470" fmla="*/ 9748829 w 16097437"/>
                <a:gd name="connsiteY470" fmla="*/ 5891796 h 11328905"/>
                <a:gd name="connsiteX471" fmla="*/ 9742390 w 16097437"/>
                <a:gd name="connsiteY471" fmla="*/ 5885356 h 11328905"/>
                <a:gd name="connsiteX472" fmla="*/ 9742390 w 16097437"/>
                <a:gd name="connsiteY472" fmla="*/ 5891796 h 11328905"/>
                <a:gd name="connsiteX473" fmla="*/ 9742390 w 16097437"/>
                <a:gd name="connsiteY473" fmla="*/ 5891796 h 11328905"/>
                <a:gd name="connsiteX474" fmla="*/ 9748829 w 16097437"/>
                <a:gd name="connsiteY474" fmla="*/ 5911113 h 11328905"/>
                <a:gd name="connsiteX475" fmla="*/ 9742390 w 16097437"/>
                <a:gd name="connsiteY475" fmla="*/ 5949748 h 11328905"/>
                <a:gd name="connsiteX476" fmla="*/ 9735951 w 16097437"/>
                <a:gd name="connsiteY476" fmla="*/ 5981943 h 11328905"/>
                <a:gd name="connsiteX477" fmla="*/ 9735951 w 16097437"/>
                <a:gd name="connsiteY477" fmla="*/ 5988382 h 11328905"/>
                <a:gd name="connsiteX478" fmla="*/ 9723072 w 16097437"/>
                <a:gd name="connsiteY478" fmla="*/ 6027017 h 11328905"/>
                <a:gd name="connsiteX479" fmla="*/ 9729511 w 16097437"/>
                <a:gd name="connsiteY479" fmla="*/ 6033456 h 11328905"/>
                <a:gd name="connsiteX480" fmla="*/ 9723072 w 16097437"/>
                <a:gd name="connsiteY480" fmla="*/ 6046334 h 11328905"/>
                <a:gd name="connsiteX481" fmla="*/ 9716633 w 16097437"/>
                <a:gd name="connsiteY481" fmla="*/ 6059213 h 11328905"/>
                <a:gd name="connsiteX482" fmla="*/ 9716633 w 16097437"/>
                <a:gd name="connsiteY482" fmla="*/ 6078530 h 11328905"/>
                <a:gd name="connsiteX483" fmla="*/ 9710194 w 16097437"/>
                <a:gd name="connsiteY483" fmla="*/ 6072091 h 11328905"/>
                <a:gd name="connsiteX484" fmla="*/ 9703755 w 16097437"/>
                <a:gd name="connsiteY484" fmla="*/ 6104286 h 11328905"/>
                <a:gd name="connsiteX485" fmla="*/ 9697316 w 16097437"/>
                <a:gd name="connsiteY485" fmla="*/ 6130043 h 11328905"/>
                <a:gd name="connsiteX486" fmla="*/ 9703755 w 16097437"/>
                <a:gd name="connsiteY486" fmla="*/ 6136482 h 11328905"/>
                <a:gd name="connsiteX487" fmla="*/ 9697316 w 16097437"/>
                <a:gd name="connsiteY487" fmla="*/ 6162239 h 11328905"/>
                <a:gd name="connsiteX488" fmla="*/ 9690877 w 16097437"/>
                <a:gd name="connsiteY488" fmla="*/ 6142921 h 11328905"/>
                <a:gd name="connsiteX489" fmla="*/ 9658681 w 16097437"/>
                <a:gd name="connsiteY489" fmla="*/ 6265264 h 11328905"/>
                <a:gd name="connsiteX490" fmla="*/ 9639364 w 16097437"/>
                <a:gd name="connsiteY490" fmla="*/ 6323216 h 11328905"/>
                <a:gd name="connsiteX491" fmla="*/ 9613607 w 16097437"/>
                <a:gd name="connsiteY491" fmla="*/ 6374729 h 11328905"/>
                <a:gd name="connsiteX492" fmla="*/ 9613607 w 16097437"/>
                <a:gd name="connsiteY492" fmla="*/ 6374729 h 11328905"/>
                <a:gd name="connsiteX493" fmla="*/ 9594290 w 16097437"/>
                <a:gd name="connsiteY493" fmla="*/ 6394047 h 11328905"/>
                <a:gd name="connsiteX494" fmla="*/ 9581412 w 16097437"/>
                <a:gd name="connsiteY494" fmla="*/ 6413364 h 11328905"/>
                <a:gd name="connsiteX495" fmla="*/ 9568533 w 16097437"/>
                <a:gd name="connsiteY495" fmla="*/ 6432682 h 11328905"/>
                <a:gd name="connsiteX496" fmla="*/ 9536338 w 16097437"/>
                <a:gd name="connsiteY496" fmla="*/ 6439121 h 11328905"/>
                <a:gd name="connsiteX497" fmla="*/ 9504142 w 16097437"/>
                <a:gd name="connsiteY497" fmla="*/ 6432682 h 11328905"/>
                <a:gd name="connsiteX498" fmla="*/ 9471947 w 16097437"/>
                <a:gd name="connsiteY498" fmla="*/ 6413364 h 11328905"/>
                <a:gd name="connsiteX499" fmla="*/ 9452629 w 16097437"/>
                <a:gd name="connsiteY499" fmla="*/ 6387608 h 11328905"/>
                <a:gd name="connsiteX500" fmla="*/ 9446190 w 16097437"/>
                <a:gd name="connsiteY500" fmla="*/ 6355412 h 11328905"/>
                <a:gd name="connsiteX501" fmla="*/ 9452629 w 16097437"/>
                <a:gd name="connsiteY501" fmla="*/ 6284582 h 11328905"/>
                <a:gd name="connsiteX502" fmla="*/ 9471947 w 16097437"/>
                <a:gd name="connsiteY502" fmla="*/ 6239508 h 11328905"/>
                <a:gd name="connsiteX503" fmla="*/ 9497703 w 16097437"/>
                <a:gd name="connsiteY503" fmla="*/ 6200873 h 11328905"/>
                <a:gd name="connsiteX504" fmla="*/ 9497703 w 16097437"/>
                <a:gd name="connsiteY504" fmla="*/ 6200873 h 11328905"/>
                <a:gd name="connsiteX505" fmla="*/ 9510581 w 16097437"/>
                <a:gd name="connsiteY505" fmla="*/ 6168678 h 11328905"/>
                <a:gd name="connsiteX506" fmla="*/ 9529899 w 16097437"/>
                <a:gd name="connsiteY506" fmla="*/ 6142921 h 11328905"/>
                <a:gd name="connsiteX507" fmla="*/ 9562094 w 16097437"/>
                <a:gd name="connsiteY507" fmla="*/ 6104286 h 11328905"/>
                <a:gd name="connsiteX508" fmla="*/ 9587851 w 16097437"/>
                <a:gd name="connsiteY508" fmla="*/ 6059213 h 11328905"/>
                <a:gd name="connsiteX509" fmla="*/ 9587851 w 16097437"/>
                <a:gd name="connsiteY509" fmla="*/ 6059213 h 11328905"/>
                <a:gd name="connsiteX510" fmla="*/ 9581412 w 16097437"/>
                <a:gd name="connsiteY510" fmla="*/ 6052773 h 11328905"/>
                <a:gd name="connsiteX511" fmla="*/ 9600729 w 16097437"/>
                <a:gd name="connsiteY511" fmla="*/ 6046334 h 11328905"/>
                <a:gd name="connsiteX512" fmla="*/ 9607168 w 16097437"/>
                <a:gd name="connsiteY512" fmla="*/ 6039895 h 11328905"/>
                <a:gd name="connsiteX513" fmla="*/ 9607168 w 16097437"/>
                <a:gd name="connsiteY513" fmla="*/ 6039895 h 11328905"/>
                <a:gd name="connsiteX514" fmla="*/ 9607168 w 16097437"/>
                <a:gd name="connsiteY514" fmla="*/ 6033456 h 11328905"/>
                <a:gd name="connsiteX515" fmla="*/ 9620046 w 16097437"/>
                <a:gd name="connsiteY515" fmla="*/ 6014139 h 11328905"/>
                <a:gd name="connsiteX516" fmla="*/ 9620046 w 16097437"/>
                <a:gd name="connsiteY516" fmla="*/ 6014139 h 11328905"/>
                <a:gd name="connsiteX517" fmla="*/ 9613607 w 16097437"/>
                <a:gd name="connsiteY517" fmla="*/ 6001260 h 11328905"/>
                <a:gd name="connsiteX518" fmla="*/ 9632925 w 16097437"/>
                <a:gd name="connsiteY518" fmla="*/ 5975504 h 11328905"/>
                <a:gd name="connsiteX519" fmla="*/ 9645803 w 16097437"/>
                <a:gd name="connsiteY519" fmla="*/ 5962626 h 11328905"/>
                <a:gd name="connsiteX520" fmla="*/ 9652242 w 16097437"/>
                <a:gd name="connsiteY520" fmla="*/ 5962626 h 11328905"/>
                <a:gd name="connsiteX521" fmla="*/ 9652242 w 16097437"/>
                <a:gd name="connsiteY521" fmla="*/ 5962626 h 11328905"/>
                <a:gd name="connsiteX522" fmla="*/ 9671559 w 16097437"/>
                <a:gd name="connsiteY522" fmla="*/ 5949748 h 11328905"/>
                <a:gd name="connsiteX523" fmla="*/ 5479692 w 16097437"/>
                <a:gd name="connsiteY523" fmla="*/ 4842219 h 11328905"/>
                <a:gd name="connsiteX524" fmla="*/ 5466814 w 16097437"/>
                <a:gd name="connsiteY524" fmla="*/ 4861536 h 11328905"/>
                <a:gd name="connsiteX525" fmla="*/ 5473253 w 16097437"/>
                <a:gd name="connsiteY525" fmla="*/ 4867975 h 11328905"/>
                <a:gd name="connsiteX526" fmla="*/ 5466814 w 16097437"/>
                <a:gd name="connsiteY526" fmla="*/ 4874414 h 11328905"/>
                <a:gd name="connsiteX527" fmla="*/ 5453936 w 16097437"/>
                <a:gd name="connsiteY527" fmla="*/ 4880854 h 11328905"/>
                <a:gd name="connsiteX528" fmla="*/ 5453936 w 16097437"/>
                <a:gd name="connsiteY528" fmla="*/ 4880854 h 11328905"/>
                <a:gd name="connsiteX529" fmla="*/ 5460375 w 16097437"/>
                <a:gd name="connsiteY529" fmla="*/ 4893732 h 11328905"/>
                <a:gd name="connsiteX530" fmla="*/ 5453936 w 16097437"/>
                <a:gd name="connsiteY530" fmla="*/ 4893732 h 11328905"/>
                <a:gd name="connsiteX531" fmla="*/ 5453936 w 16097437"/>
                <a:gd name="connsiteY531" fmla="*/ 4913049 h 11328905"/>
                <a:gd name="connsiteX532" fmla="*/ 5453936 w 16097437"/>
                <a:gd name="connsiteY532" fmla="*/ 4932367 h 11328905"/>
                <a:gd name="connsiteX533" fmla="*/ 5453936 w 16097437"/>
                <a:gd name="connsiteY533" fmla="*/ 4951684 h 11328905"/>
                <a:gd name="connsiteX534" fmla="*/ 5453936 w 16097437"/>
                <a:gd name="connsiteY534" fmla="*/ 4977440 h 11328905"/>
                <a:gd name="connsiteX535" fmla="*/ 5453936 w 16097437"/>
                <a:gd name="connsiteY535" fmla="*/ 4983879 h 11328905"/>
                <a:gd name="connsiteX536" fmla="*/ 5453936 w 16097437"/>
                <a:gd name="connsiteY536" fmla="*/ 4990319 h 11328905"/>
                <a:gd name="connsiteX537" fmla="*/ 5453936 w 16097437"/>
                <a:gd name="connsiteY537" fmla="*/ 4996758 h 11328905"/>
                <a:gd name="connsiteX538" fmla="*/ 5453936 w 16097437"/>
                <a:gd name="connsiteY538" fmla="*/ 5022514 h 11328905"/>
                <a:gd name="connsiteX539" fmla="*/ 5447496 w 16097437"/>
                <a:gd name="connsiteY539" fmla="*/ 5048271 h 11328905"/>
                <a:gd name="connsiteX540" fmla="*/ 5453936 w 16097437"/>
                <a:gd name="connsiteY540" fmla="*/ 5048271 h 11328905"/>
                <a:gd name="connsiteX541" fmla="*/ 5447496 w 16097437"/>
                <a:gd name="connsiteY541" fmla="*/ 5067588 h 11328905"/>
                <a:gd name="connsiteX542" fmla="*/ 5441057 w 16097437"/>
                <a:gd name="connsiteY542" fmla="*/ 5086905 h 11328905"/>
                <a:gd name="connsiteX543" fmla="*/ 5441057 w 16097437"/>
                <a:gd name="connsiteY543" fmla="*/ 5099784 h 11328905"/>
                <a:gd name="connsiteX544" fmla="*/ 5441057 w 16097437"/>
                <a:gd name="connsiteY544" fmla="*/ 5106223 h 11328905"/>
                <a:gd name="connsiteX545" fmla="*/ 5434618 w 16097437"/>
                <a:gd name="connsiteY545" fmla="*/ 5119101 h 11328905"/>
                <a:gd name="connsiteX546" fmla="*/ 5441057 w 16097437"/>
                <a:gd name="connsiteY546" fmla="*/ 5119101 h 11328905"/>
                <a:gd name="connsiteX547" fmla="*/ 5434618 w 16097437"/>
                <a:gd name="connsiteY547" fmla="*/ 5131979 h 11328905"/>
                <a:gd name="connsiteX548" fmla="*/ 5434618 w 16097437"/>
                <a:gd name="connsiteY548" fmla="*/ 5144857 h 11328905"/>
                <a:gd name="connsiteX549" fmla="*/ 5441057 w 16097437"/>
                <a:gd name="connsiteY549" fmla="*/ 5151297 h 11328905"/>
                <a:gd name="connsiteX550" fmla="*/ 5434618 w 16097437"/>
                <a:gd name="connsiteY550" fmla="*/ 5164175 h 11328905"/>
                <a:gd name="connsiteX551" fmla="*/ 5428179 w 16097437"/>
                <a:gd name="connsiteY551" fmla="*/ 5177053 h 11328905"/>
                <a:gd name="connsiteX552" fmla="*/ 5428179 w 16097437"/>
                <a:gd name="connsiteY552" fmla="*/ 5189931 h 11328905"/>
                <a:gd name="connsiteX553" fmla="*/ 5428179 w 16097437"/>
                <a:gd name="connsiteY553" fmla="*/ 5196370 h 11328905"/>
                <a:gd name="connsiteX554" fmla="*/ 5428179 w 16097437"/>
                <a:gd name="connsiteY554" fmla="*/ 5202810 h 11328905"/>
                <a:gd name="connsiteX555" fmla="*/ 5434618 w 16097437"/>
                <a:gd name="connsiteY555" fmla="*/ 5209249 h 11328905"/>
                <a:gd name="connsiteX556" fmla="*/ 5428179 w 16097437"/>
                <a:gd name="connsiteY556" fmla="*/ 5222127 h 11328905"/>
                <a:gd name="connsiteX557" fmla="*/ 5421740 w 16097437"/>
                <a:gd name="connsiteY557" fmla="*/ 5235005 h 11328905"/>
                <a:gd name="connsiteX558" fmla="*/ 5421740 w 16097437"/>
                <a:gd name="connsiteY558" fmla="*/ 5254323 h 11328905"/>
                <a:gd name="connsiteX559" fmla="*/ 5421740 w 16097437"/>
                <a:gd name="connsiteY559" fmla="*/ 5260762 h 11328905"/>
                <a:gd name="connsiteX560" fmla="*/ 5408862 w 16097437"/>
                <a:gd name="connsiteY560" fmla="*/ 5286518 h 11328905"/>
                <a:gd name="connsiteX561" fmla="*/ 5402423 w 16097437"/>
                <a:gd name="connsiteY561" fmla="*/ 5305836 h 11328905"/>
                <a:gd name="connsiteX562" fmla="*/ 5408862 w 16097437"/>
                <a:gd name="connsiteY562" fmla="*/ 5312275 h 11328905"/>
                <a:gd name="connsiteX563" fmla="*/ 5408862 w 16097437"/>
                <a:gd name="connsiteY563" fmla="*/ 5318714 h 11328905"/>
                <a:gd name="connsiteX564" fmla="*/ 5408862 w 16097437"/>
                <a:gd name="connsiteY564" fmla="*/ 5325153 h 11328905"/>
                <a:gd name="connsiteX565" fmla="*/ 5402423 w 16097437"/>
                <a:gd name="connsiteY565" fmla="*/ 5331592 h 11328905"/>
                <a:gd name="connsiteX566" fmla="*/ 5395983 w 16097437"/>
                <a:gd name="connsiteY566" fmla="*/ 5344470 h 11328905"/>
                <a:gd name="connsiteX567" fmla="*/ 5395983 w 16097437"/>
                <a:gd name="connsiteY567" fmla="*/ 5344470 h 11328905"/>
                <a:gd name="connsiteX568" fmla="*/ 5395983 w 16097437"/>
                <a:gd name="connsiteY568" fmla="*/ 5344470 h 11328905"/>
                <a:gd name="connsiteX569" fmla="*/ 5402423 w 16097437"/>
                <a:gd name="connsiteY569" fmla="*/ 5350909 h 11328905"/>
                <a:gd name="connsiteX570" fmla="*/ 5389544 w 16097437"/>
                <a:gd name="connsiteY570" fmla="*/ 5363788 h 11328905"/>
                <a:gd name="connsiteX571" fmla="*/ 5389544 w 16097437"/>
                <a:gd name="connsiteY571" fmla="*/ 5363788 h 11328905"/>
                <a:gd name="connsiteX572" fmla="*/ 5389544 w 16097437"/>
                <a:gd name="connsiteY572" fmla="*/ 5370227 h 11328905"/>
                <a:gd name="connsiteX573" fmla="*/ 5389544 w 16097437"/>
                <a:gd name="connsiteY573" fmla="*/ 5370227 h 11328905"/>
                <a:gd name="connsiteX574" fmla="*/ 5389544 w 16097437"/>
                <a:gd name="connsiteY574" fmla="*/ 5376666 h 11328905"/>
                <a:gd name="connsiteX575" fmla="*/ 5389544 w 16097437"/>
                <a:gd name="connsiteY575" fmla="*/ 5383105 h 11328905"/>
                <a:gd name="connsiteX576" fmla="*/ 5383105 w 16097437"/>
                <a:gd name="connsiteY576" fmla="*/ 5395983 h 11328905"/>
                <a:gd name="connsiteX577" fmla="*/ 5383105 w 16097437"/>
                <a:gd name="connsiteY577" fmla="*/ 5402422 h 11328905"/>
                <a:gd name="connsiteX578" fmla="*/ 5383105 w 16097437"/>
                <a:gd name="connsiteY578" fmla="*/ 5402422 h 11328905"/>
                <a:gd name="connsiteX579" fmla="*/ 5376666 w 16097437"/>
                <a:gd name="connsiteY579" fmla="*/ 5402422 h 11328905"/>
                <a:gd name="connsiteX580" fmla="*/ 5376666 w 16097437"/>
                <a:gd name="connsiteY580" fmla="*/ 5408861 h 11328905"/>
                <a:gd name="connsiteX581" fmla="*/ 5383105 w 16097437"/>
                <a:gd name="connsiteY581" fmla="*/ 5408861 h 11328905"/>
                <a:gd name="connsiteX582" fmla="*/ 5383105 w 16097437"/>
                <a:gd name="connsiteY582" fmla="*/ 5408861 h 11328905"/>
                <a:gd name="connsiteX583" fmla="*/ 5376666 w 16097437"/>
                <a:gd name="connsiteY583" fmla="*/ 5415301 h 11328905"/>
                <a:gd name="connsiteX584" fmla="*/ 5370227 w 16097437"/>
                <a:gd name="connsiteY584" fmla="*/ 5421740 h 11328905"/>
                <a:gd name="connsiteX585" fmla="*/ 5376666 w 16097437"/>
                <a:gd name="connsiteY585" fmla="*/ 5428179 h 11328905"/>
                <a:gd name="connsiteX586" fmla="*/ 5376666 w 16097437"/>
                <a:gd name="connsiteY586" fmla="*/ 5434618 h 11328905"/>
                <a:gd name="connsiteX587" fmla="*/ 5370227 w 16097437"/>
                <a:gd name="connsiteY587" fmla="*/ 5447496 h 11328905"/>
                <a:gd name="connsiteX588" fmla="*/ 5370227 w 16097437"/>
                <a:gd name="connsiteY588" fmla="*/ 5447496 h 11328905"/>
                <a:gd name="connsiteX589" fmla="*/ 5363788 w 16097437"/>
                <a:gd name="connsiteY589" fmla="*/ 5466814 h 11328905"/>
                <a:gd name="connsiteX590" fmla="*/ 5357349 w 16097437"/>
                <a:gd name="connsiteY590" fmla="*/ 5486131 h 11328905"/>
                <a:gd name="connsiteX591" fmla="*/ 5363788 w 16097437"/>
                <a:gd name="connsiteY591" fmla="*/ 5492570 h 11328905"/>
                <a:gd name="connsiteX592" fmla="*/ 5350910 w 16097437"/>
                <a:gd name="connsiteY592" fmla="*/ 5505448 h 11328905"/>
                <a:gd name="connsiteX593" fmla="*/ 5344470 w 16097437"/>
                <a:gd name="connsiteY593" fmla="*/ 5531205 h 11328905"/>
                <a:gd name="connsiteX594" fmla="*/ 5344470 w 16097437"/>
                <a:gd name="connsiteY594" fmla="*/ 5531205 h 11328905"/>
                <a:gd name="connsiteX595" fmla="*/ 5338031 w 16097437"/>
                <a:gd name="connsiteY595" fmla="*/ 5544083 h 11328905"/>
                <a:gd name="connsiteX596" fmla="*/ 5331592 w 16097437"/>
                <a:gd name="connsiteY596" fmla="*/ 5556961 h 11328905"/>
                <a:gd name="connsiteX597" fmla="*/ 5338031 w 16097437"/>
                <a:gd name="connsiteY597" fmla="*/ 5556961 h 11328905"/>
                <a:gd name="connsiteX598" fmla="*/ 5331592 w 16097437"/>
                <a:gd name="connsiteY598" fmla="*/ 5569839 h 11328905"/>
                <a:gd name="connsiteX599" fmla="*/ 5325153 w 16097437"/>
                <a:gd name="connsiteY599" fmla="*/ 5589157 h 11328905"/>
                <a:gd name="connsiteX600" fmla="*/ 5325153 w 16097437"/>
                <a:gd name="connsiteY600" fmla="*/ 5595596 h 11328905"/>
                <a:gd name="connsiteX601" fmla="*/ 5318714 w 16097437"/>
                <a:gd name="connsiteY601" fmla="*/ 5608474 h 11328905"/>
                <a:gd name="connsiteX602" fmla="*/ 5305836 w 16097437"/>
                <a:gd name="connsiteY602" fmla="*/ 5627792 h 11328905"/>
                <a:gd name="connsiteX603" fmla="*/ 5305836 w 16097437"/>
                <a:gd name="connsiteY603" fmla="*/ 5627792 h 11328905"/>
                <a:gd name="connsiteX604" fmla="*/ 5299397 w 16097437"/>
                <a:gd name="connsiteY604" fmla="*/ 5640670 h 11328905"/>
                <a:gd name="connsiteX605" fmla="*/ 5286518 w 16097437"/>
                <a:gd name="connsiteY605" fmla="*/ 5692183 h 11328905"/>
                <a:gd name="connsiteX606" fmla="*/ 5286518 w 16097437"/>
                <a:gd name="connsiteY606" fmla="*/ 5692183 h 11328905"/>
                <a:gd name="connsiteX607" fmla="*/ 5267201 w 16097437"/>
                <a:gd name="connsiteY607" fmla="*/ 5730817 h 11328905"/>
                <a:gd name="connsiteX608" fmla="*/ 5267201 w 16097437"/>
                <a:gd name="connsiteY608" fmla="*/ 5737257 h 11328905"/>
                <a:gd name="connsiteX609" fmla="*/ 5267201 w 16097437"/>
                <a:gd name="connsiteY609" fmla="*/ 5743696 h 11328905"/>
                <a:gd name="connsiteX610" fmla="*/ 5260762 w 16097437"/>
                <a:gd name="connsiteY610" fmla="*/ 5750135 h 11328905"/>
                <a:gd name="connsiteX611" fmla="*/ 5260762 w 16097437"/>
                <a:gd name="connsiteY611" fmla="*/ 5750135 h 11328905"/>
                <a:gd name="connsiteX612" fmla="*/ 5222127 w 16097437"/>
                <a:gd name="connsiteY612" fmla="*/ 5833843 h 11328905"/>
                <a:gd name="connsiteX613" fmla="*/ 5215688 w 16097437"/>
                <a:gd name="connsiteY613" fmla="*/ 5866039 h 11328905"/>
                <a:gd name="connsiteX614" fmla="*/ 5215688 w 16097437"/>
                <a:gd name="connsiteY614" fmla="*/ 5872478 h 11328905"/>
                <a:gd name="connsiteX615" fmla="*/ 5209249 w 16097437"/>
                <a:gd name="connsiteY615" fmla="*/ 5885356 h 11328905"/>
                <a:gd name="connsiteX616" fmla="*/ 5183492 w 16097437"/>
                <a:gd name="connsiteY616" fmla="*/ 5911113 h 11328905"/>
                <a:gd name="connsiteX617" fmla="*/ 5157736 w 16097437"/>
                <a:gd name="connsiteY617" fmla="*/ 5930430 h 11328905"/>
                <a:gd name="connsiteX618" fmla="*/ 5119101 w 16097437"/>
                <a:gd name="connsiteY618" fmla="*/ 5943308 h 11328905"/>
                <a:gd name="connsiteX619" fmla="*/ 5093345 w 16097437"/>
                <a:gd name="connsiteY619" fmla="*/ 5956187 h 11328905"/>
                <a:gd name="connsiteX620" fmla="*/ 5093345 w 16097437"/>
                <a:gd name="connsiteY620" fmla="*/ 5956187 h 11328905"/>
                <a:gd name="connsiteX621" fmla="*/ 5086906 w 16097437"/>
                <a:gd name="connsiteY621" fmla="*/ 5949748 h 11328905"/>
                <a:gd name="connsiteX622" fmla="*/ 5022514 w 16097437"/>
                <a:gd name="connsiteY622" fmla="*/ 5981943 h 11328905"/>
                <a:gd name="connsiteX623" fmla="*/ 4958123 w 16097437"/>
                <a:gd name="connsiteY623" fmla="*/ 6020578 h 11328905"/>
                <a:gd name="connsiteX624" fmla="*/ 4958123 w 16097437"/>
                <a:gd name="connsiteY624" fmla="*/ 6020578 h 11328905"/>
                <a:gd name="connsiteX625" fmla="*/ 4945245 w 16097437"/>
                <a:gd name="connsiteY625" fmla="*/ 6027017 h 11328905"/>
                <a:gd name="connsiteX626" fmla="*/ 4932367 w 16097437"/>
                <a:gd name="connsiteY626" fmla="*/ 6039895 h 11328905"/>
                <a:gd name="connsiteX627" fmla="*/ 4932367 w 16097437"/>
                <a:gd name="connsiteY627" fmla="*/ 6033456 h 11328905"/>
                <a:gd name="connsiteX628" fmla="*/ 4906610 w 16097437"/>
                <a:gd name="connsiteY628" fmla="*/ 6052773 h 11328905"/>
                <a:gd name="connsiteX629" fmla="*/ 4880854 w 16097437"/>
                <a:gd name="connsiteY629" fmla="*/ 6078530 h 11328905"/>
                <a:gd name="connsiteX630" fmla="*/ 4880854 w 16097437"/>
                <a:gd name="connsiteY630" fmla="*/ 6078530 h 11328905"/>
                <a:gd name="connsiteX631" fmla="*/ 4861536 w 16097437"/>
                <a:gd name="connsiteY631" fmla="*/ 6097847 h 11328905"/>
                <a:gd name="connsiteX632" fmla="*/ 4842219 w 16097437"/>
                <a:gd name="connsiteY632" fmla="*/ 6110726 h 11328905"/>
                <a:gd name="connsiteX633" fmla="*/ 4835780 w 16097437"/>
                <a:gd name="connsiteY633" fmla="*/ 6110726 h 11328905"/>
                <a:gd name="connsiteX634" fmla="*/ 4835780 w 16097437"/>
                <a:gd name="connsiteY634" fmla="*/ 6117165 h 11328905"/>
                <a:gd name="connsiteX635" fmla="*/ 4842219 w 16097437"/>
                <a:gd name="connsiteY635" fmla="*/ 6117165 h 11328905"/>
                <a:gd name="connsiteX636" fmla="*/ 4835780 w 16097437"/>
                <a:gd name="connsiteY636" fmla="*/ 6117165 h 11328905"/>
                <a:gd name="connsiteX637" fmla="*/ 4842219 w 16097437"/>
                <a:gd name="connsiteY637" fmla="*/ 6130043 h 11328905"/>
                <a:gd name="connsiteX638" fmla="*/ 4835780 w 16097437"/>
                <a:gd name="connsiteY638" fmla="*/ 6142921 h 11328905"/>
                <a:gd name="connsiteX639" fmla="*/ 4835780 w 16097437"/>
                <a:gd name="connsiteY639" fmla="*/ 6155799 h 11328905"/>
                <a:gd name="connsiteX640" fmla="*/ 4829341 w 16097437"/>
                <a:gd name="connsiteY640" fmla="*/ 6155799 h 11328905"/>
                <a:gd name="connsiteX641" fmla="*/ 4829341 w 16097437"/>
                <a:gd name="connsiteY641" fmla="*/ 6155799 h 11328905"/>
                <a:gd name="connsiteX642" fmla="*/ 4835780 w 16097437"/>
                <a:gd name="connsiteY642" fmla="*/ 6155799 h 11328905"/>
                <a:gd name="connsiteX643" fmla="*/ 4829341 w 16097437"/>
                <a:gd name="connsiteY643" fmla="*/ 6162239 h 11328905"/>
                <a:gd name="connsiteX644" fmla="*/ 4842219 w 16097437"/>
                <a:gd name="connsiteY644" fmla="*/ 6187995 h 11328905"/>
                <a:gd name="connsiteX645" fmla="*/ 4867976 w 16097437"/>
                <a:gd name="connsiteY645" fmla="*/ 6207312 h 11328905"/>
                <a:gd name="connsiteX646" fmla="*/ 4867976 w 16097437"/>
                <a:gd name="connsiteY646" fmla="*/ 6207312 h 11328905"/>
                <a:gd name="connsiteX647" fmla="*/ 4925928 w 16097437"/>
                <a:gd name="connsiteY647" fmla="*/ 6220191 h 11328905"/>
                <a:gd name="connsiteX648" fmla="*/ 4990319 w 16097437"/>
                <a:gd name="connsiteY648" fmla="*/ 6220191 h 11328905"/>
                <a:gd name="connsiteX649" fmla="*/ 5022514 w 16097437"/>
                <a:gd name="connsiteY649" fmla="*/ 6213752 h 11328905"/>
                <a:gd name="connsiteX650" fmla="*/ 5067588 w 16097437"/>
                <a:gd name="connsiteY650" fmla="*/ 6194434 h 11328905"/>
                <a:gd name="connsiteX651" fmla="*/ 5112662 w 16097437"/>
                <a:gd name="connsiteY651" fmla="*/ 6175117 h 11328905"/>
                <a:gd name="connsiteX652" fmla="*/ 5125540 w 16097437"/>
                <a:gd name="connsiteY652" fmla="*/ 6162239 h 11328905"/>
                <a:gd name="connsiteX653" fmla="*/ 5119101 w 16097437"/>
                <a:gd name="connsiteY653" fmla="*/ 6162239 h 11328905"/>
                <a:gd name="connsiteX654" fmla="*/ 5112662 w 16097437"/>
                <a:gd name="connsiteY654" fmla="*/ 6162239 h 11328905"/>
                <a:gd name="connsiteX655" fmla="*/ 5119101 w 16097437"/>
                <a:gd name="connsiteY655" fmla="*/ 6149360 h 11328905"/>
                <a:gd name="connsiteX656" fmla="*/ 5131979 w 16097437"/>
                <a:gd name="connsiteY656" fmla="*/ 6142921 h 11328905"/>
                <a:gd name="connsiteX657" fmla="*/ 5138419 w 16097437"/>
                <a:gd name="connsiteY657" fmla="*/ 6142921 h 11328905"/>
                <a:gd name="connsiteX658" fmla="*/ 5138419 w 16097437"/>
                <a:gd name="connsiteY658" fmla="*/ 6142921 h 11328905"/>
                <a:gd name="connsiteX659" fmla="*/ 5144858 w 16097437"/>
                <a:gd name="connsiteY659" fmla="*/ 6142921 h 11328905"/>
                <a:gd name="connsiteX660" fmla="*/ 5144858 w 16097437"/>
                <a:gd name="connsiteY660" fmla="*/ 6136482 h 11328905"/>
                <a:gd name="connsiteX661" fmla="*/ 5138419 w 16097437"/>
                <a:gd name="connsiteY661" fmla="*/ 6136482 h 11328905"/>
                <a:gd name="connsiteX662" fmla="*/ 5157736 w 16097437"/>
                <a:gd name="connsiteY662" fmla="*/ 6123604 h 11328905"/>
                <a:gd name="connsiteX663" fmla="*/ 5157736 w 16097437"/>
                <a:gd name="connsiteY663" fmla="*/ 6123604 h 11328905"/>
                <a:gd name="connsiteX664" fmla="*/ 5170614 w 16097437"/>
                <a:gd name="connsiteY664" fmla="*/ 6110726 h 11328905"/>
                <a:gd name="connsiteX665" fmla="*/ 5164175 w 16097437"/>
                <a:gd name="connsiteY665" fmla="*/ 6110726 h 11328905"/>
                <a:gd name="connsiteX666" fmla="*/ 5183492 w 16097437"/>
                <a:gd name="connsiteY666" fmla="*/ 6097847 h 11328905"/>
                <a:gd name="connsiteX667" fmla="*/ 5183492 w 16097437"/>
                <a:gd name="connsiteY667" fmla="*/ 6097847 h 11328905"/>
                <a:gd name="connsiteX668" fmla="*/ 5222127 w 16097437"/>
                <a:gd name="connsiteY668" fmla="*/ 6033456 h 11328905"/>
                <a:gd name="connsiteX669" fmla="*/ 5228566 w 16097437"/>
                <a:gd name="connsiteY669" fmla="*/ 6020578 h 11328905"/>
                <a:gd name="connsiteX670" fmla="*/ 5228566 w 16097437"/>
                <a:gd name="connsiteY670" fmla="*/ 6014139 h 11328905"/>
                <a:gd name="connsiteX671" fmla="*/ 5241445 w 16097437"/>
                <a:gd name="connsiteY671" fmla="*/ 6001260 h 11328905"/>
                <a:gd name="connsiteX672" fmla="*/ 5254323 w 16097437"/>
                <a:gd name="connsiteY672" fmla="*/ 5969065 h 11328905"/>
                <a:gd name="connsiteX673" fmla="*/ 5292957 w 16097437"/>
                <a:gd name="connsiteY673" fmla="*/ 5956187 h 11328905"/>
                <a:gd name="connsiteX674" fmla="*/ 5331592 w 16097437"/>
                <a:gd name="connsiteY674" fmla="*/ 5949748 h 11328905"/>
                <a:gd name="connsiteX675" fmla="*/ 5376666 w 16097437"/>
                <a:gd name="connsiteY675" fmla="*/ 5949748 h 11328905"/>
                <a:gd name="connsiteX676" fmla="*/ 5486131 w 16097437"/>
                <a:gd name="connsiteY676" fmla="*/ 5956187 h 11328905"/>
                <a:gd name="connsiteX677" fmla="*/ 5589157 w 16097437"/>
                <a:gd name="connsiteY677" fmla="*/ 5975504 h 11328905"/>
                <a:gd name="connsiteX678" fmla="*/ 5640670 w 16097437"/>
                <a:gd name="connsiteY678" fmla="*/ 5988382 h 11328905"/>
                <a:gd name="connsiteX679" fmla="*/ 5698622 w 16097437"/>
                <a:gd name="connsiteY679" fmla="*/ 6014139 h 11328905"/>
                <a:gd name="connsiteX680" fmla="*/ 5743696 w 16097437"/>
                <a:gd name="connsiteY680" fmla="*/ 6033456 h 11328905"/>
                <a:gd name="connsiteX681" fmla="*/ 5795209 w 16097437"/>
                <a:gd name="connsiteY681" fmla="*/ 6039895 h 11328905"/>
                <a:gd name="connsiteX682" fmla="*/ 5808087 w 16097437"/>
                <a:gd name="connsiteY682" fmla="*/ 6027017 h 11328905"/>
                <a:gd name="connsiteX683" fmla="*/ 5801648 w 16097437"/>
                <a:gd name="connsiteY683" fmla="*/ 6020578 h 11328905"/>
                <a:gd name="connsiteX684" fmla="*/ 5795209 w 16097437"/>
                <a:gd name="connsiteY684" fmla="*/ 6014139 h 11328905"/>
                <a:gd name="connsiteX685" fmla="*/ 5801648 w 16097437"/>
                <a:gd name="connsiteY685" fmla="*/ 6014139 h 11328905"/>
                <a:gd name="connsiteX686" fmla="*/ 5743696 w 16097437"/>
                <a:gd name="connsiteY686" fmla="*/ 5956187 h 11328905"/>
                <a:gd name="connsiteX687" fmla="*/ 5743696 w 16097437"/>
                <a:gd name="connsiteY687" fmla="*/ 5956187 h 11328905"/>
                <a:gd name="connsiteX688" fmla="*/ 5743696 w 16097437"/>
                <a:gd name="connsiteY688" fmla="*/ 5956187 h 11328905"/>
                <a:gd name="connsiteX689" fmla="*/ 5743696 w 16097437"/>
                <a:gd name="connsiteY689" fmla="*/ 5956187 h 11328905"/>
                <a:gd name="connsiteX690" fmla="*/ 5737257 w 16097437"/>
                <a:gd name="connsiteY690" fmla="*/ 5956187 h 11328905"/>
                <a:gd name="connsiteX691" fmla="*/ 5730818 w 16097437"/>
                <a:gd name="connsiteY691" fmla="*/ 5956187 h 11328905"/>
                <a:gd name="connsiteX692" fmla="*/ 5724379 w 16097437"/>
                <a:gd name="connsiteY692" fmla="*/ 5956187 h 11328905"/>
                <a:gd name="connsiteX693" fmla="*/ 5717939 w 16097437"/>
                <a:gd name="connsiteY693" fmla="*/ 5956187 h 11328905"/>
                <a:gd name="connsiteX694" fmla="*/ 5711500 w 16097437"/>
                <a:gd name="connsiteY694" fmla="*/ 5956187 h 11328905"/>
                <a:gd name="connsiteX695" fmla="*/ 5614914 w 16097437"/>
                <a:gd name="connsiteY695" fmla="*/ 5936869 h 11328905"/>
                <a:gd name="connsiteX696" fmla="*/ 5518327 w 16097437"/>
                <a:gd name="connsiteY696" fmla="*/ 5917552 h 11328905"/>
                <a:gd name="connsiteX697" fmla="*/ 5421740 w 16097437"/>
                <a:gd name="connsiteY697" fmla="*/ 5904674 h 11328905"/>
                <a:gd name="connsiteX698" fmla="*/ 5305836 w 16097437"/>
                <a:gd name="connsiteY698" fmla="*/ 5898235 h 11328905"/>
                <a:gd name="connsiteX699" fmla="*/ 5305836 w 16097437"/>
                <a:gd name="connsiteY699" fmla="*/ 5904674 h 11328905"/>
                <a:gd name="connsiteX700" fmla="*/ 5299397 w 16097437"/>
                <a:gd name="connsiteY700" fmla="*/ 5904674 h 11328905"/>
                <a:gd name="connsiteX701" fmla="*/ 5280079 w 16097437"/>
                <a:gd name="connsiteY701" fmla="*/ 5891796 h 11328905"/>
                <a:gd name="connsiteX702" fmla="*/ 5286518 w 16097437"/>
                <a:gd name="connsiteY702" fmla="*/ 5885356 h 11328905"/>
                <a:gd name="connsiteX703" fmla="*/ 5286518 w 16097437"/>
                <a:gd name="connsiteY703" fmla="*/ 5885356 h 11328905"/>
                <a:gd name="connsiteX704" fmla="*/ 5305836 w 16097437"/>
                <a:gd name="connsiteY704" fmla="*/ 5853161 h 11328905"/>
                <a:gd name="connsiteX705" fmla="*/ 5312275 w 16097437"/>
                <a:gd name="connsiteY705" fmla="*/ 5846722 h 11328905"/>
                <a:gd name="connsiteX706" fmla="*/ 5299397 w 16097437"/>
                <a:gd name="connsiteY706" fmla="*/ 5840283 h 11328905"/>
                <a:gd name="connsiteX707" fmla="*/ 5325153 w 16097437"/>
                <a:gd name="connsiteY707" fmla="*/ 5814526 h 11328905"/>
                <a:gd name="connsiteX708" fmla="*/ 5338031 w 16097437"/>
                <a:gd name="connsiteY708" fmla="*/ 5788770 h 11328905"/>
                <a:gd name="connsiteX709" fmla="*/ 5331592 w 16097437"/>
                <a:gd name="connsiteY709" fmla="*/ 5782330 h 11328905"/>
                <a:gd name="connsiteX710" fmla="*/ 5325153 w 16097437"/>
                <a:gd name="connsiteY710" fmla="*/ 5763013 h 11328905"/>
                <a:gd name="connsiteX711" fmla="*/ 5331592 w 16097437"/>
                <a:gd name="connsiteY711" fmla="*/ 5775891 h 11328905"/>
                <a:gd name="connsiteX712" fmla="*/ 5357349 w 16097437"/>
                <a:gd name="connsiteY712" fmla="*/ 5750135 h 11328905"/>
                <a:gd name="connsiteX713" fmla="*/ 5357349 w 16097437"/>
                <a:gd name="connsiteY713" fmla="*/ 5743696 h 11328905"/>
                <a:gd name="connsiteX714" fmla="*/ 5357349 w 16097437"/>
                <a:gd name="connsiteY714" fmla="*/ 5743696 h 11328905"/>
                <a:gd name="connsiteX715" fmla="*/ 5363788 w 16097437"/>
                <a:gd name="connsiteY715" fmla="*/ 5724378 h 11328905"/>
                <a:gd name="connsiteX716" fmla="*/ 5370227 w 16097437"/>
                <a:gd name="connsiteY716" fmla="*/ 5705061 h 11328905"/>
                <a:gd name="connsiteX717" fmla="*/ 5363788 w 16097437"/>
                <a:gd name="connsiteY717" fmla="*/ 5698622 h 11328905"/>
                <a:gd name="connsiteX718" fmla="*/ 5363788 w 16097437"/>
                <a:gd name="connsiteY718" fmla="*/ 5692183 h 11328905"/>
                <a:gd name="connsiteX719" fmla="*/ 5370227 w 16097437"/>
                <a:gd name="connsiteY719" fmla="*/ 5692183 h 11328905"/>
                <a:gd name="connsiteX720" fmla="*/ 5370227 w 16097437"/>
                <a:gd name="connsiteY720" fmla="*/ 5692183 h 11328905"/>
                <a:gd name="connsiteX721" fmla="*/ 5383105 w 16097437"/>
                <a:gd name="connsiteY721" fmla="*/ 5672865 h 11328905"/>
                <a:gd name="connsiteX722" fmla="*/ 5376666 w 16097437"/>
                <a:gd name="connsiteY722" fmla="*/ 5672865 h 11328905"/>
                <a:gd name="connsiteX723" fmla="*/ 5395983 w 16097437"/>
                <a:gd name="connsiteY723" fmla="*/ 5640670 h 11328905"/>
                <a:gd name="connsiteX724" fmla="*/ 5389544 w 16097437"/>
                <a:gd name="connsiteY724" fmla="*/ 5640670 h 11328905"/>
                <a:gd name="connsiteX725" fmla="*/ 5389544 w 16097437"/>
                <a:gd name="connsiteY725" fmla="*/ 5634231 h 11328905"/>
                <a:gd name="connsiteX726" fmla="*/ 5402423 w 16097437"/>
                <a:gd name="connsiteY726" fmla="*/ 5614913 h 11328905"/>
                <a:gd name="connsiteX727" fmla="*/ 5402423 w 16097437"/>
                <a:gd name="connsiteY727" fmla="*/ 5608474 h 11328905"/>
                <a:gd name="connsiteX728" fmla="*/ 5395983 w 16097437"/>
                <a:gd name="connsiteY728" fmla="*/ 5608474 h 11328905"/>
                <a:gd name="connsiteX729" fmla="*/ 5408862 w 16097437"/>
                <a:gd name="connsiteY729" fmla="*/ 5602035 h 11328905"/>
                <a:gd name="connsiteX730" fmla="*/ 5402423 w 16097437"/>
                <a:gd name="connsiteY730" fmla="*/ 5595596 h 11328905"/>
                <a:gd name="connsiteX731" fmla="*/ 5402423 w 16097437"/>
                <a:gd name="connsiteY731" fmla="*/ 5595596 h 11328905"/>
                <a:gd name="connsiteX732" fmla="*/ 5402423 w 16097437"/>
                <a:gd name="connsiteY732" fmla="*/ 5589157 h 11328905"/>
                <a:gd name="connsiteX733" fmla="*/ 5408862 w 16097437"/>
                <a:gd name="connsiteY733" fmla="*/ 5595596 h 11328905"/>
                <a:gd name="connsiteX734" fmla="*/ 5408862 w 16097437"/>
                <a:gd name="connsiteY734" fmla="*/ 5595596 h 11328905"/>
                <a:gd name="connsiteX735" fmla="*/ 5402423 w 16097437"/>
                <a:gd name="connsiteY735" fmla="*/ 5589157 h 11328905"/>
                <a:gd name="connsiteX736" fmla="*/ 5408862 w 16097437"/>
                <a:gd name="connsiteY736" fmla="*/ 5576279 h 11328905"/>
                <a:gd name="connsiteX737" fmla="*/ 5408862 w 16097437"/>
                <a:gd name="connsiteY737" fmla="*/ 5576279 h 11328905"/>
                <a:gd name="connsiteX738" fmla="*/ 5421740 w 16097437"/>
                <a:gd name="connsiteY738" fmla="*/ 5563400 h 11328905"/>
                <a:gd name="connsiteX739" fmla="*/ 5415301 w 16097437"/>
                <a:gd name="connsiteY739" fmla="*/ 5563400 h 11328905"/>
                <a:gd name="connsiteX740" fmla="*/ 5415301 w 16097437"/>
                <a:gd name="connsiteY740" fmla="*/ 5563400 h 11328905"/>
                <a:gd name="connsiteX741" fmla="*/ 5421740 w 16097437"/>
                <a:gd name="connsiteY741" fmla="*/ 5556961 h 11328905"/>
                <a:gd name="connsiteX742" fmla="*/ 5421740 w 16097437"/>
                <a:gd name="connsiteY742" fmla="*/ 5550522 h 11328905"/>
                <a:gd name="connsiteX743" fmla="*/ 5434618 w 16097437"/>
                <a:gd name="connsiteY743" fmla="*/ 5524766 h 11328905"/>
                <a:gd name="connsiteX744" fmla="*/ 5441057 w 16097437"/>
                <a:gd name="connsiteY744" fmla="*/ 5492570 h 11328905"/>
                <a:gd name="connsiteX745" fmla="*/ 5441057 w 16097437"/>
                <a:gd name="connsiteY745" fmla="*/ 5492570 h 11328905"/>
                <a:gd name="connsiteX746" fmla="*/ 5441057 w 16097437"/>
                <a:gd name="connsiteY746" fmla="*/ 5486131 h 11328905"/>
                <a:gd name="connsiteX747" fmla="*/ 5447496 w 16097437"/>
                <a:gd name="connsiteY747" fmla="*/ 5479692 h 11328905"/>
                <a:gd name="connsiteX748" fmla="*/ 5447496 w 16097437"/>
                <a:gd name="connsiteY748" fmla="*/ 5473253 h 11328905"/>
                <a:gd name="connsiteX749" fmla="*/ 5441057 w 16097437"/>
                <a:gd name="connsiteY749" fmla="*/ 5466814 h 11328905"/>
                <a:gd name="connsiteX750" fmla="*/ 5453936 w 16097437"/>
                <a:gd name="connsiteY750" fmla="*/ 5453935 h 11328905"/>
                <a:gd name="connsiteX751" fmla="*/ 5453936 w 16097437"/>
                <a:gd name="connsiteY751" fmla="*/ 5447496 h 11328905"/>
                <a:gd name="connsiteX752" fmla="*/ 5453936 w 16097437"/>
                <a:gd name="connsiteY752" fmla="*/ 5447496 h 11328905"/>
                <a:gd name="connsiteX753" fmla="*/ 5460375 w 16097437"/>
                <a:gd name="connsiteY753" fmla="*/ 5434618 h 11328905"/>
                <a:gd name="connsiteX754" fmla="*/ 5460375 w 16097437"/>
                <a:gd name="connsiteY754" fmla="*/ 5428179 h 11328905"/>
                <a:gd name="connsiteX755" fmla="*/ 5473253 w 16097437"/>
                <a:gd name="connsiteY755" fmla="*/ 5383105 h 11328905"/>
                <a:gd name="connsiteX756" fmla="*/ 5473253 w 16097437"/>
                <a:gd name="connsiteY756" fmla="*/ 5376666 h 11328905"/>
                <a:gd name="connsiteX757" fmla="*/ 5486131 w 16097437"/>
                <a:gd name="connsiteY757" fmla="*/ 5338031 h 11328905"/>
                <a:gd name="connsiteX758" fmla="*/ 5505448 w 16097437"/>
                <a:gd name="connsiteY758" fmla="*/ 5267201 h 11328905"/>
                <a:gd name="connsiteX759" fmla="*/ 5511888 w 16097437"/>
                <a:gd name="connsiteY759" fmla="*/ 5177053 h 11328905"/>
                <a:gd name="connsiteX760" fmla="*/ 5518327 w 16097437"/>
                <a:gd name="connsiteY760" fmla="*/ 5074027 h 11328905"/>
                <a:gd name="connsiteX761" fmla="*/ 5524766 w 16097437"/>
                <a:gd name="connsiteY761" fmla="*/ 5009636 h 11328905"/>
                <a:gd name="connsiteX762" fmla="*/ 5524766 w 16097437"/>
                <a:gd name="connsiteY762" fmla="*/ 5003197 h 11328905"/>
                <a:gd name="connsiteX763" fmla="*/ 5524766 w 16097437"/>
                <a:gd name="connsiteY763" fmla="*/ 4996758 h 11328905"/>
                <a:gd name="connsiteX764" fmla="*/ 5531205 w 16097437"/>
                <a:gd name="connsiteY764" fmla="*/ 4945245 h 11328905"/>
                <a:gd name="connsiteX765" fmla="*/ 5531205 w 16097437"/>
                <a:gd name="connsiteY765" fmla="*/ 4900171 h 11328905"/>
                <a:gd name="connsiteX766" fmla="*/ 5524766 w 16097437"/>
                <a:gd name="connsiteY766" fmla="*/ 4887293 h 11328905"/>
                <a:gd name="connsiteX767" fmla="*/ 5518327 w 16097437"/>
                <a:gd name="connsiteY767" fmla="*/ 4861536 h 11328905"/>
                <a:gd name="connsiteX768" fmla="*/ 5505448 w 16097437"/>
                <a:gd name="connsiteY768" fmla="*/ 4842219 h 11328905"/>
                <a:gd name="connsiteX769" fmla="*/ 5492570 w 16097437"/>
                <a:gd name="connsiteY769" fmla="*/ 4835780 h 11328905"/>
                <a:gd name="connsiteX770" fmla="*/ 5479692 w 16097437"/>
                <a:gd name="connsiteY770" fmla="*/ 4842219 h 11328905"/>
                <a:gd name="connsiteX771" fmla="*/ 4906610 w 16097437"/>
                <a:gd name="connsiteY771" fmla="*/ 6168678 h 11328905"/>
                <a:gd name="connsiteX772" fmla="*/ 4900171 w 16097437"/>
                <a:gd name="connsiteY772" fmla="*/ 6162239 h 11328905"/>
                <a:gd name="connsiteX773" fmla="*/ 4906610 w 16097437"/>
                <a:gd name="connsiteY773" fmla="*/ 6162239 h 11328905"/>
                <a:gd name="connsiteX774" fmla="*/ 4945245 w 16097437"/>
                <a:gd name="connsiteY774" fmla="*/ 6104286 h 11328905"/>
                <a:gd name="connsiteX775" fmla="*/ 5003197 w 16097437"/>
                <a:gd name="connsiteY775" fmla="*/ 6059213 h 11328905"/>
                <a:gd name="connsiteX776" fmla="*/ 5035393 w 16097437"/>
                <a:gd name="connsiteY776" fmla="*/ 6039895 h 11328905"/>
                <a:gd name="connsiteX777" fmla="*/ 5086906 w 16097437"/>
                <a:gd name="connsiteY777" fmla="*/ 6014139 h 11328905"/>
                <a:gd name="connsiteX778" fmla="*/ 5144858 w 16097437"/>
                <a:gd name="connsiteY778" fmla="*/ 5994821 h 11328905"/>
                <a:gd name="connsiteX779" fmla="*/ 5138419 w 16097437"/>
                <a:gd name="connsiteY779" fmla="*/ 6014139 h 11328905"/>
                <a:gd name="connsiteX780" fmla="*/ 5131979 w 16097437"/>
                <a:gd name="connsiteY780" fmla="*/ 6033456 h 11328905"/>
                <a:gd name="connsiteX781" fmla="*/ 5125540 w 16097437"/>
                <a:gd name="connsiteY781" fmla="*/ 6039895 h 11328905"/>
                <a:gd name="connsiteX782" fmla="*/ 5099784 w 16097437"/>
                <a:gd name="connsiteY782" fmla="*/ 6084969 h 11328905"/>
                <a:gd name="connsiteX783" fmla="*/ 5086906 w 16097437"/>
                <a:gd name="connsiteY783" fmla="*/ 6091408 h 11328905"/>
                <a:gd name="connsiteX784" fmla="*/ 5080467 w 16097437"/>
                <a:gd name="connsiteY784" fmla="*/ 6091408 h 11328905"/>
                <a:gd name="connsiteX785" fmla="*/ 5080467 w 16097437"/>
                <a:gd name="connsiteY785" fmla="*/ 6104286 h 11328905"/>
                <a:gd name="connsiteX786" fmla="*/ 5074027 w 16097437"/>
                <a:gd name="connsiteY786" fmla="*/ 6110726 h 11328905"/>
                <a:gd name="connsiteX787" fmla="*/ 5067588 w 16097437"/>
                <a:gd name="connsiteY787" fmla="*/ 6110726 h 11328905"/>
                <a:gd name="connsiteX788" fmla="*/ 5067588 w 16097437"/>
                <a:gd name="connsiteY788" fmla="*/ 6104286 h 11328905"/>
                <a:gd name="connsiteX789" fmla="*/ 5048271 w 16097437"/>
                <a:gd name="connsiteY789" fmla="*/ 6117165 h 11328905"/>
                <a:gd name="connsiteX790" fmla="*/ 5048271 w 16097437"/>
                <a:gd name="connsiteY790" fmla="*/ 6123604 h 11328905"/>
                <a:gd name="connsiteX791" fmla="*/ 5054710 w 16097437"/>
                <a:gd name="connsiteY791" fmla="*/ 6123604 h 11328905"/>
                <a:gd name="connsiteX792" fmla="*/ 5041832 w 16097437"/>
                <a:gd name="connsiteY792" fmla="*/ 6130043 h 11328905"/>
                <a:gd name="connsiteX793" fmla="*/ 5041832 w 16097437"/>
                <a:gd name="connsiteY793" fmla="*/ 6130043 h 11328905"/>
                <a:gd name="connsiteX794" fmla="*/ 5035393 w 16097437"/>
                <a:gd name="connsiteY794" fmla="*/ 6130043 h 11328905"/>
                <a:gd name="connsiteX795" fmla="*/ 5022514 w 16097437"/>
                <a:gd name="connsiteY795" fmla="*/ 6142921 h 11328905"/>
                <a:gd name="connsiteX796" fmla="*/ 5022514 w 16097437"/>
                <a:gd name="connsiteY796" fmla="*/ 6142921 h 11328905"/>
                <a:gd name="connsiteX797" fmla="*/ 5022514 w 16097437"/>
                <a:gd name="connsiteY797" fmla="*/ 6142921 h 11328905"/>
                <a:gd name="connsiteX798" fmla="*/ 5022514 w 16097437"/>
                <a:gd name="connsiteY798" fmla="*/ 6142921 h 11328905"/>
                <a:gd name="connsiteX799" fmla="*/ 5022514 w 16097437"/>
                <a:gd name="connsiteY799" fmla="*/ 6142921 h 11328905"/>
                <a:gd name="connsiteX800" fmla="*/ 5016075 w 16097437"/>
                <a:gd name="connsiteY800" fmla="*/ 6142921 h 11328905"/>
                <a:gd name="connsiteX801" fmla="*/ 4977441 w 16097437"/>
                <a:gd name="connsiteY801" fmla="*/ 6162239 h 11328905"/>
                <a:gd name="connsiteX802" fmla="*/ 4919488 w 16097437"/>
                <a:gd name="connsiteY802" fmla="*/ 6168678 h 11328905"/>
                <a:gd name="connsiteX803" fmla="*/ 4913049 w 16097437"/>
                <a:gd name="connsiteY803" fmla="*/ 6168678 h 11328905"/>
                <a:gd name="connsiteX804" fmla="*/ 4913049 w 16097437"/>
                <a:gd name="connsiteY804" fmla="*/ 6168678 h 11328905"/>
                <a:gd name="connsiteX805" fmla="*/ 4906610 w 16097437"/>
                <a:gd name="connsiteY805" fmla="*/ 6168678 h 11328905"/>
                <a:gd name="connsiteX806" fmla="*/ 11062409 w 16097437"/>
                <a:gd name="connsiteY806" fmla="*/ 4887293 h 11328905"/>
                <a:gd name="connsiteX807" fmla="*/ 11068848 w 16097437"/>
                <a:gd name="connsiteY807" fmla="*/ 4880854 h 11328905"/>
                <a:gd name="connsiteX808" fmla="*/ 11062409 w 16097437"/>
                <a:gd name="connsiteY808" fmla="*/ 4887293 h 11328905"/>
                <a:gd name="connsiteX809" fmla="*/ 7224694 w 16097437"/>
                <a:gd name="connsiteY809" fmla="*/ 5003197 h 11328905"/>
                <a:gd name="connsiteX810" fmla="*/ 7153863 w 16097437"/>
                <a:gd name="connsiteY810" fmla="*/ 5074027 h 11328905"/>
                <a:gd name="connsiteX811" fmla="*/ 7128107 w 16097437"/>
                <a:gd name="connsiteY811" fmla="*/ 5106223 h 11328905"/>
                <a:gd name="connsiteX812" fmla="*/ 7128107 w 16097437"/>
                <a:gd name="connsiteY812" fmla="*/ 5112662 h 11328905"/>
                <a:gd name="connsiteX813" fmla="*/ 7128107 w 16097437"/>
                <a:gd name="connsiteY813" fmla="*/ 5119101 h 11328905"/>
                <a:gd name="connsiteX814" fmla="*/ 7121668 w 16097437"/>
                <a:gd name="connsiteY814" fmla="*/ 5125540 h 11328905"/>
                <a:gd name="connsiteX815" fmla="*/ 7128107 w 16097437"/>
                <a:gd name="connsiteY815" fmla="*/ 5119101 h 11328905"/>
                <a:gd name="connsiteX816" fmla="*/ 7121668 w 16097437"/>
                <a:gd name="connsiteY816" fmla="*/ 5125540 h 11328905"/>
                <a:gd name="connsiteX817" fmla="*/ 7121668 w 16097437"/>
                <a:gd name="connsiteY817" fmla="*/ 5125540 h 11328905"/>
                <a:gd name="connsiteX818" fmla="*/ 7095911 w 16097437"/>
                <a:gd name="connsiteY818" fmla="*/ 5164175 h 11328905"/>
                <a:gd name="connsiteX819" fmla="*/ 7095911 w 16097437"/>
                <a:gd name="connsiteY819" fmla="*/ 5164175 h 11328905"/>
                <a:gd name="connsiteX820" fmla="*/ 7076594 w 16097437"/>
                <a:gd name="connsiteY820" fmla="*/ 5209249 h 11328905"/>
                <a:gd name="connsiteX821" fmla="*/ 7076594 w 16097437"/>
                <a:gd name="connsiteY821" fmla="*/ 5209249 h 11328905"/>
                <a:gd name="connsiteX822" fmla="*/ 7031520 w 16097437"/>
                <a:gd name="connsiteY822" fmla="*/ 5344470 h 11328905"/>
                <a:gd name="connsiteX823" fmla="*/ 6973568 w 16097437"/>
                <a:gd name="connsiteY823" fmla="*/ 5524766 h 11328905"/>
                <a:gd name="connsiteX824" fmla="*/ 6960690 w 16097437"/>
                <a:gd name="connsiteY824" fmla="*/ 5544083 h 11328905"/>
                <a:gd name="connsiteX825" fmla="*/ 6947812 w 16097437"/>
                <a:gd name="connsiteY825" fmla="*/ 5550522 h 11328905"/>
                <a:gd name="connsiteX826" fmla="*/ 6947812 w 16097437"/>
                <a:gd name="connsiteY826" fmla="*/ 5550522 h 11328905"/>
                <a:gd name="connsiteX827" fmla="*/ 6934933 w 16097437"/>
                <a:gd name="connsiteY827" fmla="*/ 5563400 h 11328905"/>
                <a:gd name="connsiteX828" fmla="*/ 6934933 w 16097437"/>
                <a:gd name="connsiteY828" fmla="*/ 5556961 h 11328905"/>
                <a:gd name="connsiteX829" fmla="*/ 6928494 w 16097437"/>
                <a:gd name="connsiteY829" fmla="*/ 5563400 h 11328905"/>
                <a:gd name="connsiteX830" fmla="*/ 6922055 w 16097437"/>
                <a:gd name="connsiteY830" fmla="*/ 5563400 h 11328905"/>
                <a:gd name="connsiteX831" fmla="*/ 6915616 w 16097437"/>
                <a:gd name="connsiteY831" fmla="*/ 5569839 h 11328905"/>
                <a:gd name="connsiteX832" fmla="*/ 6909177 w 16097437"/>
                <a:gd name="connsiteY832" fmla="*/ 5576279 h 11328905"/>
                <a:gd name="connsiteX833" fmla="*/ 6915616 w 16097437"/>
                <a:gd name="connsiteY833" fmla="*/ 5576279 h 11328905"/>
                <a:gd name="connsiteX834" fmla="*/ 6883420 w 16097437"/>
                <a:gd name="connsiteY834" fmla="*/ 5602035 h 11328905"/>
                <a:gd name="connsiteX835" fmla="*/ 6870542 w 16097437"/>
                <a:gd name="connsiteY835" fmla="*/ 5627792 h 11328905"/>
                <a:gd name="connsiteX836" fmla="*/ 6883420 w 16097437"/>
                <a:gd name="connsiteY836" fmla="*/ 5614913 h 11328905"/>
                <a:gd name="connsiteX837" fmla="*/ 6864103 w 16097437"/>
                <a:gd name="connsiteY837" fmla="*/ 5640670 h 11328905"/>
                <a:gd name="connsiteX838" fmla="*/ 6851225 w 16097437"/>
                <a:gd name="connsiteY838" fmla="*/ 5653548 h 11328905"/>
                <a:gd name="connsiteX839" fmla="*/ 6851225 w 16097437"/>
                <a:gd name="connsiteY839" fmla="*/ 5653548 h 11328905"/>
                <a:gd name="connsiteX840" fmla="*/ 6851225 w 16097437"/>
                <a:gd name="connsiteY840" fmla="*/ 5653548 h 11328905"/>
                <a:gd name="connsiteX841" fmla="*/ 6851225 w 16097437"/>
                <a:gd name="connsiteY841" fmla="*/ 5653548 h 11328905"/>
                <a:gd name="connsiteX842" fmla="*/ 6851225 w 16097437"/>
                <a:gd name="connsiteY842" fmla="*/ 5653548 h 11328905"/>
                <a:gd name="connsiteX843" fmla="*/ 6825468 w 16097437"/>
                <a:gd name="connsiteY843" fmla="*/ 5685744 h 11328905"/>
                <a:gd name="connsiteX844" fmla="*/ 6799712 w 16097437"/>
                <a:gd name="connsiteY844" fmla="*/ 5717939 h 11328905"/>
                <a:gd name="connsiteX845" fmla="*/ 6806151 w 16097437"/>
                <a:gd name="connsiteY845" fmla="*/ 5724378 h 11328905"/>
                <a:gd name="connsiteX846" fmla="*/ 6799712 w 16097437"/>
                <a:gd name="connsiteY846" fmla="*/ 5724378 h 11328905"/>
                <a:gd name="connsiteX847" fmla="*/ 6799712 w 16097437"/>
                <a:gd name="connsiteY847" fmla="*/ 5717939 h 11328905"/>
                <a:gd name="connsiteX848" fmla="*/ 6728881 w 16097437"/>
                <a:gd name="connsiteY848" fmla="*/ 5814526 h 11328905"/>
                <a:gd name="connsiteX849" fmla="*/ 6664490 w 16097437"/>
                <a:gd name="connsiteY849" fmla="*/ 5885356 h 11328905"/>
                <a:gd name="connsiteX850" fmla="*/ 6664490 w 16097437"/>
                <a:gd name="connsiteY850" fmla="*/ 5872478 h 11328905"/>
                <a:gd name="connsiteX851" fmla="*/ 6658051 w 16097437"/>
                <a:gd name="connsiteY851" fmla="*/ 5853161 h 11328905"/>
                <a:gd name="connsiteX852" fmla="*/ 6664490 w 16097437"/>
                <a:gd name="connsiteY852" fmla="*/ 5775891 h 11328905"/>
                <a:gd name="connsiteX853" fmla="*/ 6677368 w 16097437"/>
                <a:gd name="connsiteY853" fmla="*/ 5711500 h 11328905"/>
                <a:gd name="connsiteX854" fmla="*/ 6696686 w 16097437"/>
                <a:gd name="connsiteY854" fmla="*/ 5659987 h 11328905"/>
                <a:gd name="connsiteX855" fmla="*/ 6709564 w 16097437"/>
                <a:gd name="connsiteY855" fmla="*/ 5640670 h 11328905"/>
                <a:gd name="connsiteX856" fmla="*/ 6716003 w 16097437"/>
                <a:gd name="connsiteY856" fmla="*/ 5582718 h 11328905"/>
                <a:gd name="connsiteX857" fmla="*/ 6735321 w 16097437"/>
                <a:gd name="connsiteY857" fmla="*/ 5531205 h 11328905"/>
                <a:gd name="connsiteX858" fmla="*/ 6748199 w 16097437"/>
                <a:gd name="connsiteY858" fmla="*/ 5479692 h 11328905"/>
                <a:gd name="connsiteX859" fmla="*/ 6761077 w 16097437"/>
                <a:gd name="connsiteY859" fmla="*/ 5421740 h 11328905"/>
                <a:gd name="connsiteX860" fmla="*/ 6773955 w 16097437"/>
                <a:gd name="connsiteY860" fmla="*/ 5363788 h 11328905"/>
                <a:gd name="connsiteX861" fmla="*/ 6773955 w 16097437"/>
                <a:gd name="connsiteY861" fmla="*/ 5325153 h 11328905"/>
                <a:gd name="connsiteX862" fmla="*/ 6773955 w 16097437"/>
                <a:gd name="connsiteY862" fmla="*/ 5267201 h 11328905"/>
                <a:gd name="connsiteX863" fmla="*/ 6761077 w 16097437"/>
                <a:gd name="connsiteY863" fmla="*/ 5222127 h 11328905"/>
                <a:gd name="connsiteX864" fmla="*/ 6741760 w 16097437"/>
                <a:gd name="connsiteY864" fmla="*/ 5189931 h 11328905"/>
                <a:gd name="connsiteX865" fmla="*/ 6709564 w 16097437"/>
                <a:gd name="connsiteY865" fmla="*/ 5177053 h 11328905"/>
                <a:gd name="connsiteX866" fmla="*/ 6658051 w 16097437"/>
                <a:gd name="connsiteY866" fmla="*/ 5196370 h 11328905"/>
                <a:gd name="connsiteX867" fmla="*/ 6600099 w 16097437"/>
                <a:gd name="connsiteY867" fmla="*/ 5241444 h 11328905"/>
                <a:gd name="connsiteX868" fmla="*/ 6555025 w 16097437"/>
                <a:gd name="connsiteY868" fmla="*/ 5286518 h 11328905"/>
                <a:gd name="connsiteX869" fmla="*/ 6535708 w 16097437"/>
                <a:gd name="connsiteY869" fmla="*/ 5325153 h 11328905"/>
                <a:gd name="connsiteX870" fmla="*/ 6535708 w 16097437"/>
                <a:gd name="connsiteY870" fmla="*/ 5325153 h 11328905"/>
                <a:gd name="connsiteX871" fmla="*/ 6529269 w 16097437"/>
                <a:gd name="connsiteY871" fmla="*/ 5338031 h 11328905"/>
                <a:gd name="connsiteX872" fmla="*/ 6497073 w 16097437"/>
                <a:gd name="connsiteY872" fmla="*/ 5383105 h 11328905"/>
                <a:gd name="connsiteX873" fmla="*/ 6451999 w 16097437"/>
                <a:gd name="connsiteY873" fmla="*/ 5479692 h 11328905"/>
                <a:gd name="connsiteX874" fmla="*/ 6439121 w 16097437"/>
                <a:gd name="connsiteY874" fmla="*/ 5486131 h 11328905"/>
                <a:gd name="connsiteX875" fmla="*/ 6432682 w 16097437"/>
                <a:gd name="connsiteY875" fmla="*/ 5466814 h 11328905"/>
                <a:gd name="connsiteX876" fmla="*/ 6419804 w 16097437"/>
                <a:gd name="connsiteY876" fmla="*/ 5421740 h 11328905"/>
                <a:gd name="connsiteX877" fmla="*/ 6394047 w 16097437"/>
                <a:gd name="connsiteY877" fmla="*/ 5383105 h 11328905"/>
                <a:gd name="connsiteX878" fmla="*/ 6348973 w 16097437"/>
                <a:gd name="connsiteY878" fmla="*/ 5363788 h 11328905"/>
                <a:gd name="connsiteX879" fmla="*/ 6310339 w 16097437"/>
                <a:gd name="connsiteY879" fmla="*/ 5376666 h 11328905"/>
                <a:gd name="connsiteX880" fmla="*/ 6278143 w 16097437"/>
                <a:gd name="connsiteY880" fmla="*/ 5408861 h 11328905"/>
                <a:gd name="connsiteX881" fmla="*/ 6252386 w 16097437"/>
                <a:gd name="connsiteY881" fmla="*/ 5447496 h 11328905"/>
                <a:gd name="connsiteX882" fmla="*/ 6207313 w 16097437"/>
                <a:gd name="connsiteY882" fmla="*/ 5531205 h 11328905"/>
                <a:gd name="connsiteX883" fmla="*/ 6162239 w 16097437"/>
                <a:gd name="connsiteY883" fmla="*/ 5589157 h 11328905"/>
                <a:gd name="connsiteX884" fmla="*/ 6123604 w 16097437"/>
                <a:gd name="connsiteY884" fmla="*/ 5640670 h 11328905"/>
                <a:gd name="connsiteX885" fmla="*/ 6091408 w 16097437"/>
                <a:gd name="connsiteY885" fmla="*/ 5659987 h 11328905"/>
                <a:gd name="connsiteX886" fmla="*/ 6084969 w 16097437"/>
                <a:gd name="connsiteY886" fmla="*/ 5659987 h 11328905"/>
                <a:gd name="connsiteX887" fmla="*/ 6084969 w 16097437"/>
                <a:gd name="connsiteY887" fmla="*/ 5659987 h 11328905"/>
                <a:gd name="connsiteX888" fmla="*/ 6072091 w 16097437"/>
                <a:gd name="connsiteY888" fmla="*/ 5614913 h 11328905"/>
                <a:gd name="connsiteX889" fmla="*/ 6084969 w 16097437"/>
                <a:gd name="connsiteY889" fmla="*/ 5524766 h 11328905"/>
                <a:gd name="connsiteX890" fmla="*/ 6110726 w 16097437"/>
                <a:gd name="connsiteY890" fmla="*/ 5453935 h 11328905"/>
                <a:gd name="connsiteX891" fmla="*/ 6142921 w 16097437"/>
                <a:gd name="connsiteY891" fmla="*/ 5389544 h 11328905"/>
                <a:gd name="connsiteX892" fmla="*/ 6136482 w 16097437"/>
                <a:gd name="connsiteY892" fmla="*/ 5370227 h 11328905"/>
                <a:gd name="connsiteX893" fmla="*/ 6123604 w 16097437"/>
                <a:gd name="connsiteY893" fmla="*/ 5350909 h 11328905"/>
                <a:gd name="connsiteX894" fmla="*/ 6104287 w 16097437"/>
                <a:gd name="connsiteY894" fmla="*/ 5331592 h 11328905"/>
                <a:gd name="connsiteX895" fmla="*/ 6091408 w 16097437"/>
                <a:gd name="connsiteY895" fmla="*/ 5325153 h 11328905"/>
                <a:gd name="connsiteX896" fmla="*/ 6084969 w 16097437"/>
                <a:gd name="connsiteY896" fmla="*/ 5331592 h 11328905"/>
                <a:gd name="connsiteX897" fmla="*/ 6078530 w 16097437"/>
                <a:gd name="connsiteY897" fmla="*/ 5338031 h 11328905"/>
                <a:gd name="connsiteX898" fmla="*/ 6072091 w 16097437"/>
                <a:gd name="connsiteY898" fmla="*/ 5338031 h 11328905"/>
                <a:gd name="connsiteX899" fmla="*/ 6065652 w 16097437"/>
                <a:gd name="connsiteY899" fmla="*/ 5350909 h 11328905"/>
                <a:gd name="connsiteX900" fmla="*/ 6027017 w 16097437"/>
                <a:gd name="connsiteY900" fmla="*/ 5421740 h 11328905"/>
                <a:gd name="connsiteX901" fmla="*/ 6014139 w 16097437"/>
                <a:gd name="connsiteY901" fmla="*/ 5447496 h 11328905"/>
                <a:gd name="connsiteX902" fmla="*/ 6001261 w 16097437"/>
                <a:gd name="connsiteY902" fmla="*/ 5473253 h 11328905"/>
                <a:gd name="connsiteX903" fmla="*/ 5994822 w 16097437"/>
                <a:gd name="connsiteY903" fmla="*/ 5518326 h 11328905"/>
                <a:gd name="connsiteX904" fmla="*/ 5969065 w 16097437"/>
                <a:gd name="connsiteY904" fmla="*/ 5556961 h 11328905"/>
                <a:gd name="connsiteX905" fmla="*/ 5943309 w 16097437"/>
                <a:gd name="connsiteY905" fmla="*/ 5595596 h 11328905"/>
                <a:gd name="connsiteX906" fmla="*/ 5943309 w 16097437"/>
                <a:gd name="connsiteY906" fmla="*/ 5582718 h 11328905"/>
                <a:gd name="connsiteX907" fmla="*/ 5930430 w 16097437"/>
                <a:gd name="connsiteY907" fmla="*/ 5608474 h 11328905"/>
                <a:gd name="connsiteX908" fmla="*/ 5930430 w 16097437"/>
                <a:gd name="connsiteY908" fmla="*/ 5614913 h 11328905"/>
                <a:gd name="connsiteX909" fmla="*/ 5923991 w 16097437"/>
                <a:gd name="connsiteY909" fmla="*/ 5627792 h 11328905"/>
                <a:gd name="connsiteX910" fmla="*/ 5859600 w 16097437"/>
                <a:gd name="connsiteY910" fmla="*/ 5711500 h 11328905"/>
                <a:gd name="connsiteX911" fmla="*/ 5859600 w 16097437"/>
                <a:gd name="connsiteY911" fmla="*/ 5711500 h 11328905"/>
                <a:gd name="connsiteX912" fmla="*/ 5859600 w 16097437"/>
                <a:gd name="connsiteY912" fmla="*/ 5711500 h 11328905"/>
                <a:gd name="connsiteX913" fmla="*/ 5827405 w 16097437"/>
                <a:gd name="connsiteY913" fmla="*/ 5763013 h 11328905"/>
                <a:gd name="connsiteX914" fmla="*/ 5808087 w 16097437"/>
                <a:gd name="connsiteY914" fmla="*/ 5782330 h 11328905"/>
                <a:gd name="connsiteX915" fmla="*/ 5795209 w 16097437"/>
                <a:gd name="connsiteY915" fmla="*/ 5795209 h 11328905"/>
                <a:gd name="connsiteX916" fmla="*/ 5788770 w 16097437"/>
                <a:gd name="connsiteY916" fmla="*/ 5788770 h 11328905"/>
                <a:gd name="connsiteX917" fmla="*/ 5782331 w 16097437"/>
                <a:gd name="connsiteY917" fmla="*/ 5775891 h 11328905"/>
                <a:gd name="connsiteX918" fmla="*/ 5782331 w 16097437"/>
                <a:gd name="connsiteY918" fmla="*/ 5763013 h 11328905"/>
                <a:gd name="connsiteX919" fmla="*/ 5782331 w 16097437"/>
                <a:gd name="connsiteY919" fmla="*/ 5763013 h 11328905"/>
                <a:gd name="connsiteX920" fmla="*/ 5782331 w 16097437"/>
                <a:gd name="connsiteY920" fmla="*/ 5756574 h 11328905"/>
                <a:gd name="connsiteX921" fmla="*/ 5788770 w 16097437"/>
                <a:gd name="connsiteY921" fmla="*/ 5743696 h 11328905"/>
                <a:gd name="connsiteX922" fmla="*/ 5788770 w 16097437"/>
                <a:gd name="connsiteY922" fmla="*/ 5730817 h 11328905"/>
                <a:gd name="connsiteX923" fmla="*/ 5795209 w 16097437"/>
                <a:gd name="connsiteY923" fmla="*/ 5685744 h 11328905"/>
                <a:gd name="connsiteX924" fmla="*/ 5808087 w 16097437"/>
                <a:gd name="connsiteY924" fmla="*/ 5634231 h 11328905"/>
                <a:gd name="connsiteX925" fmla="*/ 5859600 w 16097437"/>
                <a:gd name="connsiteY925" fmla="*/ 5492570 h 11328905"/>
                <a:gd name="connsiteX926" fmla="*/ 5866039 w 16097437"/>
                <a:gd name="connsiteY926" fmla="*/ 5447496 h 11328905"/>
                <a:gd name="connsiteX927" fmla="*/ 5866039 w 16097437"/>
                <a:gd name="connsiteY927" fmla="*/ 5434618 h 11328905"/>
                <a:gd name="connsiteX928" fmla="*/ 5820965 w 16097437"/>
                <a:gd name="connsiteY928" fmla="*/ 5415301 h 11328905"/>
                <a:gd name="connsiteX929" fmla="*/ 5801648 w 16097437"/>
                <a:gd name="connsiteY929" fmla="*/ 5428179 h 11328905"/>
                <a:gd name="connsiteX930" fmla="*/ 5763013 w 16097437"/>
                <a:gd name="connsiteY930" fmla="*/ 5460374 h 11328905"/>
                <a:gd name="connsiteX931" fmla="*/ 5769452 w 16097437"/>
                <a:gd name="connsiteY931" fmla="*/ 5453935 h 11328905"/>
                <a:gd name="connsiteX932" fmla="*/ 5763013 w 16097437"/>
                <a:gd name="connsiteY932" fmla="*/ 5441057 h 11328905"/>
                <a:gd name="connsiteX933" fmla="*/ 5737257 w 16097437"/>
                <a:gd name="connsiteY933" fmla="*/ 5421740 h 11328905"/>
                <a:gd name="connsiteX934" fmla="*/ 5737257 w 16097437"/>
                <a:gd name="connsiteY934" fmla="*/ 5421740 h 11328905"/>
                <a:gd name="connsiteX935" fmla="*/ 5730818 w 16097437"/>
                <a:gd name="connsiteY935" fmla="*/ 5421740 h 11328905"/>
                <a:gd name="connsiteX936" fmla="*/ 5730818 w 16097437"/>
                <a:gd name="connsiteY936" fmla="*/ 5428179 h 11328905"/>
                <a:gd name="connsiteX937" fmla="*/ 5705061 w 16097437"/>
                <a:gd name="connsiteY937" fmla="*/ 5421740 h 11328905"/>
                <a:gd name="connsiteX938" fmla="*/ 5659987 w 16097437"/>
                <a:gd name="connsiteY938" fmla="*/ 5428179 h 11328905"/>
                <a:gd name="connsiteX939" fmla="*/ 5634231 w 16097437"/>
                <a:gd name="connsiteY939" fmla="*/ 5434618 h 11328905"/>
                <a:gd name="connsiteX940" fmla="*/ 5614914 w 16097437"/>
                <a:gd name="connsiteY940" fmla="*/ 5441057 h 11328905"/>
                <a:gd name="connsiteX941" fmla="*/ 5608474 w 16097437"/>
                <a:gd name="connsiteY941" fmla="*/ 5447496 h 11328905"/>
                <a:gd name="connsiteX942" fmla="*/ 5569840 w 16097437"/>
                <a:gd name="connsiteY942" fmla="*/ 5473253 h 11328905"/>
                <a:gd name="connsiteX943" fmla="*/ 5544083 w 16097437"/>
                <a:gd name="connsiteY943" fmla="*/ 5505448 h 11328905"/>
                <a:gd name="connsiteX944" fmla="*/ 5518327 w 16097437"/>
                <a:gd name="connsiteY944" fmla="*/ 5550522 h 11328905"/>
                <a:gd name="connsiteX945" fmla="*/ 5518327 w 16097437"/>
                <a:gd name="connsiteY945" fmla="*/ 5550522 h 11328905"/>
                <a:gd name="connsiteX946" fmla="*/ 5518327 w 16097437"/>
                <a:gd name="connsiteY946" fmla="*/ 5569839 h 11328905"/>
                <a:gd name="connsiteX947" fmla="*/ 5511888 w 16097437"/>
                <a:gd name="connsiteY947" fmla="*/ 5582718 h 11328905"/>
                <a:gd name="connsiteX948" fmla="*/ 5531205 w 16097437"/>
                <a:gd name="connsiteY948" fmla="*/ 5621352 h 11328905"/>
                <a:gd name="connsiteX949" fmla="*/ 5537644 w 16097437"/>
                <a:gd name="connsiteY949" fmla="*/ 5614913 h 11328905"/>
                <a:gd name="connsiteX950" fmla="*/ 5544083 w 16097437"/>
                <a:gd name="connsiteY950" fmla="*/ 5640670 h 11328905"/>
                <a:gd name="connsiteX951" fmla="*/ 5563401 w 16097437"/>
                <a:gd name="connsiteY951" fmla="*/ 5653548 h 11328905"/>
                <a:gd name="connsiteX952" fmla="*/ 5582718 w 16097437"/>
                <a:gd name="connsiteY952" fmla="*/ 5659987 h 11328905"/>
                <a:gd name="connsiteX953" fmla="*/ 5602035 w 16097437"/>
                <a:gd name="connsiteY953" fmla="*/ 5659987 h 11328905"/>
                <a:gd name="connsiteX954" fmla="*/ 5634231 w 16097437"/>
                <a:gd name="connsiteY954" fmla="*/ 5653548 h 11328905"/>
                <a:gd name="connsiteX955" fmla="*/ 5666426 w 16097437"/>
                <a:gd name="connsiteY955" fmla="*/ 5634231 h 11328905"/>
                <a:gd name="connsiteX956" fmla="*/ 5705061 w 16097437"/>
                <a:gd name="connsiteY956" fmla="*/ 5602035 h 11328905"/>
                <a:gd name="connsiteX957" fmla="*/ 5730818 w 16097437"/>
                <a:gd name="connsiteY957" fmla="*/ 5569839 h 11328905"/>
                <a:gd name="connsiteX958" fmla="*/ 5756574 w 16097437"/>
                <a:gd name="connsiteY958" fmla="*/ 5544083 h 11328905"/>
                <a:gd name="connsiteX959" fmla="*/ 5756574 w 16097437"/>
                <a:gd name="connsiteY959" fmla="*/ 5589157 h 11328905"/>
                <a:gd name="connsiteX960" fmla="*/ 5730818 w 16097437"/>
                <a:gd name="connsiteY960" fmla="*/ 5679304 h 11328905"/>
                <a:gd name="connsiteX961" fmla="*/ 5724379 w 16097437"/>
                <a:gd name="connsiteY961" fmla="*/ 5730817 h 11328905"/>
                <a:gd name="connsiteX962" fmla="*/ 5724379 w 16097437"/>
                <a:gd name="connsiteY962" fmla="*/ 5775891 h 11328905"/>
                <a:gd name="connsiteX963" fmla="*/ 5730818 w 16097437"/>
                <a:gd name="connsiteY963" fmla="*/ 5808087 h 11328905"/>
                <a:gd name="connsiteX964" fmla="*/ 5743696 w 16097437"/>
                <a:gd name="connsiteY964" fmla="*/ 5833843 h 11328905"/>
                <a:gd name="connsiteX965" fmla="*/ 5775892 w 16097437"/>
                <a:gd name="connsiteY965" fmla="*/ 5846722 h 11328905"/>
                <a:gd name="connsiteX966" fmla="*/ 5814526 w 16097437"/>
                <a:gd name="connsiteY966" fmla="*/ 5833843 h 11328905"/>
                <a:gd name="connsiteX967" fmla="*/ 5846722 w 16097437"/>
                <a:gd name="connsiteY967" fmla="*/ 5808087 h 11328905"/>
                <a:gd name="connsiteX968" fmla="*/ 5878918 w 16097437"/>
                <a:gd name="connsiteY968" fmla="*/ 5769452 h 11328905"/>
                <a:gd name="connsiteX969" fmla="*/ 5878918 w 16097437"/>
                <a:gd name="connsiteY969" fmla="*/ 5763013 h 11328905"/>
                <a:gd name="connsiteX970" fmla="*/ 5878918 w 16097437"/>
                <a:gd name="connsiteY970" fmla="*/ 5763013 h 11328905"/>
                <a:gd name="connsiteX971" fmla="*/ 5962626 w 16097437"/>
                <a:gd name="connsiteY971" fmla="*/ 5621352 h 11328905"/>
                <a:gd name="connsiteX972" fmla="*/ 5988383 w 16097437"/>
                <a:gd name="connsiteY972" fmla="*/ 5582718 h 11328905"/>
                <a:gd name="connsiteX973" fmla="*/ 5994822 w 16097437"/>
                <a:gd name="connsiteY973" fmla="*/ 5627792 h 11328905"/>
                <a:gd name="connsiteX974" fmla="*/ 6007700 w 16097437"/>
                <a:gd name="connsiteY974" fmla="*/ 5666426 h 11328905"/>
                <a:gd name="connsiteX975" fmla="*/ 6039895 w 16097437"/>
                <a:gd name="connsiteY975" fmla="*/ 5705061 h 11328905"/>
                <a:gd name="connsiteX976" fmla="*/ 6097848 w 16097437"/>
                <a:gd name="connsiteY976" fmla="*/ 5717939 h 11328905"/>
                <a:gd name="connsiteX977" fmla="*/ 6130043 w 16097437"/>
                <a:gd name="connsiteY977" fmla="*/ 5705061 h 11328905"/>
                <a:gd name="connsiteX978" fmla="*/ 6162239 w 16097437"/>
                <a:gd name="connsiteY978" fmla="*/ 5679304 h 11328905"/>
                <a:gd name="connsiteX979" fmla="*/ 6200874 w 16097437"/>
                <a:gd name="connsiteY979" fmla="*/ 5634231 h 11328905"/>
                <a:gd name="connsiteX980" fmla="*/ 6233069 w 16097437"/>
                <a:gd name="connsiteY980" fmla="*/ 5582718 h 11328905"/>
                <a:gd name="connsiteX981" fmla="*/ 6271704 w 16097437"/>
                <a:gd name="connsiteY981" fmla="*/ 5524766 h 11328905"/>
                <a:gd name="connsiteX982" fmla="*/ 6303899 w 16097437"/>
                <a:gd name="connsiteY982" fmla="*/ 5466814 h 11328905"/>
                <a:gd name="connsiteX983" fmla="*/ 6342534 w 16097437"/>
                <a:gd name="connsiteY983" fmla="*/ 5428179 h 11328905"/>
                <a:gd name="connsiteX984" fmla="*/ 6348973 w 16097437"/>
                <a:gd name="connsiteY984" fmla="*/ 5479692 h 11328905"/>
                <a:gd name="connsiteX985" fmla="*/ 6342534 w 16097437"/>
                <a:gd name="connsiteY985" fmla="*/ 5518326 h 11328905"/>
                <a:gd name="connsiteX986" fmla="*/ 6342534 w 16097437"/>
                <a:gd name="connsiteY986" fmla="*/ 5556961 h 11328905"/>
                <a:gd name="connsiteX987" fmla="*/ 6342534 w 16097437"/>
                <a:gd name="connsiteY987" fmla="*/ 5595596 h 11328905"/>
                <a:gd name="connsiteX988" fmla="*/ 6348973 w 16097437"/>
                <a:gd name="connsiteY988" fmla="*/ 5627792 h 11328905"/>
                <a:gd name="connsiteX989" fmla="*/ 6374730 w 16097437"/>
                <a:gd name="connsiteY989" fmla="*/ 5653548 h 11328905"/>
                <a:gd name="connsiteX990" fmla="*/ 6413365 w 16097437"/>
                <a:gd name="connsiteY990" fmla="*/ 5659987 h 11328905"/>
                <a:gd name="connsiteX991" fmla="*/ 6432682 w 16097437"/>
                <a:gd name="connsiteY991" fmla="*/ 5659987 h 11328905"/>
                <a:gd name="connsiteX992" fmla="*/ 6445560 w 16097437"/>
                <a:gd name="connsiteY992" fmla="*/ 5627792 h 11328905"/>
                <a:gd name="connsiteX993" fmla="*/ 6458438 w 16097437"/>
                <a:gd name="connsiteY993" fmla="*/ 5595596 h 11328905"/>
                <a:gd name="connsiteX994" fmla="*/ 6458438 w 16097437"/>
                <a:gd name="connsiteY994" fmla="*/ 5595596 h 11328905"/>
                <a:gd name="connsiteX995" fmla="*/ 6464878 w 16097437"/>
                <a:gd name="connsiteY995" fmla="*/ 5569839 h 11328905"/>
                <a:gd name="connsiteX996" fmla="*/ 6477756 w 16097437"/>
                <a:gd name="connsiteY996" fmla="*/ 5531205 h 11328905"/>
                <a:gd name="connsiteX997" fmla="*/ 6516390 w 16097437"/>
                <a:gd name="connsiteY997" fmla="*/ 5460374 h 11328905"/>
                <a:gd name="connsiteX998" fmla="*/ 6548586 w 16097437"/>
                <a:gd name="connsiteY998" fmla="*/ 5395983 h 11328905"/>
                <a:gd name="connsiteX999" fmla="*/ 6593660 w 16097437"/>
                <a:gd name="connsiteY999" fmla="*/ 5325153 h 11328905"/>
                <a:gd name="connsiteX1000" fmla="*/ 6645173 w 16097437"/>
                <a:gd name="connsiteY1000" fmla="*/ 5267201 h 11328905"/>
                <a:gd name="connsiteX1001" fmla="*/ 6696686 w 16097437"/>
                <a:gd name="connsiteY1001" fmla="*/ 5241444 h 11328905"/>
                <a:gd name="connsiteX1002" fmla="*/ 6703125 w 16097437"/>
                <a:gd name="connsiteY1002" fmla="*/ 5254323 h 11328905"/>
                <a:gd name="connsiteX1003" fmla="*/ 6703125 w 16097437"/>
                <a:gd name="connsiteY1003" fmla="*/ 5273640 h 11328905"/>
                <a:gd name="connsiteX1004" fmla="*/ 6683807 w 16097437"/>
                <a:gd name="connsiteY1004" fmla="*/ 5395983 h 11328905"/>
                <a:gd name="connsiteX1005" fmla="*/ 6645173 w 16097437"/>
                <a:gd name="connsiteY1005" fmla="*/ 5531205 h 11328905"/>
                <a:gd name="connsiteX1006" fmla="*/ 6606538 w 16097437"/>
                <a:gd name="connsiteY1006" fmla="*/ 5672865 h 11328905"/>
                <a:gd name="connsiteX1007" fmla="*/ 6587221 w 16097437"/>
                <a:gd name="connsiteY1007" fmla="*/ 5814526 h 11328905"/>
                <a:gd name="connsiteX1008" fmla="*/ 6593660 w 16097437"/>
                <a:gd name="connsiteY1008" fmla="*/ 5866039 h 11328905"/>
                <a:gd name="connsiteX1009" fmla="*/ 6606538 w 16097437"/>
                <a:gd name="connsiteY1009" fmla="*/ 5917552 h 11328905"/>
                <a:gd name="connsiteX1010" fmla="*/ 6632295 w 16097437"/>
                <a:gd name="connsiteY1010" fmla="*/ 5949748 h 11328905"/>
                <a:gd name="connsiteX1011" fmla="*/ 6670929 w 16097437"/>
                <a:gd name="connsiteY1011" fmla="*/ 5962626 h 11328905"/>
                <a:gd name="connsiteX1012" fmla="*/ 6703125 w 16097437"/>
                <a:gd name="connsiteY1012" fmla="*/ 5943308 h 11328905"/>
                <a:gd name="connsiteX1013" fmla="*/ 6754638 w 16097437"/>
                <a:gd name="connsiteY1013" fmla="*/ 5885356 h 11328905"/>
                <a:gd name="connsiteX1014" fmla="*/ 6806151 w 16097437"/>
                <a:gd name="connsiteY1014" fmla="*/ 5801648 h 11328905"/>
                <a:gd name="connsiteX1015" fmla="*/ 6915616 w 16097437"/>
                <a:gd name="connsiteY1015" fmla="*/ 5640670 h 11328905"/>
                <a:gd name="connsiteX1016" fmla="*/ 6960690 w 16097437"/>
                <a:gd name="connsiteY1016" fmla="*/ 5582718 h 11328905"/>
                <a:gd name="connsiteX1017" fmla="*/ 6928494 w 16097437"/>
                <a:gd name="connsiteY1017" fmla="*/ 5685744 h 11328905"/>
                <a:gd name="connsiteX1018" fmla="*/ 6922055 w 16097437"/>
                <a:gd name="connsiteY1018" fmla="*/ 5756574 h 11328905"/>
                <a:gd name="connsiteX1019" fmla="*/ 6928494 w 16097437"/>
                <a:gd name="connsiteY1019" fmla="*/ 5795209 h 11328905"/>
                <a:gd name="connsiteX1020" fmla="*/ 6967129 w 16097437"/>
                <a:gd name="connsiteY1020" fmla="*/ 5814526 h 11328905"/>
                <a:gd name="connsiteX1021" fmla="*/ 6986446 w 16097437"/>
                <a:gd name="connsiteY1021" fmla="*/ 5808087 h 11328905"/>
                <a:gd name="connsiteX1022" fmla="*/ 7005764 w 16097437"/>
                <a:gd name="connsiteY1022" fmla="*/ 5788770 h 11328905"/>
                <a:gd name="connsiteX1023" fmla="*/ 7037959 w 16097437"/>
                <a:gd name="connsiteY1023" fmla="*/ 5737257 h 11328905"/>
                <a:gd name="connsiteX1024" fmla="*/ 7076594 w 16097437"/>
                <a:gd name="connsiteY1024" fmla="*/ 5679304 h 11328905"/>
                <a:gd name="connsiteX1025" fmla="*/ 7134546 w 16097437"/>
                <a:gd name="connsiteY1025" fmla="*/ 5614913 h 11328905"/>
                <a:gd name="connsiteX1026" fmla="*/ 7186059 w 16097437"/>
                <a:gd name="connsiteY1026" fmla="*/ 5556961 h 11328905"/>
                <a:gd name="connsiteX1027" fmla="*/ 7224694 w 16097437"/>
                <a:gd name="connsiteY1027" fmla="*/ 5537644 h 11328905"/>
                <a:gd name="connsiteX1028" fmla="*/ 7250450 w 16097437"/>
                <a:gd name="connsiteY1028" fmla="*/ 5556961 h 11328905"/>
                <a:gd name="connsiteX1029" fmla="*/ 7269768 w 16097437"/>
                <a:gd name="connsiteY1029" fmla="*/ 5602035 h 11328905"/>
                <a:gd name="connsiteX1030" fmla="*/ 7276207 w 16097437"/>
                <a:gd name="connsiteY1030" fmla="*/ 5659987 h 11328905"/>
                <a:gd name="connsiteX1031" fmla="*/ 7276207 w 16097437"/>
                <a:gd name="connsiteY1031" fmla="*/ 5672865 h 11328905"/>
                <a:gd name="connsiteX1032" fmla="*/ 7276207 w 16097437"/>
                <a:gd name="connsiteY1032" fmla="*/ 5679304 h 11328905"/>
                <a:gd name="connsiteX1033" fmla="*/ 7276207 w 16097437"/>
                <a:gd name="connsiteY1033" fmla="*/ 5685744 h 11328905"/>
                <a:gd name="connsiteX1034" fmla="*/ 7276207 w 16097437"/>
                <a:gd name="connsiteY1034" fmla="*/ 5685744 h 11328905"/>
                <a:gd name="connsiteX1035" fmla="*/ 7205376 w 16097437"/>
                <a:gd name="connsiteY1035" fmla="*/ 5737257 h 11328905"/>
                <a:gd name="connsiteX1036" fmla="*/ 7166742 w 16097437"/>
                <a:gd name="connsiteY1036" fmla="*/ 5775891 h 11328905"/>
                <a:gd name="connsiteX1037" fmla="*/ 7134546 w 16097437"/>
                <a:gd name="connsiteY1037" fmla="*/ 5814526 h 11328905"/>
                <a:gd name="connsiteX1038" fmla="*/ 7134546 w 16097437"/>
                <a:gd name="connsiteY1038" fmla="*/ 5820965 h 11328905"/>
                <a:gd name="connsiteX1039" fmla="*/ 7128107 w 16097437"/>
                <a:gd name="connsiteY1039" fmla="*/ 5820965 h 11328905"/>
                <a:gd name="connsiteX1040" fmla="*/ 7134546 w 16097437"/>
                <a:gd name="connsiteY1040" fmla="*/ 5814526 h 11328905"/>
                <a:gd name="connsiteX1041" fmla="*/ 7121668 w 16097437"/>
                <a:gd name="connsiteY1041" fmla="*/ 5820965 h 11328905"/>
                <a:gd name="connsiteX1042" fmla="*/ 7128107 w 16097437"/>
                <a:gd name="connsiteY1042" fmla="*/ 5820965 h 11328905"/>
                <a:gd name="connsiteX1043" fmla="*/ 7128107 w 16097437"/>
                <a:gd name="connsiteY1043" fmla="*/ 5827404 h 11328905"/>
                <a:gd name="connsiteX1044" fmla="*/ 7128107 w 16097437"/>
                <a:gd name="connsiteY1044" fmla="*/ 5827404 h 11328905"/>
                <a:gd name="connsiteX1045" fmla="*/ 7121668 w 16097437"/>
                <a:gd name="connsiteY1045" fmla="*/ 5833843 h 11328905"/>
                <a:gd name="connsiteX1046" fmla="*/ 7102350 w 16097437"/>
                <a:gd name="connsiteY1046" fmla="*/ 5859600 h 11328905"/>
                <a:gd name="connsiteX1047" fmla="*/ 7083033 w 16097437"/>
                <a:gd name="connsiteY1047" fmla="*/ 5885356 h 11328905"/>
                <a:gd name="connsiteX1048" fmla="*/ 7083033 w 16097437"/>
                <a:gd name="connsiteY1048" fmla="*/ 5917552 h 11328905"/>
                <a:gd name="connsiteX1049" fmla="*/ 7076594 w 16097437"/>
                <a:gd name="connsiteY1049" fmla="*/ 5930430 h 11328905"/>
                <a:gd name="connsiteX1050" fmla="*/ 7089472 w 16097437"/>
                <a:gd name="connsiteY1050" fmla="*/ 5969065 h 11328905"/>
                <a:gd name="connsiteX1051" fmla="*/ 7089472 w 16097437"/>
                <a:gd name="connsiteY1051" fmla="*/ 5975504 h 11328905"/>
                <a:gd name="connsiteX1052" fmla="*/ 7095911 w 16097437"/>
                <a:gd name="connsiteY1052" fmla="*/ 5994821 h 11328905"/>
                <a:gd name="connsiteX1053" fmla="*/ 7121668 w 16097437"/>
                <a:gd name="connsiteY1053" fmla="*/ 6007700 h 11328905"/>
                <a:gd name="connsiteX1054" fmla="*/ 7153863 w 16097437"/>
                <a:gd name="connsiteY1054" fmla="*/ 6020578 h 11328905"/>
                <a:gd name="connsiteX1055" fmla="*/ 7173181 w 16097437"/>
                <a:gd name="connsiteY1055" fmla="*/ 6027017 h 11328905"/>
                <a:gd name="connsiteX1056" fmla="*/ 7205376 w 16097437"/>
                <a:gd name="connsiteY1056" fmla="*/ 6020578 h 11328905"/>
                <a:gd name="connsiteX1057" fmla="*/ 7231133 w 16097437"/>
                <a:gd name="connsiteY1057" fmla="*/ 6001260 h 11328905"/>
                <a:gd name="connsiteX1058" fmla="*/ 7231133 w 16097437"/>
                <a:gd name="connsiteY1058" fmla="*/ 6007700 h 11328905"/>
                <a:gd name="connsiteX1059" fmla="*/ 7256889 w 16097437"/>
                <a:gd name="connsiteY1059" fmla="*/ 5975504 h 11328905"/>
                <a:gd name="connsiteX1060" fmla="*/ 7308402 w 16097437"/>
                <a:gd name="connsiteY1060" fmla="*/ 5904674 h 11328905"/>
                <a:gd name="connsiteX1061" fmla="*/ 7314841 w 16097437"/>
                <a:gd name="connsiteY1061" fmla="*/ 5885356 h 11328905"/>
                <a:gd name="connsiteX1062" fmla="*/ 7334159 w 16097437"/>
                <a:gd name="connsiteY1062" fmla="*/ 5827404 h 11328905"/>
                <a:gd name="connsiteX1063" fmla="*/ 7347037 w 16097437"/>
                <a:gd name="connsiteY1063" fmla="*/ 5782330 h 11328905"/>
                <a:gd name="connsiteX1064" fmla="*/ 7353476 w 16097437"/>
                <a:gd name="connsiteY1064" fmla="*/ 5743696 h 11328905"/>
                <a:gd name="connsiteX1065" fmla="*/ 7353476 w 16097437"/>
                <a:gd name="connsiteY1065" fmla="*/ 5737257 h 11328905"/>
                <a:gd name="connsiteX1066" fmla="*/ 7353476 w 16097437"/>
                <a:gd name="connsiteY1066" fmla="*/ 5692183 h 11328905"/>
                <a:gd name="connsiteX1067" fmla="*/ 7366354 w 16097437"/>
                <a:gd name="connsiteY1067" fmla="*/ 5659987 h 11328905"/>
                <a:gd name="connsiteX1068" fmla="*/ 7411428 w 16097437"/>
                <a:gd name="connsiteY1068" fmla="*/ 5621352 h 11328905"/>
                <a:gd name="connsiteX1069" fmla="*/ 7533771 w 16097437"/>
                <a:gd name="connsiteY1069" fmla="*/ 5531205 h 11328905"/>
                <a:gd name="connsiteX1070" fmla="*/ 7578845 w 16097437"/>
                <a:gd name="connsiteY1070" fmla="*/ 5492570 h 11328905"/>
                <a:gd name="connsiteX1071" fmla="*/ 7591724 w 16097437"/>
                <a:gd name="connsiteY1071" fmla="*/ 5460374 h 11328905"/>
                <a:gd name="connsiteX1072" fmla="*/ 7578845 w 16097437"/>
                <a:gd name="connsiteY1072" fmla="*/ 5453935 h 11328905"/>
                <a:gd name="connsiteX1073" fmla="*/ 7572406 w 16097437"/>
                <a:gd name="connsiteY1073" fmla="*/ 5453935 h 11328905"/>
                <a:gd name="connsiteX1074" fmla="*/ 7527332 w 16097437"/>
                <a:gd name="connsiteY1074" fmla="*/ 5486131 h 11328905"/>
                <a:gd name="connsiteX1075" fmla="*/ 7501576 w 16097437"/>
                <a:gd name="connsiteY1075" fmla="*/ 5511887 h 11328905"/>
                <a:gd name="connsiteX1076" fmla="*/ 7482259 w 16097437"/>
                <a:gd name="connsiteY1076" fmla="*/ 5524766 h 11328905"/>
                <a:gd name="connsiteX1077" fmla="*/ 7475820 w 16097437"/>
                <a:gd name="connsiteY1077" fmla="*/ 5531205 h 11328905"/>
                <a:gd name="connsiteX1078" fmla="*/ 7475820 w 16097437"/>
                <a:gd name="connsiteY1078" fmla="*/ 5531205 h 11328905"/>
                <a:gd name="connsiteX1079" fmla="*/ 7475820 w 16097437"/>
                <a:gd name="connsiteY1079" fmla="*/ 5531205 h 11328905"/>
                <a:gd name="connsiteX1080" fmla="*/ 7462941 w 16097437"/>
                <a:gd name="connsiteY1080" fmla="*/ 5537644 h 11328905"/>
                <a:gd name="connsiteX1081" fmla="*/ 7469380 w 16097437"/>
                <a:gd name="connsiteY1081" fmla="*/ 5544083 h 11328905"/>
                <a:gd name="connsiteX1082" fmla="*/ 7469380 w 16097437"/>
                <a:gd name="connsiteY1082" fmla="*/ 5544083 h 11328905"/>
                <a:gd name="connsiteX1083" fmla="*/ 7430746 w 16097437"/>
                <a:gd name="connsiteY1083" fmla="*/ 5576279 h 11328905"/>
                <a:gd name="connsiteX1084" fmla="*/ 7417867 w 16097437"/>
                <a:gd name="connsiteY1084" fmla="*/ 5589157 h 11328905"/>
                <a:gd name="connsiteX1085" fmla="*/ 7417867 w 16097437"/>
                <a:gd name="connsiteY1085" fmla="*/ 5582718 h 11328905"/>
                <a:gd name="connsiteX1086" fmla="*/ 7404989 w 16097437"/>
                <a:gd name="connsiteY1086" fmla="*/ 5595596 h 11328905"/>
                <a:gd name="connsiteX1087" fmla="*/ 7411428 w 16097437"/>
                <a:gd name="connsiteY1087" fmla="*/ 5595596 h 11328905"/>
                <a:gd name="connsiteX1088" fmla="*/ 7398550 w 16097437"/>
                <a:gd name="connsiteY1088" fmla="*/ 5602035 h 11328905"/>
                <a:gd name="connsiteX1089" fmla="*/ 7392111 w 16097437"/>
                <a:gd name="connsiteY1089" fmla="*/ 5608474 h 11328905"/>
                <a:gd name="connsiteX1090" fmla="*/ 7392111 w 16097437"/>
                <a:gd name="connsiteY1090" fmla="*/ 5608474 h 11328905"/>
                <a:gd name="connsiteX1091" fmla="*/ 7359915 w 16097437"/>
                <a:gd name="connsiteY1091" fmla="*/ 5627792 h 11328905"/>
                <a:gd name="connsiteX1092" fmla="*/ 7353476 w 16097437"/>
                <a:gd name="connsiteY1092" fmla="*/ 5634231 h 11328905"/>
                <a:gd name="connsiteX1093" fmla="*/ 7353476 w 16097437"/>
                <a:gd name="connsiteY1093" fmla="*/ 5634231 h 11328905"/>
                <a:gd name="connsiteX1094" fmla="*/ 7334159 w 16097437"/>
                <a:gd name="connsiteY1094" fmla="*/ 5582718 h 11328905"/>
                <a:gd name="connsiteX1095" fmla="*/ 7301963 w 16097437"/>
                <a:gd name="connsiteY1095" fmla="*/ 5537644 h 11328905"/>
                <a:gd name="connsiteX1096" fmla="*/ 7269768 w 16097437"/>
                <a:gd name="connsiteY1096" fmla="*/ 5511887 h 11328905"/>
                <a:gd name="connsiteX1097" fmla="*/ 7244011 w 16097437"/>
                <a:gd name="connsiteY1097" fmla="*/ 5499009 h 11328905"/>
                <a:gd name="connsiteX1098" fmla="*/ 7237572 w 16097437"/>
                <a:gd name="connsiteY1098" fmla="*/ 5499009 h 11328905"/>
                <a:gd name="connsiteX1099" fmla="*/ 7237572 w 16097437"/>
                <a:gd name="connsiteY1099" fmla="*/ 5499009 h 11328905"/>
                <a:gd name="connsiteX1100" fmla="*/ 7218255 w 16097437"/>
                <a:gd name="connsiteY1100" fmla="*/ 5499009 h 11328905"/>
                <a:gd name="connsiteX1101" fmla="*/ 7198937 w 16097437"/>
                <a:gd name="connsiteY1101" fmla="*/ 5505448 h 11328905"/>
                <a:gd name="connsiteX1102" fmla="*/ 7166742 w 16097437"/>
                <a:gd name="connsiteY1102" fmla="*/ 5518326 h 11328905"/>
                <a:gd name="connsiteX1103" fmla="*/ 7134546 w 16097437"/>
                <a:gd name="connsiteY1103" fmla="*/ 5537644 h 11328905"/>
                <a:gd name="connsiteX1104" fmla="*/ 7115229 w 16097437"/>
                <a:gd name="connsiteY1104" fmla="*/ 5556961 h 11328905"/>
                <a:gd name="connsiteX1105" fmla="*/ 7115229 w 16097437"/>
                <a:gd name="connsiteY1105" fmla="*/ 5556961 h 11328905"/>
                <a:gd name="connsiteX1106" fmla="*/ 7095911 w 16097437"/>
                <a:gd name="connsiteY1106" fmla="*/ 5569839 h 11328905"/>
                <a:gd name="connsiteX1107" fmla="*/ 7070155 w 16097437"/>
                <a:gd name="connsiteY1107" fmla="*/ 5595596 h 11328905"/>
                <a:gd name="connsiteX1108" fmla="*/ 7057276 w 16097437"/>
                <a:gd name="connsiteY1108" fmla="*/ 5621352 h 11328905"/>
                <a:gd name="connsiteX1109" fmla="*/ 7044398 w 16097437"/>
                <a:gd name="connsiteY1109" fmla="*/ 5640670 h 11328905"/>
                <a:gd name="connsiteX1110" fmla="*/ 7031520 w 16097437"/>
                <a:gd name="connsiteY1110" fmla="*/ 5659987 h 11328905"/>
                <a:gd name="connsiteX1111" fmla="*/ 7031520 w 16097437"/>
                <a:gd name="connsiteY1111" fmla="*/ 5653548 h 11328905"/>
                <a:gd name="connsiteX1112" fmla="*/ 7031520 w 16097437"/>
                <a:gd name="connsiteY1112" fmla="*/ 5653548 h 11328905"/>
                <a:gd name="connsiteX1113" fmla="*/ 7037959 w 16097437"/>
                <a:gd name="connsiteY1113" fmla="*/ 5595596 h 11328905"/>
                <a:gd name="connsiteX1114" fmla="*/ 7063716 w 16097437"/>
                <a:gd name="connsiteY1114" fmla="*/ 5524766 h 11328905"/>
                <a:gd name="connsiteX1115" fmla="*/ 7089472 w 16097437"/>
                <a:gd name="connsiteY1115" fmla="*/ 5460374 h 11328905"/>
                <a:gd name="connsiteX1116" fmla="*/ 7108790 w 16097437"/>
                <a:gd name="connsiteY1116" fmla="*/ 5428179 h 11328905"/>
                <a:gd name="connsiteX1117" fmla="*/ 7153863 w 16097437"/>
                <a:gd name="connsiteY1117" fmla="*/ 5415301 h 11328905"/>
                <a:gd name="connsiteX1118" fmla="*/ 7198937 w 16097437"/>
                <a:gd name="connsiteY1118" fmla="*/ 5389544 h 11328905"/>
                <a:gd name="connsiteX1119" fmla="*/ 7231133 w 16097437"/>
                <a:gd name="connsiteY1119" fmla="*/ 5350909 h 11328905"/>
                <a:gd name="connsiteX1120" fmla="*/ 7256889 w 16097437"/>
                <a:gd name="connsiteY1120" fmla="*/ 5318714 h 11328905"/>
                <a:gd name="connsiteX1121" fmla="*/ 7301963 w 16097437"/>
                <a:gd name="connsiteY1121" fmla="*/ 5254323 h 11328905"/>
                <a:gd name="connsiteX1122" fmla="*/ 7340598 w 16097437"/>
                <a:gd name="connsiteY1122" fmla="*/ 5189931 h 11328905"/>
                <a:gd name="connsiteX1123" fmla="*/ 7359915 w 16097437"/>
                <a:gd name="connsiteY1123" fmla="*/ 5119101 h 11328905"/>
                <a:gd name="connsiteX1124" fmla="*/ 7366354 w 16097437"/>
                <a:gd name="connsiteY1124" fmla="*/ 5048271 h 11328905"/>
                <a:gd name="connsiteX1125" fmla="*/ 7347037 w 16097437"/>
                <a:gd name="connsiteY1125" fmla="*/ 4996758 h 11328905"/>
                <a:gd name="connsiteX1126" fmla="*/ 7282646 w 16097437"/>
                <a:gd name="connsiteY1126" fmla="*/ 4977440 h 11328905"/>
                <a:gd name="connsiteX1127" fmla="*/ 7224694 w 16097437"/>
                <a:gd name="connsiteY1127" fmla="*/ 5003197 h 11328905"/>
                <a:gd name="connsiteX1128" fmla="*/ 7147424 w 16097437"/>
                <a:gd name="connsiteY1128" fmla="*/ 5254323 h 11328905"/>
                <a:gd name="connsiteX1129" fmla="*/ 7198937 w 16097437"/>
                <a:gd name="connsiteY1129" fmla="*/ 5138418 h 11328905"/>
                <a:gd name="connsiteX1130" fmla="*/ 7244011 w 16097437"/>
                <a:gd name="connsiteY1130" fmla="*/ 5067588 h 11328905"/>
                <a:gd name="connsiteX1131" fmla="*/ 7276207 w 16097437"/>
                <a:gd name="connsiteY1131" fmla="*/ 5035392 h 11328905"/>
                <a:gd name="connsiteX1132" fmla="*/ 7301963 w 16097437"/>
                <a:gd name="connsiteY1132" fmla="*/ 5016075 h 11328905"/>
                <a:gd name="connsiteX1133" fmla="*/ 7314841 w 16097437"/>
                <a:gd name="connsiteY1133" fmla="*/ 5022514 h 11328905"/>
                <a:gd name="connsiteX1134" fmla="*/ 7321280 w 16097437"/>
                <a:gd name="connsiteY1134" fmla="*/ 5041832 h 11328905"/>
                <a:gd name="connsiteX1135" fmla="*/ 7321280 w 16097437"/>
                <a:gd name="connsiteY1135" fmla="*/ 5048271 h 11328905"/>
                <a:gd name="connsiteX1136" fmla="*/ 7321280 w 16097437"/>
                <a:gd name="connsiteY1136" fmla="*/ 5061149 h 11328905"/>
                <a:gd name="connsiteX1137" fmla="*/ 7321280 w 16097437"/>
                <a:gd name="connsiteY1137" fmla="*/ 5086905 h 11328905"/>
                <a:gd name="connsiteX1138" fmla="*/ 7308402 w 16097437"/>
                <a:gd name="connsiteY1138" fmla="*/ 5157736 h 11328905"/>
                <a:gd name="connsiteX1139" fmla="*/ 7256889 w 16097437"/>
                <a:gd name="connsiteY1139" fmla="*/ 5247883 h 11328905"/>
                <a:gd name="connsiteX1140" fmla="*/ 7256889 w 16097437"/>
                <a:gd name="connsiteY1140" fmla="*/ 5247883 h 11328905"/>
                <a:gd name="connsiteX1141" fmla="*/ 7250450 w 16097437"/>
                <a:gd name="connsiteY1141" fmla="*/ 5254323 h 11328905"/>
                <a:gd name="connsiteX1142" fmla="*/ 7250450 w 16097437"/>
                <a:gd name="connsiteY1142" fmla="*/ 5254323 h 11328905"/>
                <a:gd name="connsiteX1143" fmla="*/ 7244011 w 16097437"/>
                <a:gd name="connsiteY1143" fmla="*/ 5260762 h 11328905"/>
                <a:gd name="connsiteX1144" fmla="*/ 7237572 w 16097437"/>
                <a:gd name="connsiteY1144" fmla="*/ 5267201 h 11328905"/>
                <a:gd name="connsiteX1145" fmla="*/ 7237572 w 16097437"/>
                <a:gd name="connsiteY1145" fmla="*/ 5273640 h 11328905"/>
                <a:gd name="connsiteX1146" fmla="*/ 7179620 w 16097437"/>
                <a:gd name="connsiteY1146" fmla="*/ 5344470 h 11328905"/>
                <a:gd name="connsiteX1147" fmla="*/ 7147424 w 16097437"/>
                <a:gd name="connsiteY1147" fmla="*/ 5370227 h 11328905"/>
                <a:gd name="connsiteX1148" fmla="*/ 7115229 w 16097437"/>
                <a:gd name="connsiteY1148" fmla="*/ 5383105 h 11328905"/>
                <a:gd name="connsiteX1149" fmla="*/ 7147424 w 16097437"/>
                <a:gd name="connsiteY1149" fmla="*/ 5254323 h 11328905"/>
                <a:gd name="connsiteX1150" fmla="*/ 5595596 w 16097437"/>
                <a:gd name="connsiteY1150" fmla="*/ 5621352 h 11328905"/>
                <a:gd name="connsiteX1151" fmla="*/ 5582718 w 16097437"/>
                <a:gd name="connsiteY1151" fmla="*/ 5589157 h 11328905"/>
                <a:gd name="connsiteX1152" fmla="*/ 5602035 w 16097437"/>
                <a:gd name="connsiteY1152" fmla="*/ 5544083 h 11328905"/>
                <a:gd name="connsiteX1153" fmla="*/ 5640670 w 16097437"/>
                <a:gd name="connsiteY1153" fmla="*/ 5492570 h 11328905"/>
                <a:gd name="connsiteX1154" fmla="*/ 5692183 w 16097437"/>
                <a:gd name="connsiteY1154" fmla="*/ 5466814 h 11328905"/>
                <a:gd name="connsiteX1155" fmla="*/ 5743696 w 16097437"/>
                <a:gd name="connsiteY1155" fmla="*/ 5473253 h 11328905"/>
                <a:gd name="connsiteX1156" fmla="*/ 5756574 w 16097437"/>
                <a:gd name="connsiteY1156" fmla="*/ 5479692 h 11328905"/>
                <a:gd name="connsiteX1157" fmla="*/ 5763013 w 16097437"/>
                <a:gd name="connsiteY1157" fmla="*/ 5486131 h 11328905"/>
                <a:gd name="connsiteX1158" fmla="*/ 5756574 w 16097437"/>
                <a:gd name="connsiteY1158" fmla="*/ 5486131 h 11328905"/>
                <a:gd name="connsiteX1159" fmla="*/ 5756574 w 16097437"/>
                <a:gd name="connsiteY1159" fmla="*/ 5492570 h 11328905"/>
                <a:gd name="connsiteX1160" fmla="*/ 5750135 w 16097437"/>
                <a:gd name="connsiteY1160" fmla="*/ 5492570 h 11328905"/>
                <a:gd name="connsiteX1161" fmla="*/ 5750135 w 16097437"/>
                <a:gd name="connsiteY1161" fmla="*/ 5492570 h 11328905"/>
                <a:gd name="connsiteX1162" fmla="*/ 5724379 w 16097437"/>
                <a:gd name="connsiteY1162" fmla="*/ 5537644 h 11328905"/>
                <a:gd name="connsiteX1163" fmla="*/ 5698622 w 16097437"/>
                <a:gd name="connsiteY1163" fmla="*/ 5556961 h 11328905"/>
                <a:gd name="connsiteX1164" fmla="*/ 5659987 w 16097437"/>
                <a:gd name="connsiteY1164" fmla="*/ 5589157 h 11328905"/>
                <a:gd name="connsiteX1165" fmla="*/ 5627792 w 16097437"/>
                <a:gd name="connsiteY1165" fmla="*/ 5614913 h 11328905"/>
                <a:gd name="connsiteX1166" fmla="*/ 5602035 w 16097437"/>
                <a:gd name="connsiteY1166" fmla="*/ 5627792 h 11328905"/>
                <a:gd name="connsiteX1167" fmla="*/ 5595596 w 16097437"/>
                <a:gd name="connsiteY1167" fmla="*/ 5621352 h 11328905"/>
                <a:gd name="connsiteX1168" fmla="*/ 6922055 w 16097437"/>
                <a:gd name="connsiteY1168" fmla="*/ 5595596 h 11328905"/>
                <a:gd name="connsiteX1169" fmla="*/ 6934933 w 16097437"/>
                <a:gd name="connsiteY1169" fmla="*/ 5582718 h 11328905"/>
                <a:gd name="connsiteX1170" fmla="*/ 6941372 w 16097437"/>
                <a:gd name="connsiteY1170" fmla="*/ 5582718 h 11328905"/>
                <a:gd name="connsiteX1171" fmla="*/ 6941372 w 16097437"/>
                <a:gd name="connsiteY1171" fmla="*/ 5582718 h 11328905"/>
                <a:gd name="connsiteX1172" fmla="*/ 6941372 w 16097437"/>
                <a:gd name="connsiteY1172" fmla="*/ 5589157 h 11328905"/>
                <a:gd name="connsiteX1173" fmla="*/ 6934933 w 16097437"/>
                <a:gd name="connsiteY1173" fmla="*/ 5595596 h 11328905"/>
                <a:gd name="connsiteX1174" fmla="*/ 6928494 w 16097437"/>
                <a:gd name="connsiteY1174" fmla="*/ 5589157 h 11328905"/>
                <a:gd name="connsiteX1175" fmla="*/ 6928494 w 16097437"/>
                <a:gd name="connsiteY1175" fmla="*/ 5595596 h 11328905"/>
                <a:gd name="connsiteX1176" fmla="*/ 6922055 w 16097437"/>
                <a:gd name="connsiteY1176" fmla="*/ 5602035 h 11328905"/>
                <a:gd name="connsiteX1177" fmla="*/ 6922055 w 16097437"/>
                <a:gd name="connsiteY1177" fmla="*/ 5595596 h 11328905"/>
                <a:gd name="connsiteX1178" fmla="*/ 7134546 w 16097437"/>
                <a:gd name="connsiteY1178" fmla="*/ 5962626 h 11328905"/>
                <a:gd name="connsiteX1179" fmla="*/ 7128107 w 16097437"/>
                <a:gd name="connsiteY1179" fmla="*/ 5936869 h 11328905"/>
                <a:gd name="connsiteX1180" fmla="*/ 7147424 w 16097437"/>
                <a:gd name="connsiteY1180" fmla="*/ 5885356 h 11328905"/>
                <a:gd name="connsiteX1181" fmla="*/ 7192498 w 16097437"/>
                <a:gd name="connsiteY1181" fmla="*/ 5827404 h 11328905"/>
                <a:gd name="connsiteX1182" fmla="*/ 7237572 w 16097437"/>
                <a:gd name="connsiteY1182" fmla="*/ 5775891 h 11328905"/>
                <a:gd name="connsiteX1183" fmla="*/ 7276207 w 16097437"/>
                <a:gd name="connsiteY1183" fmla="*/ 5743696 h 11328905"/>
                <a:gd name="connsiteX1184" fmla="*/ 7276207 w 16097437"/>
                <a:gd name="connsiteY1184" fmla="*/ 5750135 h 11328905"/>
                <a:gd name="connsiteX1185" fmla="*/ 7269768 w 16097437"/>
                <a:gd name="connsiteY1185" fmla="*/ 5756574 h 11328905"/>
                <a:gd name="connsiteX1186" fmla="*/ 7269768 w 16097437"/>
                <a:gd name="connsiteY1186" fmla="*/ 5769452 h 11328905"/>
                <a:gd name="connsiteX1187" fmla="*/ 7269768 w 16097437"/>
                <a:gd name="connsiteY1187" fmla="*/ 5763013 h 11328905"/>
                <a:gd name="connsiteX1188" fmla="*/ 7244011 w 16097437"/>
                <a:gd name="connsiteY1188" fmla="*/ 5866039 h 11328905"/>
                <a:gd name="connsiteX1189" fmla="*/ 7224694 w 16097437"/>
                <a:gd name="connsiteY1189" fmla="*/ 5911113 h 11328905"/>
                <a:gd name="connsiteX1190" fmla="*/ 7205376 w 16097437"/>
                <a:gd name="connsiteY1190" fmla="*/ 5943308 h 11328905"/>
                <a:gd name="connsiteX1191" fmla="*/ 7205376 w 16097437"/>
                <a:gd name="connsiteY1191" fmla="*/ 5949748 h 11328905"/>
                <a:gd name="connsiteX1192" fmla="*/ 7198937 w 16097437"/>
                <a:gd name="connsiteY1192" fmla="*/ 5949748 h 11328905"/>
                <a:gd name="connsiteX1193" fmla="*/ 7198937 w 16097437"/>
                <a:gd name="connsiteY1193" fmla="*/ 5956187 h 11328905"/>
                <a:gd name="connsiteX1194" fmla="*/ 7198937 w 16097437"/>
                <a:gd name="connsiteY1194" fmla="*/ 5949748 h 11328905"/>
                <a:gd name="connsiteX1195" fmla="*/ 7179620 w 16097437"/>
                <a:gd name="connsiteY1195" fmla="*/ 5969065 h 11328905"/>
                <a:gd name="connsiteX1196" fmla="*/ 7160302 w 16097437"/>
                <a:gd name="connsiteY1196" fmla="*/ 5975504 h 11328905"/>
                <a:gd name="connsiteX1197" fmla="*/ 7134546 w 16097437"/>
                <a:gd name="connsiteY1197" fmla="*/ 5962626 h 11328905"/>
                <a:gd name="connsiteX1198" fmla="*/ 8699252 w 16097437"/>
                <a:gd name="connsiteY1198" fmla="*/ 5041832 h 11328905"/>
                <a:gd name="connsiteX1199" fmla="*/ 8647739 w 16097437"/>
                <a:gd name="connsiteY1199" fmla="*/ 5054710 h 11328905"/>
                <a:gd name="connsiteX1200" fmla="*/ 8641300 w 16097437"/>
                <a:gd name="connsiteY1200" fmla="*/ 5054710 h 11328905"/>
                <a:gd name="connsiteX1201" fmla="*/ 8602665 w 16097437"/>
                <a:gd name="connsiteY1201" fmla="*/ 5086905 h 11328905"/>
                <a:gd name="connsiteX1202" fmla="*/ 8615544 w 16097437"/>
                <a:gd name="connsiteY1202" fmla="*/ 5086905 h 11328905"/>
                <a:gd name="connsiteX1203" fmla="*/ 8486761 w 16097437"/>
                <a:gd name="connsiteY1203" fmla="*/ 5202810 h 11328905"/>
                <a:gd name="connsiteX1204" fmla="*/ 8396614 w 16097437"/>
                <a:gd name="connsiteY1204" fmla="*/ 5344470 h 11328905"/>
                <a:gd name="connsiteX1205" fmla="*/ 8345101 w 16097437"/>
                <a:gd name="connsiteY1205" fmla="*/ 5466814 h 11328905"/>
                <a:gd name="connsiteX1206" fmla="*/ 8312905 w 16097437"/>
                <a:gd name="connsiteY1206" fmla="*/ 5486131 h 11328905"/>
                <a:gd name="connsiteX1207" fmla="*/ 8293588 w 16097437"/>
                <a:gd name="connsiteY1207" fmla="*/ 5486131 h 11328905"/>
                <a:gd name="connsiteX1208" fmla="*/ 8287149 w 16097437"/>
                <a:gd name="connsiteY1208" fmla="*/ 5486131 h 11328905"/>
                <a:gd name="connsiteX1209" fmla="*/ 8216318 w 16097437"/>
                <a:gd name="connsiteY1209" fmla="*/ 5499009 h 11328905"/>
                <a:gd name="connsiteX1210" fmla="*/ 8151927 w 16097437"/>
                <a:gd name="connsiteY1210" fmla="*/ 5505448 h 11328905"/>
                <a:gd name="connsiteX1211" fmla="*/ 8145488 w 16097437"/>
                <a:gd name="connsiteY1211" fmla="*/ 5499009 h 11328905"/>
                <a:gd name="connsiteX1212" fmla="*/ 8145488 w 16097437"/>
                <a:gd name="connsiteY1212" fmla="*/ 5466814 h 11328905"/>
                <a:gd name="connsiteX1213" fmla="*/ 8145488 w 16097437"/>
                <a:gd name="connsiteY1213" fmla="*/ 5460374 h 11328905"/>
                <a:gd name="connsiteX1214" fmla="*/ 8145488 w 16097437"/>
                <a:gd name="connsiteY1214" fmla="*/ 5447496 h 11328905"/>
                <a:gd name="connsiteX1215" fmla="*/ 8145488 w 16097437"/>
                <a:gd name="connsiteY1215" fmla="*/ 5441057 h 11328905"/>
                <a:gd name="connsiteX1216" fmla="*/ 8132610 w 16097437"/>
                <a:gd name="connsiteY1216" fmla="*/ 5376666 h 11328905"/>
                <a:gd name="connsiteX1217" fmla="*/ 8106853 w 16097437"/>
                <a:gd name="connsiteY1217" fmla="*/ 5318714 h 11328905"/>
                <a:gd name="connsiteX1218" fmla="*/ 8055340 w 16097437"/>
                <a:gd name="connsiteY1218" fmla="*/ 5280079 h 11328905"/>
                <a:gd name="connsiteX1219" fmla="*/ 7997388 w 16097437"/>
                <a:gd name="connsiteY1219" fmla="*/ 5260762 h 11328905"/>
                <a:gd name="connsiteX1220" fmla="*/ 7945875 w 16097437"/>
                <a:gd name="connsiteY1220" fmla="*/ 5267201 h 11328905"/>
                <a:gd name="connsiteX1221" fmla="*/ 7900801 w 16097437"/>
                <a:gd name="connsiteY1221" fmla="*/ 5292957 h 11328905"/>
                <a:gd name="connsiteX1222" fmla="*/ 7862167 w 16097437"/>
                <a:gd name="connsiteY1222" fmla="*/ 5325153 h 11328905"/>
                <a:gd name="connsiteX1223" fmla="*/ 7842849 w 16097437"/>
                <a:gd name="connsiteY1223" fmla="*/ 5357348 h 11328905"/>
                <a:gd name="connsiteX1224" fmla="*/ 7842849 w 16097437"/>
                <a:gd name="connsiteY1224" fmla="*/ 5370227 h 11328905"/>
                <a:gd name="connsiteX1225" fmla="*/ 7842849 w 16097437"/>
                <a:gd name="connsiteY1225" fmla="*/ 5383105 h 11328905"/>
                <a:gd name="connsiteX1226" fmla="*/ 7855728 w 16097437"/>
                <a:gd name="connsiteY1226" fmla="*/ 5447496 h 11328905"/>
                <a:gd name="connsiteX1227" fmla="*/ 7887923 w 16097437"/>
                <a:gd name="connsiteY1227" fmla="*/ 5479692 h 11328905"/>
                <a:gd name="connsiteX1228" fmla="*/ 7978071 w 16097437"/>
                <a:gd name="connsiteY1228" fmla="*/ 5524766 h 11328905"/>
                <a:gd name="connsiteX1229" fmla="*/ 7984510 w 16097437"/>
                <a:gd name="connsiteY1229" fmla="*/ 5531205 h 11328905"/>
                <a:gd name="connsiteX1230" fmla="*/ 7978071 w 16097437"/>
                <a:gd name="connsiteY1230" fmla="*/ 5531205 h 11328905"/>
                <a:gd name="connsiteX1231" fmla="*/ 7939436 w 16097437"/>
                <a:gd name="connsiteY1231" fmla="*/ 5537644 h 11328905"/>
                <a:gd name="connsiteX1232" fmla="*/ 7894362 w 16097437"/>
                <a:gd name="connsiteY1232" fmla="*/ 5576279 h 11328905"/>
                <a:gd name="connsiteX1233" fmla="*/ 7862167 w 16097437"/>
                <a:gd name="connsiteY1233" fmla="*/ 5627792 h 11328905"/>
                <a:gd name="connsiteX1234" fmla="*/ 7836410 w 16097437"/>
                <a:gd name="connsiteY1234" fmla="*/ 5679304 h 11328905"/>
                <a:gd name="connsiteX1235" fmla="*/ 7823532 w 16097437"/>
                <a:gd name="connsiteY1235" fmla="*/ 5730817 h 11328905"/>
                <a:gd name="connsiteX1236" fmla="*/ 7823532 w 16097437"/>
                <a:gd name="connsiteY1236" fmla="*/ 5795209 h 11328905"/>
                <a:gd name="connsiteX1237" fmla="*/ 7836410 w 16097437"/>
                <a:gd name="connsiteY1237" fmla="*/ 5853161 h 11328905"/>
                <a:gd name="connsiteX1238" fmla="*/ 7875045 w 16097437"/>
                <a:gd name="connsiteY1238" fmla="*/ 5917552 h 11328905"/>
                <a:gd name="connsiteX1239" fmla="*/ 7913680 w 16097437"/>
                <a:gd name="connsiteY1239" fmla="*/ 5923991 h 11328905"/>
                <a:gd name="connsiteX1240" fmla="*/ 7945875 w 16097437"/>
                <a:gd name="connsiteY1240" fmla="*/ 5923991 h 11328905"/>
                <a:gd name="connsiteX1241" fmla="*/ 7984510 w 16097437"/>
                <a:gd name="connsiteY1241" fmla="*/ 5911113 h 11328905"/>
                <a:gd name="connsiteX1242" fmla="*/ 8023145 w 16097437"/>
                <a:gd name="connsiteY1242" fmla="*/ 5872478 h 11328905"/>
                <a:gd name="connsiteX1243" fmla="*/ 8068219 w 16097437"/>
                <a:gd name="connsiteY1243" fmla="*/ 5808087 h 11328905"/>
                <a:gd name="connsiteX1244" fmla="*/ 8106853 w 16097437"/>
                <a:gd name="connsiteY1244" fmla="*/ 5730817 h 11328905"/>
                <a:gd name="connsiteX1245" fmla="*/ 8119731 w 16097437"/>
                <a:gd name="connsiteY1245" fmla="*/ 5679304 h 11328905"/>
                <a:gd name="connsiteX1246" fmla="*/ 8132610 w 16097437"/>
                <a:gd name="connsiteY1246" fmla="*/ 5614913 h 11328905"/>
                <a:gd name="connsiteX1247" fmla="*/ 8145488 w 16097437"/>
                <a:gd name="connsiteY1247" fmla="*/ 5563400 h 11328905"/>
                <a:gd name="connsiteX1248" fmla="*/ 8171244 w 16097437"/>
                <a:gd name="connsiteY1248" fmla="*/ 5537644 h 11328905"/>
                <a:gd name="connsiteX1249" fmla="*/ 8235636 w 16097437"/>
                <a:gd name="connsiteY1249" fmla="*/ 5531205 h 11328905"/>
                <a:gd name="connsiteX1250" fmla="*/ 8300027 w 16097437"/>
                <a:gd name="connsiteY1250" fmla="*/ 5518326 h 11328905"/>
                <a:gd name="connsiteX1251" fmla="*/ 8332223 w 16097437"/>
                <a:gd name="connsiteY1251" fmla="*/ 5511887 h 11328905"/>
                <a:gd name="connsiteX1252" fmla="*/ 8287149 w 16097437"/>
                <a:gd name="connsiteY1252" fmla="*/ 5672865 h 11328905"/>
                <a:gd name="connsiteX1253" fmla="*/ 8280710 w 16097437"/>
                <a:gd name="connsiteY1253" fmla="*/ 5698622 h 11328905"/>
                <a:gd name="connsiteX1254" fmla="*/ 8216318 w 16097437"/>
                <a:gd name="connsiteY1254" fmla="*/ 5711500 h 11328905"/>
                <a:gd name="connsiteX1255" fmla="*/ 8197001 w 16097437"/>
                <a:gd name="connsiteY1255" fmla="*/ 5724378 h 11328905"/>
                <a:gd name="connsiteX1256" fmla="*/ 8190562 w 16097437"/>
                <a:gd name="connsiteY1256" fmla="*/ 5737257 h 11328905"/>
                <a:gd name="connsiteX1257" fmla="*/ 8203440 w 16097437"/>
                <a:gd name="connsiteY1257" fmla="*/ 5750135 h 11328905"/>
                <a:gd name="connsiteX1258" fmla="*/ 8254953 w 16097437"/>
                <a:gd name="connsiteY1258" fmla="*/ 5756574 h 11328905"/>
                <a:gd name="connsiteX1259" fmla="*/ 8267831 w 16097437"/>
                <a:gd name="connsiteY1259" fmla="*/ 5769452 h 11328905"/>
                <a:gd name="connsiteX1260" fmla="*/ 8248514 w 16097437"/>
                <a:gd name="connsiteY1260" fmla="*/ 6027017 h 11328905"/>
                <a:gd name="connsiteX1261" fmla="*/ 8254953 w 16097437"/>
                <a:gd name="connsiteY1261" fmla="*/ 6123604 h 11328905"/>
                <a:gd name="connsiteX1262" fmla="*/ 8287149 w 16097437"/>
                <a:gd name="connsiteY1262" fmla="*/ 6226630 h 11328905"/>
                <a:gd name="connsiteX1263" fmla="*/ 8338662 w 16097437"/>
                <a:gd name="connsiteY1263" fmla="*/ 6303899 h 11328905"/>
                <a:gd name="connsiteX1264" fmla="*/ 8428809 w 16097437"/>
                <a:gd name="connsiteY1264" fmla="*/ 6336095 h 11328905"/>
                <a:gd name="connsiteX1265" fmla="*/ 8467444 w 16097437"/>
                <a:gd name="connsiteY1265" fmla="*/ 6329656 h 11328905"/>
                <a:gd name="connsiteX1266" fmla="*/ 8493200 w 16097437"/>
                <a:gd name="connsiteY1266" fmla="*/ 6310338 h 11328905"/>
                <a:gd name="connsiteX1267" fmla="*/ 8518957 w 16097437"/>
                <a:gd name="connsiteY1267" fmla="*/ 6284582 h 11328905"/>
                <a:gd name="connsiteX1268" fmla="*/ 8531835 w 16097437"/>
                <a:gd name="connsiteY1268" fmla="*/ 6258825 h 11328905"/>
                <a:gd name="connsiteX1269" fmla="*/ 8570470 w 16097437"/>
                <a:gd name="connsiteY1269" fmla="*/ 6162239 h 11328905"/>
                <a:gd name="connsiteX1270" fmla="*/ 8589787 w 16097437"/>
                <a:gd name="connsiteY1270" fmla="*/ 6059213 h 11328905"/>
                <a:gd name="connsiteX1271" fmla="*/ 8576909 w 16097437"/>
                <a:gd name="connsiteY1271" fmla="*/ 5936869 h 11328905"/>
                <a:gd name="connsiteX1272" fmla="*/ 8531835 w 16097437"/>
                <a:gd name="connsiteY1272" fmla="*/ 5833843 h 11328905"/>
                <a:gd name="connsiteX1273" fmla="*/ 8467444 w 16097437"/>
                <a:gd name="connsiteY1273" fmla="*/ 5769452 h 11328905"/>
                <a:gd name="connsiteX1274" fmla="*/ 8383735 w 16097437"/>
                <a:gd name="connsiteY1274" fmla="*/ 5730817 h 11328905"/>
                <a:gd name="connsiteX1275" fmla="*/ 8370857 w 16097437"/>
                <a:gd name="connsiteY1275" fmla="*/ 5730817 h 11328905"/>
                <a:gd name="connsiteX1276" fmla="*/ 8403053 w 16097437"/>
                <a:gd name="connsiteY1276" fmla="*/ 5711500 h 11328905"/>
                <a:gd name="connsiteX1277" fmla="*/ 8435248 w 16097437"/>
                <a:gd name="connsiteY1277" fmla="*/ 5692183 h 11328905"/>
                <a:gd name="connsiteX1278" fmla="*/ 8480322 w 16097437"/>
                <a:gd name="connsiteY1278" fmla="*/ 5679304 h 11328905"/>
                <a:gd name="connsiteX1279" fmla="*/ 8518957 w 16097437"/>
                <a:gd name="connsiteY1279" fmla="*/ 5659987 h 11328905"/>
                <a:gd name="connsiteX1280" fmla="*/ 8647739 w 16097437"/>
                <a:gd name="connsiteY1280" fmla="*/ 5595596 h 11328905"/>
                <a:gd name="connsiteX1281" fmla="*/ 8776521 w 16097437"/>
                <a:gd name="connsiteY1281" fmla="*/ 5524766 h 11328905"/>
                <a:gd name="connsiteX1282" fmla="*/ 8815156 w 16097437"/>
                <a:gd name="connsiteY1282" fmla="*/ 5492570 h 11328905"/>
                <a:gd name="connsiteX1283" fmla="*/ 8834474 w 16097437"/>
                <a:gd name="connsiteY1283" fmla="*/ 5479692 h 11328905"/>
                <a:gd name="connsiteX1284" fmla="*/ 8840913 w 16097437"/>
                <a:gd name="connsiteY1284" fmla="*/ 5460374 h 11328905"/>
                <a:gd name="connsiteX1285" fmla="*/ 8834474 w 16097437"/>
                <a:gd name="connsiteY1285" fmla="*/ 5453935 h 11328905"/>
                <a:gd name="connsiteX1286" fmla="*/ 8770082 w 16097437"/>
                <a:gd name="connsiteY1286" fmla="*/ 5473253 h 11328905"/>
                <a:gd name="connsiteX1287" fmla="*/ 8686374 w 16097437"/>
                <a:gd name="connsiteY1287" fmla="*/ 5511887 h 11328905"/>
                <a:gd name="connsiteX1288" fmla="*/ 8609105 w 16097437"/>
                <a:gd name="connsiteY1288" fmla="*/ 5556961 h 11328905"/>
                <a:gd name="connsiteX1289" fmla="*/ 8557591 w 16097437"/>
                <a:gd name="connsiteY1289" fmla="*/ 5582718 h 11328905"/>
                <a:gd name="connsiteX1290" fmla="*/ 8551152 w 16097437"/>
                <a:gd name="connsiteY1290" fmla="*/ 5589157 h 11328905"/>
                <a:gd name="connsiteX1291" fmla="*/ 8557591 w 16097437"/>
                <a:gd name="connsiteY1291" fmla="*/ 5589157 h 11328905"/>
                <a:gd name="connsiteX1292" fmla="*/ 8544713 w 16097437"/>
                <a:gd name="connsiteY1292" fmla="*/ 5589157 h 11328905"/>
                <a:gd name="connsiteX1293" fmla="*/ 8467444 w 16097437"/>
                <a:gd name="connsiteY1293" fmla="*/ 5634231 h 11328905"/>
                <a:gd name="connsiteX1294" fmla="*/ 8383735 w 16097437"/>
                <a:gd name="connsiteY1294" fmla="*/ 5666426 h 11328905"/>
                <a:gd name="connsiteX1295" fmla="*/ 8377296 w 16097437"/>
                <a:gd name="connsiteY1295" fmla="*/ 5672865 h 11328905"/>
                <a:gd name="connsiteX1296" fmla="*/ 8370857 w 16097437"/>
                <a:gd name="connsiteY1296" fmla="*/ 5666426 h 11328905"/>
                <a:gd name="connsiteX1297" fmla="*/ 8396614 w 16097437"/>
                <a:gd name="connsiteY1297" fmla="*/ 5563400 h 11328905"/>
                <a:gd name="connsiteX1298" fmla="*/ 8396614 w 16097437"/>
                <a:gd name="connsiteY1298" fmla="*/ 5563400 h 11328905"/>
                <a:gd name="connsiteX1299" fmla="*/ 8396614 w 16097437"/>
                <a:gd name="connsiteY1299" fmla="*/ 5556961 h 11328905"/>
                <a:gd name="connsiteX1300" fmla="*/ 8409492 w 16097437"/>
                <a:gd name="connsiteY1300" fmla="*/ 5544083 h 11328905"/>
                <a:gd name="connsiteX1301" fmla="*/ 8415931 w 16097437"/>
                <a:gd name="connsiteY1301" fmla="*/ 5511887 h 11328905"/>
                <a:gd name="connsiteX1302" fmla="*/ 8428809 w 16097437"/>
                <a:gd name="connsiteY1302" fmla="*/ 5499009 h 11328905"/>
                <a:gd name="connsiteX1303" fmla="*/ 8473883 w 16097437"/>
                <a:gd name="connsiteY1303" fmla="*/ 5466814 h 11328905"/>
                <a:gd name="connsiteX1304" fmla="*/ 8551152 w 16097437"/>
                <a:gd name="connsiteY1304" fmla="*/ 5421740 h 11328905"/>
                <a:gd name="connsiteX1305" fmla="*/ 8583348 w 16097437"/>
                <a:gd name="connsiteY1305" fmla="*/ 5395983 h 11328905"/>
                <a:gd name="connsiteX1306" fmla="*/ 8615544 w 16097437"/>
                <a:gd name="connsiteY1306" fmla="*/ 5370227 h 11328905"/>
                <a:gd name="connsiteX1307" fmla="*/ 8692813 w 16097437"/>
                <a:gd name="connsiteY1307" fmla="*/ 5292957 h 11328905"/>
                <a:gd name="connsiteX1308" fmla="*/ 8737887 w 16097437"/>
                <a:gd name="connsiteY1308" fmla="*/ 5241444 h 11328905"/>
                <a:gd name="connsiteX1309" fmla="*/ 8776521 w 16097437"/>
                <a:gd name="connsiteY1309" fmla="*/ 5183492 h 11328905"/>
                <a:gd name="connsiteX1310" fmla="*/ 8795839 w 16097437"/>
                <a:gd name="connsiteY1310" fmla="*/ 5125540 h 11328905"/>
                <a:gd name="connsiteX1311" fmla="*/ 8789400 w 16097437"/>
                <a:gd name="connsiteY1311" fmla="*/ 5093345 h 11328905"/>
                <a:gd name="connsiteX1312" fmla="*/ 8776521 w 16097437"/>
                <a:gd name="connsiteY1312" fmla="*/ 5067588 h 11328905"/>
                <a:gd name="connsiteX1313" fmla="*/ 8750765 w 16097437"/>
                <a:gd name="connsiteY1313" fmla="*/ 5048271 h 11328905"/>
                <a:gd name="connsiteX1314" fmla="*/ 8725009 w 16097437"/>
                <a:gd name="connsiteY1314" fmla="*/ 5041832 h 11328905"/>
                <a:gd name="connsiteX1315" fmla="*/ 8699252 w 16097437"/>
                <a:gd name="connsiteY1315" fmla="*/ 5041832 h 11328905"/>
                <a:gd name="connsiteX1316" fmla="*/ 8525396 w 16097437"/>
                <a:gd name="connsiteY1316" fmla="*/ 5318714 h 11328905"/>
                <a:gd name="connsiteX1317" fmla="*/ 8576909 w 16097437"/>
                <a:gd name="connsiteY1317" fmla="*/ 5235005 h 11328905"/>
                <a:gd name="connsiteX1318" fmla="*/ 8647739 w 16097437"/>
                <a:gd name="connsiteY1318" fmla="*/ 5157736 h 11328905"/>
                <a:gd name="connsiteX1319" fmla="*/ 8725009 w 16097437"/>
                <a:gd name="connsiteY1319" fmla="*/ 5093345 h 11328905"/>
                <a:gd name="connsiteX1320" fmla="*/ 8731448 w 16097437"/>
                <a:gd name="connsiteY1320" fmla="*/ 5086905 h 11328905"/>
                <a:gd name="connsiteX1321" fmla="*/ 8744326 w 16097437"/>
                <a:gd name="connsiteY1321" fmla="*/ 5099784 h 11328905"/>
                <a:gd name="connsiteX1322" fmla="*/ 8744326 w 16097437"/>
                <a:gd name="connsiteY1322" fmla="*/ 5112662 h 11328905"/>
                <a:gd name="connsiteX1323" fmla="*/ 8731448 w 16097437"/>
                <a:gd name="connsiteY1323" fmla="*/ 5151297 h 11328905"/>
                <a:gd name="connsiteX1324" fmla="*/ 8712130 w 16097437"/>
                <a:gd name="connsiteY1324" fmla="*/ 5189931 h 11328905"/>
                <a:gd name="connsiteX1325" fmla="*/ 8679935 w 16097437"/>
                <a:gd name="connsiteY1325" fmla="*/ 5228566 h 11328905"/>
                <a:gd name="connsiteX1326" fmla="*/ 8609105 w 16097437"/>
                <a:gd name="connsiteY1326" fmla="*/ 5299396 h 11328905"/>
                <a:gd name="connsiteX1327" fmla="*/ 8544713 w 16097437"/>
                <a:gd name="connsiteY1327" fmla="*/ 5357348 h 11328905"/>
                <a:gd name="connsiteX1328" fmla="*/ 8506078 w 16097437"/>
                <a:gd name="connsiteY1328" fmla="*/ 5389544 h 11328905"/>
                <a:gd name="connsiteX1329" fmla="*/ 8480322 w 16097437"/>
                <a:gd name="connsiteY1329" fmla="*/ 5402422 h 11328905"/>
                <a:gd name="connsiteX1330" fmla="*/ 8525396 w 16097437"/>
                <a:gd name="connsiteY1330" fmla="*/ 5318714 h 11328905"/>
                <a:gd name="connsiteX1331" fmla="*/ 8016706 w 16097437"/>
                <a:gd name="connsiteY1331" fmla="*/ 5492570 h 11328905"/>
                <a:gd name="connsiteX1332" fmla="*/ 7965193 w 16097437"/>
                <a:gd name="connsiteY1332" fmla="*/ 5466814 h 11328905"/>
                <a:gd name="connsiteX1333" fmla="*/ 7926558 w 16097437"/>
                <a:gd name="connsiteY1333" fmla="*/ 5441057 h 11328905"/>
                <a:gd name="connsiteX1334" fmla="*/ 7920119 w 16097437"/>
                <a:gd name="connsiteY1334" fmla="*/ 5402422 h 11328905"/>
                <a:gd name="connsiteX1335" fmla="*/ 7945875 w 16097437"/>
                <a:gd name="connsiteY1335" fmla="*/ 5331592 h 11328905"/>
                <a:gd name="connsiteX1336" fmla="*/ 8010266 w 16097437"/>
                <a:gd name="connsiteY1336" fmla="*/ 5305836 h 11328905"/>
                <a:gd name="connsiteX1337" fmla="*/ 8042462 w 16097437"/>
                <a:gd name="connsiteY1337" fmla="*/ 5318714 h 11328905"/>
                <a:gd name="connsiteX1338" fmla="*/ 8068219 w 16097437"/>
                <a:gd name="connsiteY1338" fmla="*/ 5338031 h 11328905"/>
                <a:gd name="connsiteX1339" fmla="*/ 8093975 w 16097437"/>
                <a:gd name="connsiteY1339" fmla="*/ 5395983 h 11328905"/>
                <a:gd name="connsiteX1340" fmla="*/ 8106853 w 16097437"/>
                <a:gd name="connsiteY1340" fmla="*/ 5434618 h 11328905"/>
                <a:gd name="connsiteX1341" fmla="*/ 8100414 w 16097437"/>
                <a:gd name="connsiteY1341" fmla="*/ 5447496 h 11328905"/>
                <a:gd name="connsiteX1342" fmla="*/ 8100414 w 16097437"/>
                <a:gd name="connsiteY1342" fmla="*/ 5460374 h 11328905"/>
                <a:gd name="connsiteX1343" fmla="*/ 8100414 w 16097437"/>
                <a:gd name="connsiteY1343" fmla="*/ 5473253 h 11328905"/>
                <a:gd name="connsiteX1344" fmla="*/ 8100414 w 16097437"/>
                <a:gd name="connsiteY1344" fmla="*/ 5486131 h 11328905"/>
                <a:gd name="connsiteX1345" fmla="*/ 8100414 w 16097437"/>
                <a:gd name="connsiteY1345" fmla="*/ 5492570 h 11328905"/>
                <a:gd name="connsiteX1346" fmla="*/ 8100414 w 16097437"/>
                <a:gd name="connsiteY1346" fmla="*/ 5492570 h 11328905"/>
                <a:gd name="connsiteX1347" fmla="*/ 8093975 w 16097437"/>
                <a:gd name="connsiteY1347" fmla="*/ 5492570 h 11328905"/>
                <a:gd name="connsiteX1348" fmla="*/ 8087536 w 16097437"/>
                <a:gd name="connsiteY1348" fmla="*/ 5499009 h 11328905"/>
                <a:gd name="connsiteX1349" fmla="*/ 8016706 w 16097437"/>
                <a:gd name="connsiteY1349" fmla="*/ 5492570 h 11328905"/>
                <a:gd name="connsiteX1350" fmla="*/ 7932997 w 16097437"/>
                <a:gd name="connsiteY1350" fmla="*/ 5866039 h 11328905"/>
                <a:gd name="connsiteX1351" fmla="*/ 7913680 w 16097437"/>
                <a:gd name="connsiteY1351" fmla="*/ 5853161 h 11328905"/>
                <a:gd name="connsiteX1352" fmla="*/ 7900801 w 16097437"/>
                <a:gd name="connsiteY1352" fmla="*/ 5833843 h 11328905"/>
                <a:gd name="connsiteX1353" fmla="*/ 7913680 w 16097437"/>
                <a:gd name="connsiteY1353" fmla="*/ 5724378 h 11328905"/>
                <a:gd name="connsiteX1354" fmla="*/ 7952314 w 16097437"/>
                <a:gd name="connsiteY1354" fmla="*/ 5640670 h 11328905"/>
                <a:gd name="connsiteX1355" fmla="*/ 7990949 w 16097437"/>
                <a:gd name="connsiteY1355" fmla="*/ 5582718 h 11328905"/>
                <a:gd name="connsiteX1356" fmla="*/ 8023145 w 16097437"/>
                <a:gd name="connsiteY1356" fmla="*/ 5563400 h 11328905"/>
                <a:gd name="connsiteX1357" fmla="*/ 8042462 w 16097437"/>
                <a:gd name="connsiteY1357" fmla="*/ 5556961 h 11328905"/>
                <a:gd name="connsiteX1358" fmla="*/ 8068219 w 16097437"/>
                <a:gd name="connsiteY1358" fmla="*/ 5550522 h 11328905"/>
                <a:gd name="connsiteX1359" fmla="*/ 8087536 w 16097437"/>
                <a:gd name="connsiteY1359" fmla="*/ 5550522 h 11328905"/>
                <a:gd name="connsiteX1360" fmla="*/ 8093975 w 16097437"/>
                <a:gd name="connsiteY1360" fmla="*/ 5556961 h 11328905"/>
                <a:gd name="connsiteX1361" fmla="*/ 8093975 w 16097437"/>
                <a:gd name="connsiteY1361" fmla="*/ 5582718 h 11328905"/>
                <a:gd name="connsiteX1362" fmla="*/ 8093975 w 16097437"/>
                <a:gd name="connsiteY1362" fmla="*/ 5608474 h 11328905"/>
                <a:gd name="connsiteX1363" fmla="*/ 8087536 w 16097437"/>
                <a:gd name="connsiteY1363" fmla="*/ 5614913 h 11328905"/>
                <a:gd name="connsiteX1364" fmla="*/ 8087536 w 16097437"/>
                <a:gd name="connsiteY1364" fmla="*/ 5621352 h 11328905"/>
                <a:gd name="connsiteX1365" fmla="*/ 8087536 w 16097437"/>
                <a:gd name="connsiteY1365" fmla="*/ 5634231 h 11328905"/>
                <a:gd name="connsiteX1366" fmla="*/ 8074658 w 16097437"/>
                <a:gd name="connsiteY1366" fmla="*/ 5666426 h 11328905"/>
                <a:gd name="connsiteX1367" fmla="*/ 8074658 w 16097437"/>
                <a:gd name="connsiteY1367" fmla="*/ 5692183 h 11328905"/>
                <a:gd name="connsiteX1368" fmla="*/ 8048901 w 16097437"/>
                <a:gd name="connsiteY1368" fmla="*/ 5743696 h 11328905"/>
                <a:gd name="connsiteX1369" fmla="*/ 8010266 w 16097437"/>
                <a:gd name="connsiteY1369" fmla="*/ 5808087 h 11328905"/>
                <a:gd name="connsiteX1370" fmla="*/ 7997388 w 16097437"/>
                <a:gd name="connsiteY1370" fmla="*/ 5827404 h 11328905"/>
                <a:gd name="connsiteX1371" fmla="*/ 7978071 w 16097437"/>
                <a:gd name="connsiteY1371" fmla="*/ 5853161 h 11328905"/>
                <a:gd name="connsiteX1372" fmla="*/ 7965193 w 16097437"/>
                <a:gd name="connsiteY1372" fmla="*/ 5859600 h 11328905"/>
                <a:gd name="connsiteX1373" fmla="*/ 7952314 w 16097437"/>
                <a:gd name="connsiteY1373" fmla="*/ 5866039 h 11328905"/>
                <a:gd name="connsiteX1374" fmla="*/ 7945875 w 16097437"/>
                <a:gd name="connsiteY1374" fmla="*/ 5866039 h 11328905"/>
                <a:gd name="connsiteX1375" fmla="*/ 7932997 w 16097437"/>
                <a:gd name="connsiteY1375" fmla="*/ 5866039 h 11328905"/>
                <a:gd name="connsiteX1376" fmla="*/ 8364418 w 16097437"/>
                <a:gd name="connsiteY1376" fmla="*/ 6258825 h 11328905"/>
                <a:gd name="connsiteX1377" fmla="*/ 8338662 w 16097437"/>
                <a:gd name="connsiteY1377" fmla="*/ 6194434 h 11328905"/>
                <a:gd name="connsiteX1378" fmla="*/ 8325783 w 16097437"/>
                <a:gd name="connsiteY1378" fmla="*/ 6130043 h 11328905"/>
                <a:gd name="connsiteX1379" fmla="*/ 8325783 w 16097437"/>
                <a:gd name="connsiteY1379" fmla="*/ 6084969 h 11328905"/>
                <a:gd name="connsiteX1380" fmla="*/ 8319344 w 16097437"/>
                <a:gd name="connsiteY1380" fmla="*/ 6059213 h 11328905"/>
                <a:gd name="connsiteX1381" fmla="*/ 8319344 w 16097437"/>
                <a:gd name="connsiteY1381" fmla="*/ 6027017 h 11328905"/>
                <a:gd name="connsiteX1382" fmla="*/ 8325783 w 16097437"/>
                <a:gd name="connsiteY1382" fmla="*/ 5936869 h 11328905"/>
                <a:gd name="connsiteX1383" fmla="*/ 8332223 w 16097437"/>
                <a:gd name="connsiteY1383" fmla="*/ 5878917 h 11328905"/>
                <a:gd name="connsiteX1384" fmla="*/ 8338662 w 16097437"/>
                <a:gd name="connsiteY1384" fmla="*/ 5820965 h 11328905"/>
                <a:gd name="connsiteX1385" fmla="*/ 8345101 w 16097437"/>
                <a:gd name="connsiteY1385" fmla="*/ 5782330 h 11328905"/>
                <a:gd name="connsiteX1386" fmla="*/ 8357979 w 16097437"/>
                <a:gd name="connsiteY1386" fmla="*/ 5769452 h 11328905"/>
                <a:gd name="connsiteX1387" fmla="*/ 8390174 w 16097437"/>
                <a:gd name="connsiteY1387" fmla="*/ 5769452 h 11328905"/>
                <a:gd name="connsiteX1388" fmla="*/ 8422370 w 16097437"/>
                <a:gd name="connsiteY1388" fmla="*/ 5782330 h 11328905"/>
                <a:gd name="connsiteX1389" fmla="*/ 8454566 w 16097437"/>
                <a:gd name="connsiteY1389" fmla="*/ 5801648 h 11328905"/>
                <a:gd name="connsiteX1390" fmla="*/ 8467444 w 16097437"/>
                <a:gd name="connsiteY1390" fmla="*/ 5814526 h 11328905"/>
                <a:gd name="connsiteX1391" fmla="*/ 8467444 w 16097437"/>
                <a:gd name="connsiteY1391" fmla="*/ 5820965 h 11328905"/>
                <a:gd name="connsiteX1392" fmla="*/ 8467444 w 16097437"/>
                <a:gd name="connsiteY1392" fmla="*/ 5820965 h 11328905"/>
                <a:gd name="connsiteX1393" fmla="*/ 8486761 w 16097437"/>
                <a:gd name="connsiteY1393" fmla="*/ 5840283 h 11328905"/>
                <a:gd name="connsiteX1394" fmla="*/ 8506078 w 16097437"/>
                <a:gd name="connsiteY1394" fmla="*/ 5859600 h 11328905"/>
                <a:gd name="connsiteX1395" fmla="*/ 8506078 w 16097437"/>
                <a:gd name="connsiteY1395" fmla="*/ 5853161 h 11328905"/>
                <a:gd name="connsiteX1396" fmla="*/ 8512518 w 16097437"/>
                <a:gd name="connsiteY1396" fmla="*/ 5859600 h 11328905"/>
                <a:gd name="connsiteX1397" fmla="*/ 8512518 w 16097437"/>
                <a:gd name="connsiteY1397" fmla="*/ 5866039 h 11328905"/>
                <a:gd name="connsiteX1398" fmla="*/ 8512518 w 16097437"/>
                <a:gd name="connsiteY1398" fmla="*/ 5866039 h 11328905"/>
                <a:gd name="connsiteX1399" fmla="*/ 8506078 w 16097437"/>
                <a:gd name="connsiteY1399" fmla="*/ 5866039 h 11328905"/>
                <a:gd name="connsiteX1400" fmla="*/ 8512518 w 16097437"/>
                <a:gd name="connsiteY1400" fmla="*/ 5885356 h 11328905"/>
                <a:gd name="connsiteX1401" fmla="*/ 8518957 w 16097437"/>
                <a:gd name="connsiteY1401" fmla="*/ 5891796 h 11328905"/>
                <a:gd name="connsiteX1402" fmla="*/ 8525396 w 16097437"/>
                <a:gd name="connsiteY1402" fmla="*/ 5878917 h 11328905"/>
                <a:gd name="connsiteX1403" fmla="*/ 8538274 w 16097437"/>
                <a:gd name="connsiteY1403" fmla="*/ 5930430 h 11328905"/>
                <a:gd name="connsiteX1404" fmla="*/ 8544713 w 16097437"/>
                <a:gd name="connsiteY1404" fmla="*/ 5975504 h 11328905"/>
                <a:gd name="connsiteX1405" fmla="*/ 8531835 w 16097437"/>
                <a:gd name="connsiteY1405" fmla="*/ 5943308 h 11328905"/>
                <a:gd name="connsiteX1406" fmla="*/ 8531835 w 16097437"/>
                <a:gd name="connsiteY1406" fmla="*/ 5943308 h 11328905"/>
                <a:gd name="connsiteX1407" fmla="*/ 8531835 w 16097437"/>
                <a:gd name="connsiteY1407" fmla="*/ 5949748 h 11328905"/>
                <a:gd name="connsiteX1408" fmla="*/ 8538274 w 16097437"/>
                <a:gd name="connsiteY1408" fmla="*/ 5969065 h 11328905"/>
                <a:gd name="connsiteX1409" fmla="*/ 8538274 w 16097437"/>
                <a:gd name="connsiteY1409" fmla="*/ 5994821 h 11328905"/>
                <a:gd name="connsiteX1410" fmla="*/ 8551152 w 16097437"/>
                <a:gd name="connsiteY1410" fmla="*/ 6052773 h 11328905"/>
                <a:gd name="connsiteX1411" fmla="*/ 8544713 w 16097437"/>
                <a:gd name="connsiteY1411" fmla="*/ 6059213 h 11328905"/>
                <a:gd name="connsiteX1412" fmla="*/ 8544713 w 16097437"/>
                <a:gd name="connsiteY1412" fmla="*/ 6065652 h 11328905"/>
                <a:gd name="connsiteX1413" fmla="*/ 8544713 w 16097437"/>
                <a:gd name="connsiteY1413" fmla="*/ 6065652 h 11328905"/>
                <a:gd name="connsiteX1414" fmla="*/ 8544713 w 16097437"/>
                <a:gd name="connsiteY1414" fmla="*/ 6065652 h 11328905"/>
                <a:gd name="connsiteX1415" fmla="*/ 8544713 w 16097437"/>
                <a:gd name="connsiteY1415" fmla="*/ 6065652 h 11328905"/>
                <a:gd name="connsiteX1416" fmla="*/ 8538274 w 16097437"/>
                <a:gd name="connsiteY1416" fmla="*/ 6078530 h 11328905"/>
                <a:gd name="connsiteX1417" fmla="*/ 8544713 w 16097437"/>
                <a:gd name="connsiteY1417" fmla="*/ 6091408 h 11328905"/>
                <a:gd name="connsiteX1418" fmla="*/ 8531835 w 16097437"/>
                <a:gd name="connsiteY1418" fmla="*/ 6130043 h 11328905"/>
                <a:gd name="connsiteX1419" fmla="*/ 8506078 w 16097437"/>
                <a:gd name="connsiteY1419" fmla="*/ 6194434 h 11328905"/>
                <a:gd name="connsiteX1420" fmla="*/ 8473883 w 16097437"/>
                <a:gd name="connsiteY1420" fmla="*/ 6252386 h 11328905"/>
                <a:gd name="connsiteX1421" fmla="*/ 8441687 w 16097437"/>
                <a:gd name="connsiteY1421" fmla="*/ 6271704 h 11328905"/>
                <a:gd name="connsiteX1422" fmla="*/ 8441687 w 16097437"/>
                <a:gd name="connsiteY1422" fmla="*/ 6271704 h 11328905"/>
                <a:gd name="connsiteX1423" fmla="*/ 8428809 w 16097437"/>
                <a:gd name="connsiteY1423" fmla="*/ 6278143 h 11328905"/>
                <a:gd name="connsiteX1424" fmla="*/ 8415931 w 16097437"/>
                <a:gd name="connsiteY1424" fmla="*/ 6284582 h 11328905"/>
                <a:gd name="connsiteX1425" fmla="*/ 8364418 w 16097437"/>
                <a:gd name="connsiteY1425" fmla="*/ 6258825 h 11328905"/>
                <a:gd name="connsiteX1426" fmla="*/ 7244011 w 16097437"/>
                <a:gd name="connsiteY1426" fmla="*/ 5260762 h 11328905"/>
                <a:gd name="connsiteX1427" fmla="*/ 7244011 w 16097437"/>
                <a:gd name="connsiteY1427" fmla="*/ 5260762 h 11328905"/>
                <a:gd name="connsiteX1428" fmla="*/ 7244011 w 16097437"/>
                <a:gd name="connsiteY1428" fmla="*/ 5260762 h 11328905"/>
                <a:gd name="connsiteX1429" fmla="*/ 7237572 w 16097437"/>
                <a:gd name="connsiteY1429" fmla="*/ 5267201 h 11328905"/>
                <a:gd name="connsiteX1430" fmla="*/ 7237572 w 16097437"/>
                <a:gd name="connsiteY1430" fmla="*/ 5267201 h 11328905"/>
                <a:gd name="connsiteX1431" fmla="*/ 7237572 w 16097437"/>
                <a:gd name="connsiteY1431" fmla="*/ 5267201 h 11328905"/>
                <a:gd name="connsiteX1432" fmla="*/ 10373424 w 16097437"/>
                <a:gd name="connsiteY1432" fmla="*/ 5492570 h 11328905"/>
                <a:gd name="connsiteX1433" fmla="*/ 10373424 w 16097437"/>
                <a:gd name="connsiteY1433" fmla="*/ 5492570 h 11328905"/>
                <a:gd name="connsiteX1434" fmla="*/ 10373424 w 16097437"/>
                <a:gd name="connsiteY1434" fmla="*/ 5492570 h 11328905"/>
                <a:gd name="connsiteX1435" fmla="*/ 8093975 w 16097437"/>
                <a:gd name="connsiteY1435" fmla="*/ 5492570 h 11328905"/>
                <a:gd name="connsiteX1436" fmla="*/ 8093975 w 16097437"/>
                <a:gd name="connsiteY1436" fmla="*/ 5492570 h 11328905"/>
                <a:gd name="connsiteX1437" fmla="*/ 8093975 w 16097437"/>
                <a:gd name="connsiteY1437" fmla="*/ 5492570 h 11328905"/>
                <a:gd name="connsiteX1438" fmla="*/ 10373424 w 16097437"/>
                <a:gd name="connsiteY1438" fmla="*/ 5492570 h 11328905"/>
                <a:gd name="connsiteX1439" fmla="*/ 10373424 w 16097437"/>
                <a:gd name="connsiteY1439" fmla="*/ 5492570 h 11328905"/>
                <a:gd name="connsiteX1440" fmla="*/ 10373424 w 16097437"/>
                <a:gd name="connsiteY1440" fmla="*/ 5492570 h 11328905"/>
                <a:gd name="connsiteX1441" fmla="*/ 8093975 w 16097437"/>
                <a:gd name="connsiteY1441" fmla="*/ 5492570 h 11328905"/>
                <a:gd name="connsiteX1442" fmla="*/ 8093975 w 16097437"/>
                <a:gd name="connsiteY1442" fmla="*/ 5492570 h 11328905"/>
                <a:gd name="connsiteX1443" fmla="*/ 8093975 w 16097437"/>
                <a:gd name="connsiteY1443" fmla="*/ 5492570 h 11328905"/>
                <a:gd name="connsiteX1444" fmla="*/ 5170614 w 16097437"/>
                <a:gd name="connsiteY1444" fmla="*/ 6110726 h 11328905"/>
                <a:gd name="connsiteX1445" fmla="*/ 5170614 w 16097437"/>
                <a:gd name="connsiteY1445" fmla="*/ 6110726 h 11328905"/>
                <a:gd name="connsiteX1446" fmla="*/ 5170614 w 16097437"/>
                <a:gd name="connsiteY1446" fmla="*/ 6110726 h 1132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Lst>
              <a:rect l="l" t="t" r="r" b="b"/>
              <a:pathLst>
                <a:path w="16097437" h="11328905">
                  <a:moveTo>
                    <a:pt x="11139679" y="4842219"/>
                  </a:moveTo>
                  <a:cubicBezTo>
                    <a:pt x="11120362" y="4848658"/>
                    <a:pt x="11094605" y="4861536"/>
                    <a:pt x="11068848" y="4880854"/>
                  </a:cubicBezTo>
                  <a:lnTo>
                    <a:pt x="11081727" y="4880854"/>
                  </a:lnTo>
                  <a:cubicBezTo>
                    <a:pt x="11081727" y="4880854"/>
                    <a:pt x="11081727" y="4880854"/>
                    <a:pt x="11081727" y="4880854"/>
                  </a:cubicBezTo>
                  <a:cubicBezTo>
                    <a:pt x="11081727" y="4887293"/>
                    <a:pt x="11075288" y="4887293"/>
                    <a:pt x="11075288" y="4900171"/>
                  </a:cubicBezTo>
                  <a:lnTo>
                    <a:pt x="11030214" y="4958123"/>
                  </a:lnTo>
                  <a:cubicBezTo>
                    <a:pt x="11023775" y="4971001"/>
                    <a:pt x="11017336" y="4977440"/>
                    <a:pt x="11010896" y="4983879"/>
                  </a:cubicBezTo>
                  <a:cubicBezTo>
                    <a:pt x="11010896" y="4990319"/>
                    <a:pt x="11010896" y="4990319"/>
                    <a:pt x="11010896" y="4990319"/>
                  </a:cubicBezTo>
                  <a:cubicBezTo>
                    <a:pt x="11017336" y="4990319"/>
                    <a:pt x="11017336" y="4983879"/>
                    <a:pt x="11023775" y="4983879"/>
                  </a:cubicBezTo>
                  <a:lnTo>
                    <a:pt x="11036653" y="4951684"/>
                  </a:lnTo>
                  <a:cubicBezTo>
                    <a:pt x="11030214" y="4977440"/>
                    <a:pt x="11017336" y="5003197"/>
                    <a:pt x="11004457" y="5028953"/>
                  </a:cubicBezTo>
                  <a:cubicBezTo>
                    <a:pt x="10991579" y="5054710"/>
                    <a:pt x="10978701" y="5080466"/>
                    <a:pt x="10965823" y="5106223"/>
                  </a:cubicBezTo>
                  <a:cubicBezTo>
                    <a:pt x="10946505" y="5151297"/>
                    <a:pt x="10933627" y="5202810"/>
                    <a:pt x="10920749" y="5247883"/>
                  </a:cubicBezTo>
                  <a:cubicBezTo>
                    <a:pt x="10907871" y="5292957"/>
                    <a:pt x="10894992" y="5344470"/>
                    <a:pt x="10882114" y="5402422"/>
                  </a:cubicBezTo>
                  <a:cubicBezTo>
                    <a:pt x="10875675" y="5402422"/>
                    <a:pt x="10875675" y="5402422"/>
                    <a:pt x="10869236" y="5402422"/>
                  </a:cubicBezTo>
                  <a:lnTo>
                    <a:pt x="10875675" y="5395983"/>
                  </a:lnTo>
                  <a:cubicBezTo>
                    <a:pt x="10875675" y="5395983"/>
                    <a:pt x="10869236" y="5395983"/>
                    <a:pt x="10869236" y="5402422"/>
                  </a:cubicBezTo>
                  <a:cubicBezTo>
                    <a:pt x="10869236" y="5402422"/>
                    <a:pt x="10869236" y="5402422"/>
                    <a:pt x="10869236" y="5402422"/>
                  </a:cubicBezTo>
                  <a:cubicBezTo>
                    <a:pt x="10862797" y="5402422"/>
                    <a:pt x="10856357" y="5402422"/>
                    <a:pt x="10849918" y="5402422"/>
                  </a:cubicBezTo>
                  <a:cubicBezTo>
                    <a:pt x="10843479" y="5395983"/>
                    <a:pt x="10837040" y="5395983"/>
                    <a:pt x="10830601" y="5395983"/>
                  </a:cubicBezTo>
                  <a:cubicBezTo>
                    <a:pt x="10830601" y="5395983"/>
                    <a:pt x="10830601" y="5395983"/>
                    <a:pt x="10830601" y="5395983"/>
                  </a:cubicBezTo>
                  <a:lnTo>
                    <a:pt x="10779088" y="5389544"/>
                  </a:lnTo>
                  <a:cubicBezTo>
                    <a:pt x="10766210" y="5389544"/>
                    <a:pt x="10759771" y="5389544"/>
                    <a:pt x="10746893" y="5389544"/>
                  </a:cubicBezTo>
                  <a:lnTo>
                    <a:pt x="10682501" y="5402422"/>
                  </a:lnTo>
                  <a:lnTo>
                    <a:pt x="10663184" y="5415301"/>
                  </a:lnTo>
                  <a:lnTo>
                    <a:pt x="10630988" y="5441057"/>
                  </a:lnTo>
                  <a:cubicBezTo>
                    <a:pt x="10630988" y="5441057"/>
                    <a:pt x="10630988" y="5441057"/>
                    <a:pt x="10624549" y="5441057"/>
                  </a:cubicBezTo>
                  <a:lnTo>
                    <a:pt x="10624549" y="5441057"/>
                  </a:lnTo>
                  <a:cubicBezTo>
                    <a:pt x="10624549" y="5441057"/>
                    <a:pt x="10624549" y="5441057"/>
                    <a:pt x="10624549" y="5441057"/>
                  </a:cubicBezTo>
                  <a:lnTo>
                    <a:pt x="10624549" y="5441057"/>
                  </a:lnTo>
                  <a:lnTo>
                    <a:pt x="10624549" y="5441057"/>
                  </a:lnTo>
                  <a:cubicBezTo>
                    <a:pt x="10624549" y="5447496"/>
                    <a:pt x="10624549" y="5447496"/>
                    <a:pt x="10624549" y="5447496"/>
                  </a:cubicBezTo>
                  <a:cubicBezTo>
                    <a:pt x="10624549" y="5447496"/>
                    <a:pt x="10618110" y="5447496"/>
                    <a:pt x="10618110" y="5453935"/>
                  </a:cubicBezTo>
                  <a:lnTo>
                    <a:pt x="10598793" y="5479692"/>
                  </a:lnTo>
                  <a:cubicBezTo>
                    <a:pt x="10592353" y="5479692"/>
                    <a:pt x="10592353" y="5479692"/>
                    <a:pt x="10585914" y="5486131"/>
                  </a:cubicBezTo>
                  <a:cubicBezTo>
                    <a:pt x="10579475" y="5486131"/>
                    <a:pt x="10573036" y="5486131"/>
                    <a:pt x="10573036" y="5486131"/>
                  </a:cubicBezTo>
                  <a:lnTo>
                    <a:pt x="10566597" y="5486131"/>
                  </a:lnTo>
                  <a:cubicBezTo>
                    <a:pt x="10540841" y="5492570"/>
                    <a:pt x="10521523" y="5492570"/>
                    <a:pt x="10495767" y="5499009"/>
                  </a:cubicBezTo>
                  <a:cubicBezTo>
                    <a:pt x="10470010" y="5505448"/>
                    <a:pt x="10450693" y="5505448"/>
                    <a:pt x="10424937" y="5505448"/>
                  </a:cubicBezTo>
                  <a:cubicBezTo>
                    <a:pt x="10424937" y="5505448"/>
                    <a:pt x="10418497" y="5505448"/>
                    <a:pt x="10418497" y="5499009"/>
                  </a:cubicBezTo>
                  <a:lnTo>
                    <a:pt x="10424937" y="5466814"/>
                  </a:lnTo>
                  <a:cubicBezTo>
                    <a:pt x="10424937" y="5466814"/>
                    <a:pt x="10424937" y="5460374"/>
                    <a:pt x="10424937" y="5460374"/>
                  </a:cubicBezTo>
                  <a:cubicBezTo>
                    <a:pt x="10424937" y="5460374"/>
                    <a:pt x="10424937" y="5453935"/>
                    <a:pt x="10424937" y="5447496"/>
                  </a:cubicBezTo>
                  <a:cubicBezTo>
                    <a:pt x="10424937" y="5447496"/>
                    <a:pt x="10424937" y="5447496"/>
                    <a:pt x="10424937" y="5441057"/>
                  </a:cubicBezTo>
                  <a:cubicBezTo>
                    <a:pt x="10424937" y="5421740"/>
                    <a:pt x="10418497" y="5402422"/>
                    <a:pt x="10412058" y="5376666"/>
                  </a:cubicBezTo>
                  <a:cubicBezTo>
                    <a:pt x="10405619" y="5357348"/>
                    <a:pt x="10392741" y="5338031"/>
                    <a:pt x="10379863" y="5318714"/>
                  </a:cubicBezTo>
                  <a:cubicBezTo>
                    <a:pt x="10366984" y="5305836"/>
                    <a:pt x="10354106" y="5286518"/>
                    <a:pt x="10334789" y="5280079"/>
                  </a:cubicBezTo>
                  <a:cubicBezTo>
                    <a:pt x="10315471" y="5267201"/>
                    <a:pt x="10296154" y="5260762"/>
                    <a:pt x="10276837" y="5260762"/>
                  </a:cubicBezTo>
                  <a:cubicBezTo>
                    <a:pt x="10257519" y="5260762"/>
                    <a:pt x="10244641" y="5260762"/>
                    <a:pt x="10225324" y="5267201"/>
                  </a:cubicBezTo>
                  <a:cubicBezTo>
                    <a:pt x="10206006" y="5273640"/>
                    <a:pt x="10193128" y="5286518"/>
                    <a:pt x="10180250" y="5292957"/>
                  </a:cubicBezTo>
                  <a:cubicBezTo>
                    <a:pt x="10167372" y="5305836"/>
                    <a:pt x="10154494" y="5312275"/>
                    <a:pt x="10141615" y="5325153"/>
                  </a:cubicBezTo>
                  <a:cubicBezTo>
                    <a:pt x="10128737" y="5338031"/>
                    <a:pt x="10122298" y="5350909"/>
                    <a:pt x="10122298" y="5357348"/>
                  </a:cubicBezTo>
                  <a:cubicBezTo>
                    <a:pt x="10122298" y="5363788"/>
                    <a:pt x="10122298" y="5363788"/>
                    <a:pt x="10115859" y="5370227"/>
                  </a:cubicBezTo>
                  <a:cubicBezTo>
                    <a:pt x="10115859" y="5376666"/>
                    <a:pt x="10115859" y="5383105"/>
                    <a:pt x="10115859" y="5383105"/>
                  </a:cubicBezTo>
                  <a:cubicBezTo>
                    <a:pt x="10115859" y="5408861"/>
                    <a:pt x="10122298" y="5428179"/>
                    <a:pt x="10128737" y="5447496"/>
                  </a:cubicBezTo>
                  <a:cubicBezTo>
                    <a:pt x="10135176" y="5453935"/>
                    <a:pt x="10141615" y="5460374"/>
                    <a:pt x="10148054" y="5466814"/>
                  </a:cubicBezTo>
                  <a:lnTo>
                    <a:pt x="10051467" y="5544083"/>
                  </a:lnTo>
                  <a:cubicBezTo>
                    <a:pt x="10025711" y="5556961"/>
                    <a:pt x="9999954" y="5576279"/>
                    <a:pt x="9974198" y="5589157"/>
                  </a:cubicBezTo>
                  <a:cubicBezTo>
                    <a:pt x="9954881" y="5602035"/>
                    <a:pt x="9929124" y="5614913"/>
                    <a:pt x="9903368" y="5634231"/>
                  </a:cubicBezTo>
                  <a:cubicBezTo>
                    <a:pt x="9909807" y="5634231"/>
                    <a:pt x="9909807" y="5640670"/>
                    <a:pt x="9909807" y="5640670"/>
                  </a:cubicBezTo>
                  <a:cubicBezTo>
                    <a:pt x="9909807" y="5640670"/>
                    <a:pt x="9909807" y="5640670"/>
                    <a:pt x="9909807" y="5640670"/>
                  </a:cubicBezTo>
                  <a:cubicBezTo>
                    <a:pt x="9909807" y="5640670"/>
                    <a:pt x="9903368" y="5640670"/>
                    <a:pt x="9903368" y="5640670"/>
                  </a:cubicBezTo>
                  <a:cubicBezTo>
                    <a:pt x="9903368" y="5640670"/>
                    <a:pt x="9903368" y="5634231"/>
                    <a:pt x="9903368" y="5634231"/>
                  </a:cubicBezTo>
                  <a:lnTo>
                    <a:pt x="9877611" y="5653548"/>
                  </a:lnTo>
                  <a:cubicBezTo>
                    <a:pt x="9877611" y="5640670"/>
                    <a:pt x="9884051" y="5627792"/>
                    <a:pt x="9884051" y="5614913"/>
                  </a:cubicBezTo>
                  <a:cubicBezTo>
                    <a:pt x="9884051" y="5602035"/>
                    <a:pt x="9890490" y="5589157"/>
                    <a:pt x="9890490" y="5569839"/>
                  </a:cubicBezTo>
                  <a:cubicBezTo>
                    <a:pt x="9890490" y="5544083"/>
                    <a:pt x="9884051" y="5524766"/>
                    <a:pt x="9871172" y="5505448"/>
                  </a:cubicBezTo>
                  <a:cubicBezTo>
                    <a:pt x="9858294" y="5479692"/>
                    <a:pt x="9838976" y="5473253"/>
                    <a:pt x="9819659" y="5473253"/>
                  </a:cubicBezTo>
                  <a:cubicBezTo>
                    <a:pt x="9806781" y="5473253"/>
                    <a:pt x="9793903" y="5479692"/>
                    <a:pt x="9774585" y="5486131"/>
                  </a:cubicBezTo>
                  <a:cubicBezTo>
                    <a:pt x="9761707" y="5499009"/>
                    <a:pt x="9742390" y="5505448"/>
                    <a:pt x="9729511" y="5518326"/>
                  </a:cubicBezTo>
                  <a:lnTo>
                    <a:pt x="9645803" y="5602035"/>
                  </a:lnTo>
                  <a:cubicBezTo>
                    <a:pt x="9620046" y="5621352"/>
                    <a:pt x="9600729" y="5647109"/>
                    <a:pt x="9581412" y="5666426"/>
                  </a:cubicBezTo>
                  <a:cubicBezTo>
                    <a:pt x="9555655" y="5685744"/>
                    <a:pt x="9536338" y="5705061"/>
                    <a:pt x="9517020" y="5724378"/>
                  </a:cubicBezTo>
                  <a:cubicBezTo>
                    <a:pt x="9510581" y="5730817"/>
                    <a:pt x="9497703" y="5737257"/>
                    <a:pt x="9491264" y="5750135"/>
                  </a:cubicBezTo>
                  <a:cubicBezTo>
                    <a:pt x="9484825" y="5756574"/>
                    <a:pt x="9471947" y="5769452"/>
                    <a:pt x="9459068" y="5775891"/>
                  </a:cubicBezTo>
                  <a:cubicBezTo>
                    <a:pt x="9446190" y="5788770"/>
                    <a:pt x="9439751" y="5795209"/>
                    <a:pt x="9426873" y="5801648"/>
                  </a:cubicBezTo>
                  <a:cubicBezTo>
                    <a:pt x="9413995" y="5808087"/>
                    <a:pt x="9401116" y="5808087"/>
                    <a:pt x="9388238" y="5808087"/>
                  </a:cubicBezTo>
                  <a:cubicBezTo>
                    <a:pt x="9375360" y="5808087"/>
                    <a:pt x="9362482" y="5808087"/>
                    <a:pt x="9356042" y="5795209"/>
                  </a:cubicBezTo>
                  <a:cubicBezTo>
                    <a:pt x="9343164" y="5782330"/>
                    <a:pt x="9336725" y="5769452"/>
                    <a:pt x="9330286" y="5756574"/>
                  </a:cubicBezTo>
                  <a:cubicBezTo>
                    <a:pt x="9323847" y="5737257"/>
                    <a:pt x="9323847" y="5724378"/>
                    <a:pt x="9317408" y="5705061"/>
                  </a:cubicBezTo>
                  <a:cubicBezTo>
                    <a:pt x="9317408" y="5685744"/>
                    <a:pt x="9310968" y="5666426"/>
                    <a:pt x="9310968" y="5653548"/>
                  </a:cubicBezTo>
                  <a:cubicBezTo>
                    <a:pt x="9310968" y="5634231"/>
                    <a:pt x="9310968" y="5621352"/>
                    <a:pt x="9310968" y="5614913"/>
                  </a:cubicBezTo>
                  <a:cubicBezTo>
                    <a:pt x="9310968" y="5602035"/>
                    <a:pt x="9304529" y="5595596"/>
                    <a:pt x="9304529" y="5595596"/>
                  </a:cubicBezTo>
                  <a:cubicBezTo>
                    <a:pt x="9304529" y="5595596"/>
                    <a:pt x="9298090" y="5595596"/>
                    <a:pt x="9298090" y="5595596"/>
                  </a:cubicBezTo>
                  <a:lnTo>
                    <a:pt x="9317408" y="5556961"/>
                  </a:lnTo>
                  <a:cubicBezTo>
                    <a:pt x="9317408" y="5550522"/>
                    <a:pt x="9310968" y="5544083"/>
                    <a:pt x="9310968" y="5537644"/>
                  </a:cubicBezTo>
                  <a:cubicBezTo>
                    <a:pt x="9310968" y="5531205"/>
                    <a:pt x="9310968" y="5524766"/>
                    <a:pt x="9317408" y="5511887"/>
                  </a:cubicBezTo>
                  <a:lnTo>
                    <a:pt x="9362482" y="5402422"/>
                  </a:lnTo>
                  <a:cubicBezTo>
                    <a:pt x="9368921" y="5383105"/>
                    <a:pt x="9375360" y="5363788"/>
                    <a:pt x="9381799" y="5344470"/>
                  </a:cubicBezTo>
                  <a:lnTo>
                    <a:pt x="9407556" y="5299396"/>
                  </a:lnTo>
                  <a:lnTo>
                    <a:pt x="9426873" y="5267201"/>
                  </a:lnTo>
                  <a:cubicBezTo>
                    <a:pt x="9426873" y="5267201"/>
                    <a:pt x="9426873" y="5267201"/>
                    <a:pt x="9426873" y="5267201"/>
                  </a:cubicBezTo>
                  <a:lnTo>
                    <a:pt x="9439751" y="5241444"/>
                  </a:lnTo>
                  <a:lnTo>
                    <a:pt x="9471947" y="5209249"/>
                  </a:lnTo>
                  <a:lnTo>
                    <a:pt x="9491264" y="5177053"/>
                  </a:lnTo>
                  <a:lnTo>
                    <a:pt x="9536338" y="5144857"/>
                  </a:lnTo>
                  <a:cubicBezTo>
                    <a:pt x="9549216" y="5138418"/>
                    <a:pt x="9562094" y="5131979"/>
                    <a:pt x="9574972" y="5119101"/>
                  </a:cubicBezTo>
                  <a:lnTo>
                    <a:pt x="9632925" y="5067588"/>
                  </a:lnTo>
                  <a:cubicBezTo>
                    <a:pt x="9652242" y="5048271"/>
                    <a:pt x="9665120" y="5035392"/>
                    <a:pt x="9684438" y="5028953"/>
                  </a:cubicBezTo>
                  <a:cubicBezTo>
                    <a:pt x="9703755" y="5016075"/>
                    <a:pt x="9723072" y="5009636"/>
                    <a:pt x="9755268" y="5003197"/>
                  </a:cubicBezTo>
                  <a:cubicBezTo>
                    <a:pt x="9755268" y="5003197"/>
                    <a:pt x="9755268" y="5009636"/>
                    <a:pt x="9761707" y="5016075"/>
                  </a:cubicBezTo>
                  <a:cubicBezTo>
                    <a:pt x="9768146" y="5016075"/>
                    <a:pt x="9768146" y="5022514"/>
                    <a:pt x="9774585" y="5022514"/>
                  </a:cubicBezTo>
                  <a:lnTo>
                    <a:pt x="9774585" y="5022514"/>
                  </a:lnTo>
                  <a:cubicBezTo>
                    <a:pt x="9774585" y="5022514"/>
                    <a:pt x="9774585" y="5022514"/>
                    <a:pt x="9768146" y="5028953"/>
                  </a:cubicBezTo>
                  <a:cubicBezTo>
                    <a:pt x="9768146" y="5028953"/>
                    <a:pt x="9768146" y="5035392"/>
                    <a:pt x="9768146" y="5035392"/>
                  </a:cubicBezTo>
                  <a:lnTo>
                    <a:pt x="9774585" y="5054710"/>
                  </a:lnTo>
                  <a:cubicBezTo>
                    <a:pt x="9774585" y="5061149"/>
                    <a:pt x="9774585" y="5061149"/>
                    <a:pt x="9774585" y="5061149"/>
                  </a:cubicBezTo>
                  <a:cubicBezTo>
                    <a:pt x="9774585" y="5067588"/>
                    <a:pt x="9774585" y="5067588"/>
                    <a:pt x="9774585" y="5067588"/>
                  </a:cubicBezTo>
                  <a:cubicBezTo>
                    <a:pt x="9774585" y="5074027"/>
                    <a:pt x="9774585" y="5074027"/>
                    <a:pt x="9781024" y="5080466"/>
                  </a:cubicBezTo>
                  <a:cubicBezTo>
                    <a:pt x="9787463" y="5086905"/>
                    <a:pt x="9787463" y="5086905"/>
                    <a:pt x="9793903" y="5086905"/>
                  </a:cubicBezTo>
                  <a:lnTo>
                    <a:pt x="9793903" y="5086905"/>
                  </a:lnTo>
                  <a:cubicBezTo>
                    <a:pt x="9800342" y="5086905"/>
                    <a:pt x="9800342" y="5086905"/>
                    <a:pt x="9800342" y="5086905"/>
                  </a:cubicBezTo>
                  <a:cubicBezTo>
                    <a:pt x="9806781" y="5086905"/>
                    <a:pt x="9806781" y="5093345"/>
                    <a:pt x="9806781" y="5093345"/>
                  </a:cubicBezTo>
                  <a:cubicBezTo>
                    <a:pt x="9813220" y="5093345"/>
                    <a:pt x="9819659" y="5086905"/>
                    <a:pt x="9819659" y="5086905"/>
                  </a:cubicBezTo>
                  <a:lnTo>
                    <a:pt x="9832537" y="5061149"/>
                  </a:lnTo>
                  <a:cubicBezTo>
                    <a:pt x="9832537" y="5054710"/>
                    <a:pt x="9832537" y="5048271"/>
                    <a:pt x="9832537" y="5048271"/>
                  </a:cubicBezTo>
                  <a:cubicBezTo>
                    <a:pt x="9832537" y="5028953"/>
                    <a:pt x="9832537" y="5009636"/>
                    <a:pt x="9826098" y="4996758"/>
                  </a:cubicBezTo>
                  <a:cubicBezTo>
                    <a:pt x="9819659" y="4983879"/>
                    <a:pt x="9813220" y="4971001"/>
                    <a:pt x="9806781" y="4964562"/>
                  </a:cubicBezTo>
                  <a:cubicBezTo>
                    <a:pt x="9793903" y="4951684"/>
                    <a:pt x="9787463" y="4945245"/>
                    <a:pt x="9774585" y="4945245"/>
                  </a:cubicBezTo>
                  <a:cubicBezTo>
                    <a:pt x="9761707" y="4938806"/>
                    <a:pt x="9755268" y="4938806"/>
                    <a:pt x="9742390" y="4938806"/>
                  </a:cubicBezTo>
                  <a:cubicBezTo>
                    <a:pt x="9735951" y="4938806"/>
                    <a:pt x="9735951" y="4938806"/>
                    <a:pt x="9729511" y="4938806"/>
                  </a:cubicBezTo>
                  <a:cubicBezTo>
                    <a:pt x="9729511" y="4938806"/>
                    <a:pt x="9723072" y="4945245"/>
                    <a:pt x="9723072" y="4945245"/>
                  </a:cubicBezTo>
                  <a:lnTo>
                    <a:pt x="9716633" y="4938806"/>
                  </a:lnTo>
                  <a:cubicBezTo>
                    <a:pt x="9710194" y="4938806"/>
                    <a:pt x="9703755" y="4945245"/>
                    <a:pt x="9697316" y="4945245"/>
                  </a:cubicBezTo>
                  <a:lnTo>
                    <a:pt x="9645803" y="4977440"/>
                  </a:lnTo>
                  <a:cubicBezTo>
                    <a:pt x="9639364" y="4977440"/>
                    <a:pt x="9639364" y="4983879"/>
                    <a:pt x="9639364" y="4983879"/>
                  </a:cubicBezTo>
                  <a:cubicBezTo>
                    <a:pt x="9626486" y="4983879"/>
                    <a:pt x="9620046" y="4983879"/>
                    <a:pt x="9613607" y="4990319"/>
                  </a:cubicBezTo>
                  <a:lnTo>
                    <a:pt x="9536338" y="5035392"/>
                  </a:lnTo>
                  <a:cubicBezTo>
                    <a:pt x="9529899" y="5041832"/>
                    <a:pt x="9517020" y="5048271"/>
                    <a:pt x="9510581" y="5054710"/>
                  </a:cubicBezTo>
                  <a:lnTo>
                    <a:pt x="9484825" y="5086905"/>
                  </a:lnTo>
                  <a:lnTo>
                    <a:pt x="9478386" y="5080466"/>
                  </a:lnTo>
                  <a:lnTo>
                    <a:pt x="9478386" y="5080466"/>
                  </a:lnTo>
                  <a:cubicBezTo>
                    <a:pt x="9478386" y="5086905"/>
                    <a:pt x="9471947" y="5093345"/>
                    <a:pt x="9471947" y="5093345"/>
                  </a:cubicBezTo>
                  <a:cubicBezTo>
                    <a:pt x="9465508" y="5093345"/>
                    <a:pt x="9459068" y="5093345"/>
                    <a:pt x="9459068" y="5093345"/>
                  </a:cubicBezTo>
                  <a:cubicBezTo>
                    <a:pt x="9459068" y="5099784"/>
                    <a:pt x="9465508" y="5099784"/>
                    <a:pt x="9465508" y="5099784"/>
                  </a:cubicBezTo>
                  <a:lnTo>
                    <a:pt x="9420434" y="5131979"/>
                  </a:lnTo>
                  <a:cubicBezTo>
                    <a:pt x="9407556" y="5138418"/>
                    <a:pt x="9394677" y="5151297"/>
                    <a:pt x="9388238" y="5164175"/>
                  </a:cubicBezTo>
                  <a:lnTo>
                    <a:pt x="9356042" y="5196370"/>
                  </a:lnTo>
                  <a:cubicBezTo>
                    <a:pt x="9343164" y="5209249"/>
                    <a:pt x="9330286" y="5222127"/>
                    <a:pt x="9317408" y="5241444"/>
                  </a:cubicBezTo>
                  <a:cubicBezTo>
                    <a:pt x="9304529" y="5260762"/>
                    <a:pt x="9298090" y="5280079"/>
                    <a:pt x="9285212" y="5299396"/>
                  </a:cubicBezTo>
                  <a:cubicBezTo>
                    <a:pt x="9278773" y="5318714"/>
                    <a:pt x="9272334" y="5338031"/>
                    <a:pt x="9259456" y="5370227"/>
                  </a:cubicBezTo>
                  <a:cubicBezTo>
                    <a:pt x="9259456" y="5370227"/>
                    <a:pt x="9259456" y="5376666"/>
                    <a:pt x="9253016" y="5383105"/>
                  </a:cubicBezTo>
                  <a:cubicBezTo>
                    <a:pt x="9246577" y="5389544"/>
                    <a:pt x="9246577" y="5395983"/>
                    <a:pt x="9246577" y="5402422"/>
                  </a:cubicBezTo>
                  <a:lnTo>
                    <a:pt x="9246577" y="5408861"/>
                  </a:lnTo>
                  <a:cubicBezTo>
                    <a:pt x="9246577" y="5415301"/>
                    <a:pt x="9246577" y="5415301"/>
                    <a:pt x="9246577" y="5415301"/>
                  </a:cubicBezTo>
                  <a:lnTo>
                    <a:pt x="9233699" y="5441057"/>
                  </a:lnTo>
                  <a:cubicBezTo>
                    <a:pt x="9233699" y="5447496"/>
                    <a:pt x="9233699" y="5460374"/>
                    <a:pt x="9233699" y="5473253"/>
                  </a:cubicBezTo>
                  <a:lnTo>
                    <a:pt x="9214382" y="5550522"/>
                  </a:lnTo>
                  <a:cubicBezTo>
                    <a:pt x="9207943" y="5569839"/>
                    <a:pt x="9207943" y="5582718"/>
                    <a:pt x="9207943" y="5595596"/>
                  </a:cubicBezTo>
                  <a:cubicBezTo>
                    <a:pt x="9207943" y="5621352"/>
                    <a:pt x="9214382" y="5653548"/>
                    <a:pt x="9220821" y="5685744"/>
                  </a:cubicBezTo>
                  <a:cubicBezTo>
                    <a:pt x="9227260" y="5717939"/>
                    <a:pt x="9233699" y="5750135"/>
                    <a:pt x="9246577" y="5775891"/>
                  </a:cubicBezTo>
                  <a:cubicBezTo>
                    <a:pt x="9265895" y="5801648"/>
                    <a:pt x="9285212" y="5827404"/>
                    <a:pt x="9304529" y="5846722"/>
                  </a:cubicBezTo>
                  <a:cubicBezTo>
                    <a:pt x="9323847" y="5866039"/>
                    <a:pt x="9356042" y="5872478"/>
                    <a:pt x="9381799" y="5872478"/>
                  </a:cubicBezTo>
                  <a:cubicBezTo>
                    <a:pt x="9407556" y="5872478"/>
                    <a:pt x="9433312" y="5866039"/>
                    <a:pt x="9452629" y="5853161"/>
                  </a:cubicBezTo>
                  <a:cubicBezTo>
                    <a:pt x="9478386" y="5833843"/>
                    <a:pt x="9491264" y="5820965"/>
                    <a:pt x="9510581" y="5801648"/>
                  </a:cubicBezTo>
                  <a:lnTo>
                    <a:pt x="9510581" y="5808087"/>
                  </a:lnTo>
                  <a:lnTo>
                    <a:pt x="9523459" y="5782330"/>
                  </a:lnTo>
                  <a:lnTo>
                    <a:pt x="9523459" y="5795209"/>
                  </a:lnTo>
                  <a:cubicBezTo>
                    <a:pt x="9529899" y="5795209"/>
                    <a:pt x="9529899" y="5795209"/>
                    <a:pt x="9536338" y="5788770"/>
                  </a:cubicBezTo>
                  <a:cubicBezTo>
                    <a:pt x="9542777" y="5788770"/>
                    <a:pt x="9542777" y="5782330"/>
                    <a:pt x="9549216" y="5775891"/>
                  </a:cubicBezTo>
                  <a:cubicBezTo>
                    <a:pt x="9542777" y="5775891"/>
                    <a:pt x="9542777" y="5775891"/>
                    <a:pt x="9542777" y="5769452"/>
                  </a:cubicBezTo>
                  <a:lnTo>
                    <a:pt x="9562094" y="5756574"/>
                  </a:lnTo>
                  <a:lnTo>
                    <a:pt x="9562094" y="5763013"/>
                  </a:lnTo>
                  <a:cubicBezTo>
                    <a:pt x="9568533" y="5763013"/>
                    <a:pt x="9581412" y="5756574"/>
                    <a:pt x="9594290" y="5750135"/>
                  </a:cubicBezTo>
                  <a:cubicBezTo>
                    <a:pt x="9600729" y="5743696"/>
                    <a:pt x="9607168" y="5730817"/>
                    <a:pt x="9607168" y="5724378"/>
                  </a:cubicBezTo>
                  <a:cubicBezTo>
                    <a:pt x="9607168" y="5724378"/>
                    <a:pt x="9607168" y="5724378"/>
                    <a:pt x="9600729" y="5724378"/>
                  </a:cubicBezTo>
                  <a:cubicBezTo>
                    <a:pt x="9600729" y="5724378"/>
                    <a:pt x="9600729" y="5724378"/>
                    <a:pt x="9594290" y="5724378"/>
                  </a:cubicBezTo>
                  <a:lnTo>
                    <a:pt x="9626486" y="5711500"/>
                  </a:lnTo>
                  <a:cubicBezTo>
                    <a:pt x="9626486" y="5711500"/>
                    <a:pt x="9632925" y="5705061"/>
                    <a:pt x="9632925" y="5705061"/>
                  </a:cubicBezTo>
                  <a:cubicBezTo>
                    <a:pt x="9632925" y="5705061"/>
                    <a:pt x="9632925" y="5698622"/>
                    <a:pt x="9626486" y="5698622"/>
                  </a:cubicBezTo>
                  <a:cubicBezTo>
                    <a:pt x="9632925" y="5685744"/>
                    <a:pt x="9639364" y="5679304"/>
                    <a:pt x="9652242" y="5672865"/>
                  </a:cubicBezTo>
                  <a:cubicBezTo>
                    <a:pt x="9658681" y="5666426"/>
                    <a:pt x="9665120" y="5659987"/>
                    <a:pt x="9671559" y="5653548"/>
                  </a:cubicBezTo>
                  <a:lnTo>
                    <a:pt x="9697316" y="5640670"/>
                  </a:lnTo>
                  <a:lnTo>
                    <a:pt x="9684438" y="5640670"/>
                  </a:lnTo>
                  <a:cubicBezTo>
                    <a:pt x="9684438" y="5634231"/>
                    <a:pt x="9690877" y="5627792"/>
                    <a:pt x="9703755" y="5627792"/>
                  </a:cubicBezTo>
                  <a:lnTo>
                    <a:pt x="9723072" y="5614913"/>
                  </a:lnTo>
                  <a:cubicBezTo>
                    <a:pt x="9729511" y="5608474"/>
                    <a:pt x="9729511" y="5602035"/>
                    <a:pt x="9735951" y="5602035"/>
                  </a:cubicBezTo>
                  <a:lnTo>
                    <a:pt x="9735951" y="5608474"/>
                  </a:lnTo>
                  <a:cubicBezTo>
                    <a:pt x="9748829" y="5602035"/>
                    <a:pt x="9755268" y="5595596"/>
                    <a:pt x="9761707" y="5582718"/>
                  </a:cubicBezTo>
                  <a:cubicBezTo>
                    <a:pt x="9774585" y="5576279"/>
                    <a:pt x="9781024" y="5569839"/>
                    <a:pt x="9793903" y="5569839"/>
                  </a:cubicBezTo>
                  <a:cubicBezTo>
                    <a:pt x="9793903" y="5589157"/>
                    <a:pt x="9787463" y="5608474"/>
                    <a:pt x="9787463" y="5627792"/>
                  </a:cubicBezTo>
                  <a:cubicBezTo>
                    <a:pt x="9781024" y="5647109"/>
                    <a:pt x="9781024" y="5666426"/>
                    <a:pt x="9781024" y="5685744"/>
                  </a:cubicBezTo>
                  <a:cubicBezTo>
                    <a:pt x="9781024" y="5692183"/>
                    <a:pt x="9781024" y="5705061"/>
                    <a:pt x="9774585" y="5711500"/>
                  </a:cubicBezTo>
                  <a:cubicBezTo>
                    <a:pt x="9774585" y="5724378"/>
                    <a:pt x="9774585" y="5730817"/>
                    <a:pt x="9774585" y="5743696"/>
                  </a:cubicBezTo>
                  <a:lnTo>
                    <a:pt x="9755268" y="5788770"/>
                  </a:lnTo>
                  <a:lnTo>
                    <a:pt x="9748829" y="5775891"/>
                  </a:lnTo>
                  <a:cubicBezTo>
                    <a:pt x="9742390" y="5788770"/>
                    <a:pt x="9735951" y="5801648"/>
                    <a:pt x="9723072" y="5808087"/>
                  </a:cubicBezTo>
                  <a:cubicBezTo>
                    <a:pt x="9710194" y="5814526"/>
                    <a:pt x="9703755" y="5827404"/>
                    <a:pt x="9690877" y="5833843"/>
                  </a:cubicBezTo>
                  <a:lnTo>
                    <a:pt x="9671559" y="5872478"/>
                  </a:lnTo>
                  <a:lnTo>
                    <a:pt x="9639364" y="5898235"/>
                  </a:lnTo>
                  <a:cubicBezTo>
                    <a:pt x="9620046" y="5923991"/>
                    <a:pt x="9607168" y="5936869"/>
                    <a:pt x="9594290" y="5956187"/>
                  </a:cubicBezTo>
                  <a:cubicBezTo>
                    <a:pt x="9581412" y="5975504"/>
                    <a:pt x="9568533" y="5988382"/>
                    <a:pt x="9562094" y="6001260"/>
                  </a:cubicBezTo>
                  <a:lnTo>
                    <a:pt x="9523459" y="6059213"/>
                  </a:lnTo>
                  <a:cubicBezTo>
                    <a:pt x="9517020" y="6065652"/>
                    <a:pt x="9504142" y="6084969"/>
                    <a:pt x="9491264" y="6104286"/>
                  </a:cubicBezTo>
                  <a:cubicBezTo>
                    <a:pt x="9478386" y="6123604"/>
                    <a:pt x="9465508" y="6142921"/>
                    <a:pt x="9459068" y="6155799"/>
                  </a:cubicBezTo>
                  <a:cubicBezTo>
                    <a:pt x="9465508" y="6155799"/>
                    <a:pt x="9465508" y="6155799"/>
                    <a:pt x="9465508" y="6155799"/>
                  </a:cubicBezTo>
                  <a:cubicBezTo>
                    <a:pt x="9465508" y="6155799"/>
                    <a:pt x="9465508" y="6162239"/>
                    <a:pt x="9459068" y="6168678"/>
                  </a:cubicBezTo>
                  <a:lnTo>
                    <a:pt x="9439751" y="6194434"/>
                  </a:lnTo>
                  <a:cubicBezTo>
                    <a:pt x="9439751" y="6200873"/>
                    <a:pt x="9433312" y="6207312"/>
                    <a:pt x="9433312" y="6213752"/>
                  </a:cubicBezTo>
                  <a:cubicBezTo>
                    <a:pt x="9433312" y="6220191"/>
                    <a:pt x="9433312" y="6220191"/>
                    <a:pt x="9433312" y="6220191"/>
                  </a:cubicBezTo>
                  <a:cubicBezTo>
                    <a:pt x="9433312" y="6220191"/>
                    <a:pt x="9426873" y="6226630"/>
                    <a:pt x="9420434" y="6233069"/>
                  </a:cubicBezTo>
                  <a:lnTo>
                    <a:pt x="9413995" y="6278143"/>
                  </a:lnTo>
                  <a:cubicBezTo>
                    <a:pt x="9413995" y="6284582"/>
                    <a:pt x="9407556" y="6291021"/>
                    <a:pt x="9401116" y="6297460"/>
                  </a:cubicBezTo>
                  <a:cubicBezTo>
                    <a:pt x="9401116" y="6291021"/>
                    <a:pt x="9401116" y="6291021"/>
                    <a:pt x="9401116" y="6278143"/>
                  </a:cubicBezTo>
                  <a:lnTo>
                    <a:pt x="9401116" y="6271704"/>
                  </a:lnTo>
                  <a:cubicBezTo>
                    <a:pt x="9394677" y="6278143"/>
                    <a:pt x="9388238" y="6284582"/>
                    <a:pt x="9388238" y="6297460"/>
                  </a:cubicBezTo>
                  <a:cubicBezTo>
                    <a:pt x="9381799" y="6310338"/>
                    <a:pt x="9381799" y="6323216"/>
                    <a:pt x="9381799" y="6336095"/>
                  </a:cubicBezTo>
                  <a:cubicBezTo>
                    <a:pt x="9381799" y="6329656"/>
                    <a:pt x="9388238" y="6329656"/>
                    <a:pt x="9388238" y="6329656"/>
                  </a:cubicBezTo>
                  <a:cubicBezTo>
                    <a:pt x="9388238" y="6329656"/>
                    <a:pt x="9394677" y="6336095"/>
                    <a:pt x="9394677" y="6336095"/>
                  </a:cubicBezTo>
                  <a:cubicBezTo>
                    <a:pt x="9394677" y="6342534"/>
                    <a:pt x="9394677" y="6348973"/>
                    <a:pt x="9394677" y="6348973"/>
                  </a:cubicBezTo>
                  <a:cubicBezTo>
                    <a:pt x="9394677" y="6355412"/>
                    <a:pt x="9394677" y="6361851"/>
                    <a:pt x="9394677" y="6361851"/>
                  </a:cubicBezTo>
                  <a:cubicBezTo>
                    <a:pt x="9394677" y="6368290"/>
                    <a:pt x="9394677" y="6374729"/>
                    <a:pt x="9394677" y="6374729"/>
                  </a:cubicBezTo>
                  <a:cubicBezTo>
                    <a:pt x="9394677" y="6387608"/>
                    <a:pt x="9401116" y="6406925"/>
                    <a:pt x="9407556" y="6419803"/>
                  </a:cubicBezTo>
                  <a:cubicBezTo>
                    <a:pt x="9420434" y="6432682"/>
                    <a:pt x="9433312" y="6451999"/>
                    <a:pt x="9446190" y="6458438"/>
                  </a:cubicBezTo>
                  <a:cubicBezTo>
                    <a:pt x="9459068" y="6471316"/>
                    <a:pt x="9478386" y="6484195"/>
                    <a:pt x="9497703" y="6490634"/>
                  </a:cubicBezTo>
                  <a:cubicBezTo>
                    <a:pt x="9517020" y="6497073"/>
                    <a:pt x="9536338" y="6503512"/>
                    <a:pt x="9549216" y="6503512"/>
                  </a:cubicBezTo>
                  <a:cubicBezTo>
                    <a:pt x="9568533" y="6503512"/>
                    <a:pt x="9587851" y="6497073"/>
                    <a:pt x="9600729" y="6490634"/>
                  </a:cubicBezTo>
                  <a:cubicBezTo>
                    <a:pt x="9613607" y="6477756"/>
                    <a:pt x="9626486" y="6471316"/>
                    <a:pt x="9639364" y="6464877"/>
                  </a:cubicBezTo>
                  <a:cubicBezTo>
                    <a:pt x="9639364" y="6464877"/>
                    <a:pt x="9639364" y="6464877"/>
                    <a:pt x="9639364" y="6458438"/>
                  </a:cubicBezTo>
                  <a:cubicBezTo>
                    <a:pt x="9639364" y="6451999"/>
                    <a:pt x="9645803" y="6445560"/>
                    <a:pt x="9652242" y="6439121"/>
                  </a:cubicBezTo>
                  <a:cubicBezTo>
                    <a:pt x="9665120" y="6432682"/>
                    <a:pt x="9671559" y="6432682"/>
                    <a:pt x="9671559" y="6426242"/>
                  </a:cubicBezTo>
                  <a:cubicBezTo>
                    <a:pt x="9671559" y="6419803"/>
                    <a:pt x="9671559" y="6419803"/>
                    <a:pt x="9671559" y="6419803"/>
                  </a:cubicBezTo>
                  <a:cubicBezTo>
                    <a:pt x="9671559" y="6406925"/>
                    <a:pt x="9671559" y="6394047"/>
                    <a:pt x="9684438" y="6381169"/>
                  </a:cubicBezTo>
                  <a:cubicBezTo>
                    <a:pt x="9690877" y="6368290"/>
                    <a:pt x="9697316" y="6355412"/>
                    <a:pt x="9703755" y="6348973"/>
                  </a:cubicBezTo>
                  <a:lnTo>
                    <a:pt x="9710194" y="6310338"/>
                  </a:lnTo>
                  <a:cubicBezTo>
                    <a:pt x="9716633" y="6303899"/>
                    <a:pt x="9716633" y="6297460"/>
                    <a:pt x="9723072" y="6297460"/>
                  </a:cubicBezTo>
                  <a:cubicBezTo>
                    <a:pt x="9723072" y="6291021"/>
                    <a:pt x="9729511" y="6291021"/>
                    <a:pt x="9735951" y="6291021"/>
                  </a:cubicBezTo>
                  <a:cubicBezTo>
                    <a:pt x="9735951" y="6284582"/>
                    <a:pt x="9735951" y="6284582"/>
                    <a:pt x="9735951" y="6278143"/>
                  </a:cubicBezTo>
                  <a:cubicBezTo>
                    <a:pt x="9735951" y="6278143"/>
                    <a:pt x="9729511" y="6278143"/>
                    <a:pt x="9729511" y="6271704"/>
                  </a:cubicBezTo>
                  <a:cubicBezTo>
                    <a:pt x="9735951" y="6271704"/>
                    <a:pt x="9742390" y="6271704"/>
                    <a:pt x="9748829" y="6265264"/>
                  </a:cubicBezTo>
                  <a:cubicBezTo>
                    <a:pt x="9755268" y="6265264"/>
                    <a:pt x="9761707" y="6258825"/>
                    <a:pt x="9761707" y="6252386"/>
                  </a:cubicBezTo>
                  <a:cubicBezTo>
                    <a:pt x="9761707" y="6252386"/>
                    <a:pt x="9755268" y="6252386"/>
                    <a:pt x="9755268" y="6252386"/>
                  </a:cubicBezTo>
                  <a:lnTo>
                    <a:pt x="9755268" y="6252386"/>
                  </a:lnTo>
                  <a:lnTo>
                    <a:pt x="9768146" y="6239508"/>
                  </a:lnTo>
                  <a:cubicBezTo>
                    <a:pt x="9761707" y="6239508"/>
                    <a:pt x="9761707" y="6233069"/>
                    <a:pt x="9755268" y="6226630"/>
                  </a:cubicBezTo>
                  <a:cubicBezTo>
                    <a:pt x="9755268" y="6220191"/>
                    <a:pt x="9748829" y="6213752"/>
                    <a:pt x="9748829" y="6207312"/>
                  </a:cubicBezTo>
                  <a:lnTo>
                    <a:pt x="9781024" y="6175117"/>
                  </a:lnTo>
                  <a:lnTo>
                    <a:pt x="9787463" y="6149360"/>
                  </a:lnTo>
                  <a:cubicBezTo>
                    <a:pt x="9787463" y="6142921"/>
                    <a:pt x="9793903" y="6142921"/>
                    <a:pt x="9793903" y="6136482"/>
                  </a:cubicBezTo>
                  <a:cubicBezTo>
                    <a:pt x="9800342" y="6123604"/>
                    <a:pt x="9800342" y="6110726"/>
                    <a:pt x="9806781" y="6097847"/>
                  </a:cubicBezTo>
                  <a:cubicBezTo>
                    <a:pt x="9806781" y="6084969"/>
                    <a:pt x="9813220" y="6065652"/>
                    <a:pt x="9813220" y="6052773"/>
                  </a:cubicBezTo>
                  <a:cubicBezTo>
                    <a:pt x="9813220" y="6033456"/>
                    <a:pt x="9819659" y="6020578"/>
                    <a:pt x="9819659" y="6007700"/>
                  </a:cubicBezTo>
                  <a:cubicBezTo>
                    <a:pt x="9826098" y="6001260"/>
                    <a:pt x="9832537" y="5988382"/>
                    <a:pt x="9838976" y="5988382"/>
                  </a:cubicBezTo>
                  <a:cubicBezTo>
                    <a:pt x="9832537" y="5981943"/>
                    <a:pt x="9832537" y="5975504"/>
                    <a:pt x="9832537" y="5962626"/>
                  </a:cubicBezTo>
                  <a:lnTo>
                    <a:pt x="9838976" y="5911113"/>
                  </a:lnTo>
                  <a:cubicBezTo>
                    <a:pt x="9838976" y="5898235"/>
                    <a:pt x="9845416" y="5891796"/>
                    <a:pt x="9845416" y="5885356"/>
                  </a:cubicBezTo>
                  <a:cubicBezTo>
                    <a:pt x="9851855" y="5872478"/>
                    <a:pt x="9851855" y="5866039"/>
                    <a:pt x="9858294" y="5866039"/>
                  </a:cubicBezTo>
                  <a:cubicBezTo>
                    <a:pt x="9858294" y="5866039"/>
                    <a:pt x="9858294" y="5872478"/>
                    <a:pt x="9864733" y="5872478"/>
                  </a:cubicBezTo>
                  <a:cubicBezTo>
                    <a:pt x="9864733" y="5872478"/>
                    <a:pt x="9864733" y="5866039"/>
                    <a:pt x="9864733" y="5859600"/>
                  </a:cubicBezTo>
                  <a:cubicBezTo>
                    <a:pt x="9864733" y="5853161"/>
                    <a:pt x="9864733" y="5846722"/>
                    <a:pt x="9864733" y="5840283"/>
                  </a:cubicBezTo>
                  <a:cubicBezTo>
                    <a:pt x="9864733" y="5833843"/>
                    <a:pt x="9864733" y="5827404"/>
                    <a:pt x="9864733" y="5820965"/>
                  </a:cubicBezTo>
                  <a:cubicBezTo>
                    <a:pt x="9864733" y="5814526"/>
                    <a:pt x="9864733" y="5808087"/>
                    <a:pt x="9864733" y="5801648"/>
                  </a:cubicBezTo>
                  <a:cubicBezTo>
                    <a:pt x="9864733" y="5795209"/>
                    <a:pt x="9864733" y="5788770"/>
                    <a:pt x="9858294" y="5782330"/>
                  </a:cubicBezTo>
                  <a:cubicBezTo>
                    <a:pt x="9858294" y="5775891"/>
                    <a:pt x="9858294" y="5769452"/>
                    <a:pt x="9858294" y="5769452"/>
                  </a:cubicBezTo>
                  <a:cubicBezTo>
                    <a:pt x="9858294" y="5763013"/>
                    <a:pt x="9864733" y="5756574"/>
                    <a:pt x="9864733" y="5743696"/>
                  </a:cubicBezTo>
                  <a:cubicBezTo>
                    <a:pt x="9871172" y="5737257"/>
                    <a:pt x="9877611" y="5730817"/>
                    <a:pt x="9884051" y="5724378"/>
                  </a:cubicBezTo>
                  <a:lnTo>
                    <a:pt x="9935563" y="5672865"/>
                  </a:lnTo>
                  <a:cubicBezTo>
                    <a:pt x="9929124" y="5672865"/>
                    <a:pt x="9922685" y="5672865"/>
                    <a:pt x="9922685" y="5672865"/>
                  </a:cubicBezTo>
                  <a:lnTo>
                    <a:pt x="9942003" y="5653548"/>
                  </a:lnTo>
                  <a:cubicBezTo>
                    <a:pt x="9942003" y="5653548"/>
                    <a:pt x="9942003" y="5653548"/>
                    <a:pt x="9948442" y="5653548"/>
                  </a:cubicBezTo>
                  <a:cubicBezTo>
                    <a:pt x="9948442" y="5653548"/>
                    <a:pt x="9948442" y="5653548"/>
                    <a:pt x="9954881" y="5653548"/>
                  </a:cubicBezTo>
                  <a:cubicBezTo>
                    <a:pt x="9954881" y="5653548"/>
                    <a:pt x="9954881" y="5653548"/>
                    <a:pt x="9961320" y="5653548"/>
                  </a:cubicBezTo>
                  <a:lnTo>
                    <a:pt x="9948442" y="5647109"/>
                  </a:lnTo>
                  <a:cubicBezTo>
                    <a:pt x="9948442" y="5640670"/>
                    <a:pt x="9954881" y="5640670"/>
                    <a:pt x="9961320" y="5640670"/>
                  </a:cubicBezTo>
                  <a:cubicBezTo>
                    <a:pt x="9961320" y="5640670"/>
                    <a:pt x="9967759" y="5640670"/>
                    <a:pt x="9967759" y="5640670"/>
                  </a:cubicBezTo>
                  <a:lnTo>
                    <a:pt x="9993515" y="5621352"/>
                  </a:lnTo>
                  <a:cubicBezTo>
                    <a:pt x="9993515" y="5621352"/>
                    <a:pt x="9987076" y="5621352"/>
                    <a:pt x="9987076" y="5614913"/>
                  </a:cubicBezTo>
                  <a:cubicBezTo>
                    <a:pt x="9993515" y="5614913"/>
                    <a:pt x="9993515" y="5614913"/>
                    <a:pt x="9993515" y="5614913"/>
                  </a:cubicBezTo>
                  <a:cubicBezTo>
                    <a:pt x="9999954" y="5614913"/>
                    <a:pt x="9999954" y="5614913"/>
                    <a:pt x="9999954" y="5614913"/>
                  </a:cubicBezTo>
                  <a:cubicBezTo>
                    <a:pt x="9999954" y="5614913"/>
                    <a:pt x="9999954" y="5614913"/>
                    <a:pt x="9999954" y="5614913"/>
                  </a:cubicBezTo>
                  <a:cubicBezTo>
                    <a:pt x="9999954" y="5621352"/>
                    <a:pt x="9999954" y="5621352"/>
                    <a:pt x="9999954" y="5621352"/>
                  </a:cubicBezTo>
                  <a:lnTo>
                    <a:pt x="10038589" y="5589157"/>
                  </a:lnTo>
                  <a:cubicBezTo>
                    <a:pt x="10038589" y="5589157"/>
                    <a:pt x="10038589" y="5589157"/>
                    <a:pt x="10032150" y="5589157"/>
                  </a:cubicBezTo>
                  <a:cubicBezTo>
                    <a:pt x="10032150" y="5589157"/>
                    <a:pt x="10032150" y="5589157"/>
                    <a:pt x="10025711" y="5595596"/>
                  </a:cubicBezTo>
                  <a:lnTo>
                    <a:pt x="10019272" y="5589157"/>
                  </a:lnTo>
                  <a:lnTo>
                    <a:pt x="10012833" y="5602035"/>
                  </a:lnTo>
                  <a:cubicBezTo>
                    <a:pt x="10012833" y="5595596"/>
                    <a:pt x="10012833" y="5589157"/>
                    <a:pt x="10019272" y="5589157"/>
                  </a:cubicBezTo>
                  <a:cubicBezTo>
                    <a:pt x="10025711" y="5582718"/>
                    <a:pt x="10032150" y="5576279"/>
                    <a:pt x="10032150" y="5576279"/>
                  </a:cubicBezTo>
                  <a:lnTo>
                    <a:pt x="10038589" y="5589157"/>
                  </a:lnTo>
                  <a:lnTo>
                    <a:pt x="10141615" y="5524766"/>
                  </a:lnTo>
                  <a:lnTo>
                    <a:pt x="10180250" y="5492570"/>
                  </a:lnTo>
                  <a:lnTo>
                    <a:pt x="10257519" y="5524766"/>
                  </a:lnTo>
                  <a:cubicBezTo>
                    <a:pt x="10257519" y="5524766"/>
                    <a:pt x="10257519" y="5524766"/>
                    <a:pt x="10257519" y="5531205"/>
                  </a:cubicBezTo>
                  <a:lnTo>
                    <a:pt x="10257519" y="5531205"/>
                  </a:lnTo>
                  <a:cubicBezTo>
                    <a:pt x="10244641" y="5531205"/>
                    <a:pt x="10238202" y="5531205"/>
                    <a:pt x="10218885" y="5537644"/>
                  </a:cubicBezTo>
                  <a:cubicBezTo>
                    <a:pt x="10199567" y="5544083"/>
                    <a:pt x="10186689" y="5556961"/>
                    <a:pt x="10173811" y="5576279"/>
                  </a:cubicBezTo>
                  <a:cubicBezTo>
                    <a:pt x="10154494" y="5595596"/>
                    <a:pt x="10148054" y="5614913"/>
                    <a:pt x="10135176" y="5627792"/>
                  </a:cubicBezTo>
                  <a:cubicBezTo>
                    <a:pt x="10128737" y="5647109"/>
                    <a:pt x="10122298" y="5659987"/>
                    <a:pt x="10115859" y="5679304"/>
                  </a:cubicBezTo>
                  <a:cubicBezTo>
                    <a:pt x="10109420" y="5698622"/>
                    <a:pt x="10109420" y="5711500"/>
                    <a:pt x="10102980" y="5730817"/>
                  </a:cubicBezTo>
                  <a:cubicBezTo>
                    <a:pt x="10102980" y="5750135"/>
                    <a:pt x="10102980" y="5769452"/>
                    <a:pt x="10102980" y="5795209"/>
                  </a:cubicBezTo>
                  <a:cubicBezTo>
                    <a:pt x="10102980" y="5814526"/>
                    <a:pt x="10102980" y="5833843"/>
                    <a:pt x="10109420" y="5853161"/>
                  </a:cubicBezTo>
                  <a:cubicBezTo>
                    <a:pt x="10115859" y="5872478"/>
                    <a:pt x="10135176" y="5891796"/>
                    <a:pt x="10154494" y="5917552"/>
                  </a:cubicBezTo>
                  <a:lnTo>
                    <a:pt x="10186689" y="5923991"/>
                  </a:lnTo>
                  <a:cubicBezTo>
                    <a:pt x="10199567" y="5923991"/>
                    <a:pt x="10206006" y="5923991"/>
                    <a:pt x="10218885" y="5923991"/>
                  </a:cubicBezTo>
                  <a:cubicBezTo>
                    <a:pt x="10231763" y="5923991"/>
                    <a:pt x="10244641" y="5917552"/>
                    <a:pt x="10257519" y="5911113"/>
                  </a:cubicBezTo>
                  <a:cubicBezTo>
                    <a:pt x="10270398" y="5898235"/>
                    <a:pt x="10289715" y="5885356"/>
                    <a:pt x="10302593" y="5872478"/>
                  </a:cubicBezTo>
                  <a:cubicBezTo>
                    <a:pt x="10315471" y="5853161"/>
                    <a:pt x="10334789" y="5833843"/>
                    <a:pt x="10347667" y="5808087"/>
                  </a:cubicBezTo>
                  <a:cubicBezTo>
                    <a:pt x="10360545" y="5782330"/>
                    <a:pt x="10373424" y="5756574"/>
                    <a:pt x="10379863" y="5730817"/>
                  </a:cubicBezTo>
                  <a:cubicBezTo>
                    <a:pt x="10386302" y="5717939"/>
                    <a:pt x="10392741" y="5698622"/>
                    <a:pt x="10399180" y="5679304"/>
                  </a:cubicBezTo>
                  <a:cubicBezTo>
                    <a:pt x="10399180" y="5653548"/>
                    <a:pt x="10405619" y="5634231"/>
                    <a:pt x="10412058" y="5614913"/>
                  </a:cubicBezTo>
                  <a:cubicBezTo>
                    <a:pt x="10412058" y="5595596"/>
                    <a:pt x="10418497" y="5576279"/>
                    <a:pt x="10424937" y="5563400"/>
                  </a:cubicBezTo>
                  <a:cubicBezTo>
                    <a:pt x="10431376" y="5544083"/>
                    <a:pt x="10437815" y="5537644"/>
                    <a:pt x="10450693" y="5537644"/>
                  </a:cubicBezTo>
                  <a:cubicBezTo>
                    <a:pt x="10470010" y="5537644"/>
                    <a:pt x="10489328" y="5537644"/>
                    <a:pt x="10515084" y="5531205"/>
                  </a:cubicBezTo>
                  <a:cubicBezTo>
                    <a:pt x="10534401" y="5531205"/>
                    <a:pt x="10547280" y="5524766"/>
                    <a:pt x="10566597" y="5524766"/>
                  </a:cubicBezTo>
                  <a:cubicBezTo>
                    <a:pt x="10566597" y="5531205"/>
                    <a:pt x="10560158" y="5537644"/>
                    <a:pt x="10560158" y="5550522"/>
                  </a:cubicBezTo>
                  <a:cubicBezTo>
                    <a:pt x="10553719" y="5569839"/>
                    <a:pt x="10547280" y="5595596"/>
                    <a:pt x="10547280" y="5621352"/>
                  </a:cubicBezTo>
                  <a:lnTo>
                    <a:pt x="10547280" y="5653548"/>
                  </a:lnTo>
                  <a:cubicBezTo>
                    <a:pt x="10553719" y="5666426"/>
                    <a:pt x="10553719" y="5672865"/>
                    <a:pt x="10553719" y="5672865"/>
                  </a:cubicBezTo>
                  <a:cubicBezTo>
                    <a:pt x="10553719" y="5679304"/>
                    <a:pt x="10560158" y="5685744"/>
                    <a:pt x="10566597" y="5698622"/>
                  </a:cubicBezTo>
                  <a:cubicBezTo>
                    <a:pt x="10573036" y="5705061"/>
                    <a:pt x="10579475" y="5711500"/>
                    <a:pt x="10579475" y="5711500"/>
                  </a:cubicBezTo>
                  <a:cubicBezTo>
                    <a:pt x="10579475" y="5711500"/>
                    <a:pt x="10579475" y="5711500"/>
                    <a:pt x="10579475" y="5711500"/>
                  </a:cubicBezTo>
                  <a:lnTo>
                    <a:pt x="10618110" y="5743696"/>
                  </a:lnTo>
                  <a:lnTo>
                    <a:pt x="10611671" y="5743696"/>
                  </a:lnTo>
                  <a:cubicBezTo>
                    <a:pt x="10618110" y="5743696"/>
                    <a:pt x="10618110" y="5750135"/>
                    <a:pt x="10624549" y="5750135"/>
                  </a:cubicBezTo>
                  <a:lnTo>
                    <a:pt x="10663184" y="5769452"/>
                  </a:lnTo>
                  <a:cubicBezTo>
                    <a:pt x="10669623" y="5769452"/>
                    <a:pt x="10676062" y="5769452"/>
                    <a:pt x="10676062" y="5769452"/>
                  </a:cubicBezTo>
                  <a:cubicBezTo>
                    <a:pt x="10701819" y="5769452"/>
                    <a:pt x="10721136" y="5763013"/>
                    <a:pt x="10734014" y="5750135"/>
                  </a:cubicBezTo>
                  <a:cubicBezTo>
                    <a:pt x="10753332" y="5730817"/>
                    <a:pt x="10766210" y="5711500"/>
                    <a:pt x="10779088" y="5692183"/>
                  </a:cubicBezTo>
                  <a:cubicBezTo>
                    <a:pt x="10791966" y="5672865"/>
                    <a:pt x="10798405" y="5647109"/>
                    <a:pt x="10804844" y="5627792"/>
                  </a:cubicBezTo>
                  <a:cubicBezTo>
                    <a:pt x="10811284" y="5608474"/>
                    <a:pt x="10817723" y="5589157"/>
                    <a:pt x="10824162" y="5576279"/>
                  </a:cubicBezTo>
                  <a:cubicBezTo>
                    <a:pt x="10824162" y="5563400"/>
                    <a:pt x="10830601" y="5550522"/>
                    <a:pt x="10837040" y="5531205"/>
                  </a:cubicBezTo>
                  <a:cubicBezTo>
                    <a:pt x="10837040" y="5511887"/>
                    <a:pt x="10843479" y="5499009"/>
                    <a:pt x="10856357" y="5492570"/>
                  </a:cubicBezTo>
                  <a:lnTo>
                    <a:pt x="10856357" y="5499009"/>
                  </a:lnTo>
                  <a:cubicBezTo>
                    <a:pt x="10856357" y="5505448"/>
                    <a:pt x="10856357" y="5518326"/>
                    <a:pt x="10849918" y="5531205"/>
                  </a:cubicBezTo>
                  <a:cubicBezTo>
                    <a:pt x="10843479" y="5544083"/>
                    <a:pt x="10843479" y="5556961"/>
                    <a:pt x="10843479" y="5563400"/>
                  </a:cubicBezTo>
                  <a:lnTo>
                    <a:pt x="10830601" y="5679304"/>
                  </a:lnTo>
                  <a:cubicBezTo>
                    <a:pt x="10830601" y="5698622"/>
                    <a:pt x="10824162" y="5717939"/>
                    <a:pt x="10824162" y="5737257"/>
                  </a:cubicBezTo>
                  <a:cubicBezTo>
                    <a:pt x="10824162" y="5756574"/>
                    <a:pt x="10824162" y="5775891"/>
                    <a:pt x="10824162" y="5795209"/>
                  </a:cubicBezTo>
                  <a:cubicBezTo>
                    <a:pt x="10824162" y="5814526"/>
                    <a:pt x="10824162" y="5833843"/>
                    <a:pt x="10830601" y="5853161"/>
                  </a:cubicBezTo>
                  <a:cubicBezTo>
                    <a:pt x="10830601" y="5872478"/>
                    <a:pt x="10837040" y="5898235"/>
                    <a:pt x="10843479" y="5917552"/>
                  </a:cubicBezTo>
                  <a:cubicBezTo>
                    <a:pt x="10849918" y="5930430"/>
                    <a:pt x="10862797" y="5936869"/>
                    <a:pt x="10875675" y="5936869"/>
                  </a:cubicBezTo>
                  <a:cubicBezTo>
                    <a:pt x="10894992" y="5936869"/>
                    <a:pt x="10907871" y="5930430"/>
                    <a:pt x="10920749" y="5923991"/>
                  </a:cubicBezTo>
                  <a:cubicBezTo>
                    <a:pt x="10933627" y="5911113"/>
                    <a:pt x="10946505" y="5898235"/>
                    <a:pt x="10952944" y="5878917"/>
                  </a:cubicBezTo>
                  <a:cubicBezTo>
                    <a:pt x="10959384" y="5866039"/>
                    <a:pt x="10972262" y="5846722"/>
                    <a:pt x="10978701" y="5833843"/>
                  </a:cubicBezTo>
                  <a:cubicBezTo>
                    <a:pt x="10978701" y="5814526"/>
                    <a:pt x="10985140" y="5801648"/>
                    <a:pt x="10991579" y="5788770"/>
                  </a:cubicBezTo>
                  <a:cubicBezTo>
                    <a:pt x="10998018" y="5763013"/>
                    <a:pt x="11010896" y="5724378"/>
                    <a:pt x="11030214" y="5692183"/>
                  </a:cubicBezTo>
                  <a:cubicBezTo>
                    <a:pt x="11049531" y="5659987"/>
                    <a:pt x="11068848" y="5627792"/>
                    <a:pt x="11088166" y="5595596"/>
                  </a:cubicBezTo>
                  <a:cubicBezTo>
                    <a:pt x="11107483" y="5569839"/>
                    <a:pt x="11126801" y="5537644"/>
                    <a:pt x="11146118" y="5518326"/>
                  </a:cubicBezTo>
                  <a:cubicBezTo>
                    <a:pt x="11165436" y="5492570"/>
                    <a:pt x="11184753" y="5473253"/>
                    <a:pt x="11197631" y="5466814"/>
                  </a:cubicBezTo>
                  <a:cubicBezTo>
                    <a:pt x="11197631" y="5453935"/>
                    <a:pt x="11191192" y="5447496"/>
                    <a:pt x="11178314" y="5447496"/>
                  </a:cubicBezTo>
                  <a:cubicBezTo>
                    <a:pt x="11171875" y="5447496"/>
                    <a:pt x="11158996" y="5453935"/>
                    <a:pt x="11139679" y="5466814"/>
                  </a:cubicBezTo>
                  <a:cubicBezTo>
                    <a:pt x="11126801" y="5479692"/>
                    <a:pt x="11113922" y="5492570"/>
                    <a:pt x="11094605" y="5511887"/>
                  </a:cubicBezTo>
                  <a:cubicBezTo>
                    <a:pt x="11081727" y="5531205"/>
                    <a:pt x="11062409" y="5556961"/>
                    <a:pt x="11049531" y="5576279"/>
                  </a:cubicBezTo>
                  <a:cubicBezTo>
                    <a:pt x="11030214" y="5602035"/>
                    <a:pt x="11010896" y="5627792"/>
                    <a:pt x="10998018" y="5653548"/>
                  </a:cubicBezTo>
                  <a:cubicBezTo>
                    <a:pt x="10985140" y="5679304"/>
                    <a:pt x="10972262" y="5698622"/>
                    <a:pt x="10959384" y="5724378"/>
                  </a:cubicBezTo>
                  <a:lnTo>
                    <a:pt x="10920749" y="5814526"/>
                  </a:lnTo>
                  <a:cubicBezTo>
                    <a:pt x="10914310" y="5827404"/>
                    <a:pt x="10907871" y="5840283"/>
                    <a:pt x="10901432" y="5853161"/>
                  </a:cubicBezTo>
                  <a:lnTo>
                    <a:pt x="10894992" y="5833843"/>
                  </a:lnTo>
                  <a:lnTo>
                    <a:pt x="10894992" y="5801648"/>
                  </a:lnTo>
                  <a:cubicBezTo>
                    <a:pt x="10894992" y="5795209"/>
                    <a:pt x="10894992" y="5795209"/>
                    <a:pt x="10894992" y="5788770"/>
                  </a:cubicBezTo>
                  <a:cubicBezTo>
                    <a:pt x="10894992" y="5782330"/>
                    <a:pt x="10894992" y="5775891"/>
                    <a:pt x="10894992" y="5769452"/>
                  </a:cubicBezTo>
                  <a:lnTo>
                    <a:pt x="10894992" y="5750135"/>
                  </a:lnTo>
                  <a:cubicBezTo>
                    <a:pt x="10894992" y="5743696"/>
                    <a:pt x="10894992" y="5737257"/>
                    <a:pt x="10888553" y="5730817"/>
                  </a:cubicBezTo>
                  <a:cubicBezTo>
                    <a:pt x="10894992" y="5724378"/>
                    <a:pt x="10894992" y="5717939"/>
                    <a:pt x="10901432" y="5711500"/>
                  </a:cubicBezTo>
                  <a:cubicBezTo>
                    <a:pt x="10901432" y="5705061"/>
                    <a:pt x="10901432" y="5698622"/>
                    <a:pt x="10901432" y="5685744"/>
                  </a:cubicBezTo>
                  <a:cubicBezTo>
                    <a:pt x="10901432" y="5685744"/>
                    <a:pt x="10901432" y="5685744"/>
                    <a:pt x="10901432" y="5679304"/>
                  </a:cubicBezTo>
                  <a:cubicBezTo>
                    <a:pt x="10901432" y="5679304"/>
                    <a:pt x="10901432" y="5679304"/>
                    <a:pt x="10901432" y="5672865"/>
                  </a:cubicBezTo>
                  <a:lnTo>
                    <a:pt x="10914310" y="5589157"/>
                  </a:lnTo>
                  <a:cubicBezTo>
                    <a:pt x="10914310" y="5589157"/>
                    <a:pt x="10914310" y="5589157"/>
                    <a:pt x="10914310" y="5589157"/>
                  </a:cubicBezTo>
                  <a:cubicBezTo>
                    <a:pt x="10914310" y="5589157"/>
                    <a:pt x="10914310" y="5582718"/>
                    <a:pt x="10914310" y="5582718"/>
                  </a:cubicBezTo>
                  <a:lnTo>
                    <a:pt x="10933627" y="5486131"/>
                  </a:lnTo>
                  <a:cubicBezTo>
                    <a:pt x="10940066" y="5460374"/>
                    <a:pt x="10940066" y="5434618"/>
                    <a:pt x="10946505" y="5408861"/>
                  </a:cubicBezTo>
                  <a:cubicBezTo>
                    <a:pt x="10946505" y="5408861"/>
                    <a:pt x="10946505" y="5408861"/>
                    <a:pt x="10952944" y="5402422"/>
                  </a:cubicBezTo>
                  <a:cubicBezTo>
                    <a:pt x="10985140" y="5383105"/>
                    <a:pt x="11017336" y="5357348"/>
                    <a:pt x="11049531" y="5331592"/>
                  </a:cubicBezTo>
                  <a:cubicBezTo>
                    <a:pt x="11075288" y="5305836"/>
                    <a:pt x="11107483" y="5280079"/>
                    <a:pt x="11133240" y="5254323"/>
                  </a:cubicBezTo>
                  <a:cubicBezTo>
                    <a:pt x="11158996" y="5222127"/>
                    <a:pt x="11184753" y="5189931"/>
                    <a:pt x="11204070" y="5151297"/>
                  </a:cubicBezTo>
                  <a:cubicBezTo>
                    <a:pt x="11229827" y="5112662"/>
                    <a:pt x="11242705" y="5067588"/>
                    <a:pt x="11262022" y="5016075"/>
                  </a:cubicBezTo>
                  <a:cubicBezTo>
                    <a:pt x="11262022" y="5003197"/>
                    <a:pt x="11262022" y="4996758"/>
                    <a:pt x="11268461" y="4983879"/>
                  </a:cubicBezTo>
                  <a:cubicBezTo>
                    <a:pt x="11268461" y="4971001"/>
                    <a:pt x="11268461" y="4964562"/>
                    <a:pt x="11268461" y="4951684"/>
                  </a:cubicBezTo>
                  <a:cubicBezTo>
                    <a:pt x="11268461" y="4938806"/>
                    <a:pt x="11268461" y="4932367"/>
                    <a:pt x="11268461" y="4919488"/>
                  </a:cubicBezTo>
                  <a:cubicBezTo>
                    <a:pt x="11268461" y="4906610"/>
                    <a:pt x="11262022" y="4893732"/>
                    <a:pt x="11262022" y="4887293"/>
                  </a:cubicBezTo>
                  <a:lnTo>
                    <a:pt x="11268461" y="4880854"/>
                  </a:lnTo>
                  <a:cubicBezTo>
                    <a:pt x="11268461" y="4867975"/>
                    <a:pt x="11255583" y="4855097"/>
                    <a:pt x="11249144" y="4848658"/>
                  </a:cubicBezTo>
                  <a:cubicBezTo>
                    <a:pt x="11236266" y="4835780"/>
                    <a:pt x="11223387" y="4829341"/>
                    <a:pt x="11204070" y="4829341"/>
                  </a:cubicBezTo>
                  <a:cubicBezTo>
                    <a:pt x="11184753" y="4829341"/>
                    <a:pt x="11158996" y="4835780"/>
                    <a:pt x="11139679" y="4842219"/>
                  </a:cubicBezTo>
                  <a:close/>
                  <a:moveTo>
                    <a:pt x="10965823" y="5325153"/>
                  </a:moveTo>
                  <a:cubicBezTo>
                    <a:pt x="10972262" y="5267201"/>
                    <a:pt x="10985140" y="5215688"/>
                    <a:pt x="11004457" y="5170614"/>
                  </a:cubicBezTo>
                  <a:cubicBezTo>
                    <a:pt x="11023775" y="5119101"/>
                    <a:pt x="11043092" y="5080466"/>
                    <a:pt x="11062409" y="5048271"/>
                  </a:cubicBezTo>
                  <a:cubicBezTo>
                    <a:pt x="11075288" y="5016075"/>
                    <a:pt x="11094605" y="4983879"/>
                    <a:pt x="11113922" y="4964562"/>
                  </a:cubicBezTo>
                  <a:cubicBezTo>
                    <a:pt x="11126801" y="4938806"/>
                    <a:pt x="11139679" y="4925927"/>
                    <a:pt x="11146118" y="4913049"/>
                  </a:cubicBezTo>
                  <a:lnTo>
                    <a:pt x="11165436" y="4887293"/>
                  </a:lnTo>
                  <a:lnTo>
                    <a:pt x="11197631" y="4874414"/>
                  </a:lnTo>
                  <a:cubicBezTo>
                    <a:pt x="11197631" y="4874414"/>
                    <a:pt x="11197631" y="4874414"/>
                    <a:pt x="11204070" y="4880854"/>
                  </a:cubicBezTo>
                  <a:lnTo>
                    <a:pt x="11204070" y="4919488"/>
                  </a:lnTo>
                  <a:lnTo>
                    <a:pt x="11204070" y="4932367"/>
                  </a:lnTo>
                  <a:cubicBezTo>
                    <a:pt x="11204070" y="4945245"/>
                    <a:pt x="11204070" y="4958123"/>
                    <a:pt x="11197631" y="4971001"/>
                  </a:cubicBezTo>
                  <a:cubicBezTo>
                    <a:pt x="11197631" y="5003197"/>
                    <a:pt x="11184753" y="5035392"/>
                    <a:pt x="11178314" y="5067588"/>
                  </a:cubicBezTo>
                  <a:cubicBezTo>
                    <a:pt x="11165436" y="5093345"/>
                    <a:pt x="11146118" y="5119101"/>
                    <a:pt x="11133240" y="5144857"/>
                  </a:cubicBezTo>
                  <a:cubicBezTo>
                    <a:pt x="11113922" y="5170614"/>
                    <a:pt x="11101044" y="5196370"/>
                    <a:pt x="11081727" y="5222127"/>
                  </a:cubicBezTo>
                  <a:cubicBezTo>
                    <a:pt x="11062409" y="5241444"/>
                    <a:pt x="11043092" y="5260762"/>
                    <a:pt x="11030214" y="5273640"/>
                  </a:cubicBezTo>
                  <a:cubicBezTo>
                    <a:pt x="11010896" y="5292957"/>
                    <a:pt x="10998018" y="5305836"/>
                    <a:pt x="10985140" y="5312275"/>
                  </a:cubicBezTo>
                  <a:cubicBezTo>
                    <a:pt x="10978701" y="5318714"/>
                    <a:pt x="10972262" y="5325153"/>
                    <a:pt x="10965823" y="5325153"/>
                  </a:cubicBezTo>
                  <a:cubicBezTo>
                    <a:pt x="10965823" y="5325153"/>
                    <a:pt x="10965823" y="5325153"/>
                    <a:pt x="10965823" y="5325153"/>
                  </a:cubicBezTo>
                  <a:close/>
                  <a:moveTo>
                    <a:pt x="10289715" y="5492570"/>
                  </a:moveTo>
                  <a:cubicBezTo>
                    <a:pt x="10270398" y="5486131"/>
                    <a:pt x="10251080" y="5479692"/>
                    <a:pt x="10238202" y="5466814"/>
                  </a:cubicBezTo>
                  <a:cubicBezTo>
                    <a:pt x="10225324" y="5460374"/>
                    <a:pt x="10212446" y="5447496"/>
                    <a:pt x="10206006" y="5441057"/>
                  </a:cubicBezTo>
                  <a:cubicBezTo>
                    <a:pt x="10199567" y="5428179"/>
                    <a:pt x="10193128" y="5415301"/>
                    <a:pt x="10199567" y="5402422"/>
                  </a:cubicBezTo>
                  <a:cubicBezTo>
                    <a:pt x="10199567" y="5370227"/>
                    <a:pt x="10212446" y="5344470"/>
                    <a:pt x="10218885" y="5331592"/>
                  </a:cubicBezTo>
                  <a:cubicBezTo>
                    <a:pt x="10231763" y="5318714"/>
                    <a:pt x="10257519" y="5305836"/>
                    <a:pt x="10289715" y="5305836"/>
                  </a:cubicBezTo>
                  <a:cubicBezTo>
                    <a:pt x="10302593" y="5305836"/>
                    <a:pt x="10309032" y="5312275"/>
                    <a:pt x="10321910" y="5318714"/>
                  </a:cubicBezTo>
                  <a:cubicBezTo>
                    <a:pt x="10334789" y="5325153"/>
                    <a:pt x="10341228" y="5331592"/>
                    <a:pt x="10347667" y="5338031"/>
                  </a:cubicBezTo>
                  <a:lnTo>
                    <a:pt x="10373424" y="5395983"/>
                  </a:lnTo>
                  <a:lnTo>
                    <a:pt x="10386302" y="5434618"/>
                  </a:lnTo>
                  <a:cubicBezTo>
                    <a:pt x="10386302" y="5441057"/>
                    <a:pt x="10386302" y="5441057"/>
                    <a:pt x="10379863" y="5447496"/>
                  </a:cubicBezTo>
                  <a:cubicBezTo>
                    <a:pt x="10379863" y="5447496"/>
                    <a:pt x="10379863" y="5453935"/>
                    <a:pt x="10379863" y="5460374"/>
                  </a:cubicBezTo>
                  <a:lnTo>
                    <a:pt x="10379863" y="5473253"/>
                  </a:lnTo>
                  <a:cubicBezTo>
                    <a:pt x="10379863" y="5479692"/>
                    <a:pt x="10379863" y="5486131"/>
                    <a:pt x="10379863" y="5486131"/>
                  </a:cubicBezTo>
                  <a:cubicBezTo>
                    <a:pt x="10379863" y="5486131"/>
                    <a:pt x="10379863" y="5486131"/>
                    <a:pt x="10379863" y="5492570"/>
                  </a:cubicBezTo>
                  <a:cubicBezTo>
                    <a:pt x="10379863" y="5492570"/>
                    <a:pt x="10379863" y="5492570"/>
                    <a:pt x="10379863" y="5492570"/>
                  </a:cubicBezTo>
                  <a:cubicBezTo>
                    <a:pt x="10373424" y="5492570"/>
                    <a:pt x="10373424" y="5492570"/>
                    <a:pt x="10373424" y="5492570"/>
                  </a:cubicBezTo>
                  <a:cubicBezTo>
                    <a:pt x="10366984" y="5499009"/>
                    <a:pt x="10366984" y="5499009"/>
                    <a:pt x="10360545" y="5499009"/>
                  </a:cubicBezTo>
                  <a:cubicBezTo>
                    <a:pt x="10334789" y="5499009"/>
                    <a:pt x="10315471" y="5499009"/>
                    <a:pt x="10289715" y="5492570"/>
                  </a:cubicBezTo>
                  <a:close/>
                  <a:moveTo>
                    <a:pt x="10656745" y="5711500"/>
                  </a:moveTo>
                  <a:cubicBezTo>
                    <a:pt x="10650306" y="5705061"/>
                    <a:pt x="10643867" y="5692183"/>
                    <a:pt x="10643867" y="5685744"/>
                  </a:cubicBezTo>
                  <a:lnTo>
                    <a:pt x="10630988" y="5647109"/>
                  </a:lnTo>
                  <a:cubicBezTo>
                    <a:pt x="10630988" y="5640670"/>
                    <a:pt x="10630988" y="5640670"/>
                    <a:pt x="10630988" y="5634231"/>
                  </a:cubicBezTo>
                  <a:lnTo>
                    <a:pt x="10630988" y="5627792"/>
                  </a:lnTo>
                  <a:cubicBezTo>
                    <a:pt x="10630988" y="5602035"/>
                    <a:pt x="10637428" y="5576279"/>
                    <a:pt x="10643867" y="5556961"/>
                  </a:cubicBezTo>
                  <a:cubicBezTo>
                    <a:pt x="10656745" y="5531205"/>
                    <a:pt x="10669623" y="5511887"/>
                    <a:pt x="10682501" y="5492570"/>
                  </a:cubicBezTo>
                  <a:cubicBezTo>
                    <a:pt x="10695380" y="5473253"/>
                    <a:pt x="10714697" y="5460374"/>
                    <a:pt x="10727575" y="5447496"/>
                  </a:cubicBezTo>
                  <a:cubicBezTo>
                    <a:pt x="10746893" y="5441057"/>
                    <a:pt x="10759771" y="5434618"/>
                    <a:pt x="10772649" y="5434618"/>
                  </a:cubicBezTo>
                  <a:lnTo>
                    <a:pt x="10785527" y="5434618"/>
                  </a:lnTo>
                  <a:cubicBezTo>
                    <a:pt x="10791966" y="5434618"/>
                    <a:pt x="10798405" y="5434618"/>
                    <a:pt x="10804844" y="5434618"/>
                  </a:cubicBezTo>
                  <a:lnTo>
                    <a:pt x="10830601" y="5441057"/>
                  </a:lnTo>
                  <a:lnTo>
                    <a:pt x="10824162" y="5453935"/>
                  </a:lnTo>
                  <a:cubicBezTo>
                    <a:pt x="10824162" y="5453935"/>
                    <a:pt x="10824162" y="5460374"/>
                    <a:pt x="10817723" y="5460374"/>
                  </a:cubicBezTo>
                  <a:cubicBezTo>
                    <a:pt x="10817723" y="5460374"/>
                    <a:pt x="10817723" y="5466814"/>
                    <a:pt x="10817723" y="5466814"/>
                  </a:cubicBezTo>
                  <a:cubicBezTo>
                    <a:pt x="10804844" y="5486131"/>
                    <a:pt x="10798405" y="5511887"/>
                    <a:pt x="10791966" y="5531205"/>
                  </a:cubicBezTo>
                  <a:cubicBezTo>
                    <a:pt x="10779088" y="5556961"/>
                    <a:pt x="10772649" y="5582718"/>
                    <a:pt x="10759771" y="5602035"/>
                  </a:cubicBezTo>
                  <a:cubicBezTo>
                    <a:pt x="10753332" y="5627792"/>
                    <a:pt x="10740453" y="5647109"/>
                    <a:pt x="10727575" y="5666426"/>
                  </a:cubicBezTo>
                  <a:cubicBezTo>
                    <a:pt x="10714697" y="5685744"/>
                    <a:pt x="10695380" y="5705061"/>
                    <a:pt x="10682501" y="5717939"/>
                  </a:cubicBezTo>
                  <a:cubicBezTo>
                    <a:pt x="10676062" y="5724378"/>
                    <a:pt x="10676062" y="5724378"/>
                    <a:pt x="10676062" y="5724378"/>
                  </a:cubicBezTo>
                  <a:cubicBezTo>
                    <a:pt x="10669623" y="5724378"/>
                    <a:pt x="10663184" y="5717939"/>
                    <a:pt x="10656745" y="5711500"/>
                  </a:cubicBezTo>
                  <a:close/>
                  <a:moveTo>
                    <a:pt x="10212446" y="5866039"/>
                  </a:moveTo>
                  <a:cubicBezTo>
                    <a:pt x="10206006" y="5866039"/>
                    <a:pt x="10193128" y="5859600"/>
                    <a:pt x="10186689" y="5853161"/>
                  </a:cubicBezTo>
                  <a:cubicBezTo>
                    <a:pt x="10180250" y="5846722"/>
                    <a:pt x="10180250" y="5840283"/>
                    <a:pt x="10180250" y="5833843"/>
                  </a:cubicBezTo>
                  <a:cubicBezTo>
                    <a:pt x="10180250" y="5795209"/>
                    <a:pt x="10180250" y="5756574"/>
                    <a:pt x="10193128" y="5724378"/>
                  </a:cubicBezTo>
                  <a:cubicBezTo>
                    <a:pt x="10206006" y="5692183"/>
                    <a:pt x="10212446" y="5666426"/>
                    <a:pt x="10225324" y="5640670"/>
                  </a:cubicBezTo>
                  <a:cubicBezTo>
                    <a:pt x="10244641" y="5614913"/>
                    <a:pt x="10257519" y="5595596"/>
                    <a:pt x="10270398" y="5582718"/>
                  </a:cubicBezTo>
                  <a:cubicBezTo>
                    <a:pt x="10283276" y="5569839"/>
                    <a:pt x="10296154" y="5563400"/>
                    <a:pt x="10296154" y="5563400"/>
                  </a:cubicBezTo>
                  <a:cubicBezTo>
                    <a:pt x="10302593" y="5563400"/>
                    <a:pt x="10309032" y="5556961"/>
                    <a:pt x="10321910" y="5556961"/>
                  </a:cubicBezTo>
                  <a:cubicBezTo>
                    <a:pt x="10328349" y="5550522"/>
                    <a:pt x="10341228" y="5550522"/>
                    <a:pt x="10347667" y="5550522"/>
                  </a:cubicBezTo>
                  <a:cubicBezTo>
                    <a:pt x="10354106" y="5550522"/>
                    <a:pt x="10360545" y="5550522"/>
                    <a:pt x="10360545" y="5550522"/>
                  </a:cubicBezTo>
                  <a:cubicBezTo>
                    <a:pt x="10366984" y="5550522"/>
                    <a:pt x="10366984" y="5556961"/>
                    <a:pt x="10366984" y="5556961"/>
                  </a:cubicBezTo>
                  <a:cubicBezTo>
                    <a:pt x="10366984" y="5569839"/>
                    <a:pt x="10366984" y="5576279"/>
                    <a:pt x="10366984" y="5582718"/>
                  </a:cubicBezTo>
                  <a:cubicBezTo>
                    <a:pt x="10366984" y="5595596"/>
                    <a:pt x="10366984" y="5602035"/>
                    <a:pt x="10366984" y="5608474"/>
                  </a:cubicBezTo>
                  <a:cubicBezTo>
                    <a:pt x="10366984" y="5608474"/>
                    <a:pt x="10366984" y="5614913"/>
                    <a:pt x="10366984" y="5614913"/>
                  </a:cubicBezTo>
                  <a:lnTo>
                    <a:pt x="10366984" y="5621352"/>
                  </a:lnTo>
                  <a:cubicBezTo>
                    <a:pt x="10366984" y="5621352"/>
                    <a:pt x="10366984" y="5627792"/>
                    <a:pt x="10366984" y="5634231"/>
                  </a:cubicBezTo>
                  <a:cubicBezTo>
                    <a:pt x="10360545" y="5647109"/>
                    <a:pt x="10354106" y="5653548"/>
                    <a:pt x="10354106" y="5666426"/>
                  </a:cubicBezTo>
                  <a:cubicBezTo>
                    <a:pt x="10354106" y="5672865"/>
                    <a:pt x="10354106" y="5685744"/>
                    <a:pt x="10347667" y="5692183"/>
                  </a:cubicBezTo>
                  <a:cubicBezTo>
                    <a:pt x="10347667" y="5711500"/>
                    <a:pt x="10334789" y="5730817"/>
                    <a:pt x="10328349" y="5743696"/>
                  </a:cubicBezTo>
                  <a:cubicBezTo>
                    <a:pt x="10315471" y="5763013"/>
                    <a:pt x="10302593" y="5782330"/>
                    <a:pt x="10289715" y="5808087"/>
                  </a:cubicBezTo>
                  <a:lnTo>
                    <a:pt x="10270398" y="5827404"/>
                  </a:lnTo>
                  <a:lnTo>
                    <a:pt x="10257519" y="5853161"/>
                  </a:lnTo>
                  <a:cubicBezTo>
                    <a:pt x="10251080" y="5859600"/>
                    <a:pt x="10244641" y="5859600"/>
                    <a:pt x="10244641" y="5859600"/>
                  </a:cubicBezTo>
                  <a:cubicBezTo>
                    <a:pt x="10238202" y="5866039"/>
                    <a:pt x="10231763" y="5866039"/>
                    <a:pt x="10225324" y="5866039"/>
                  </a:cubicBezTo>
                  <a:cubicBezTo>
                    <a:pt x="10225324" y="5866039"/>
                    <a:pt x="10225324" y="5866039"/>
                    <a:pt x="10225324" y="5866039"/>
                  </a:cubicBezTo>
                  <a:cubicBezTo>
                    <a:pt x="10218885" y="5866039"/>
                    <a:pt x="10212446" y="5866039"/>
                    <a:pt x="10212446" y="5866039"/>
                  </a:cubicBezTo>
                  <a:close/>
                  <a:moveTo>
                    <a:pt x="9671559" y="5949748"/>
                  </a:moveTo>
                  <a:cubicBezTo>
                    <a:pt x="9684438" y="5943308"/>
                    <a:pt x="9690877" y="5936869"/>
                    <a:pt x="9697316" y="5930430"/>
                  </a:cubicBezTo>
                  <a:lnTo>
                    <a:pt x="9729511" y="5885356"/>
                  </a:lnTo>
                  <a:cubicBezTo>
                    <a:pt x="9735951" y="5878917"/>
                    <a:pt x="9742390" y="5872478"/>
                    <a:pt x="9742390" y="5866039"/>
                  </a:cubicBezTo>
                  <a:cubicBezTo>
                    <a:pt x="9748829" y="5866039"/>
                    <a:pt x="9748829" y="5866039"/>
                    <a:pt x="9748829" y="5872478"/>
                  </a:cubicBezTo>
                  <a:cubicBezTo>
                    <a:pt x="9755268" y="5872478"/>
                    <a:pt x="9755268" y="5866039"/>
                    <a:pt x="9755268" y="5866039"/>
                  </a:cubicBezTo>
                  <a:cubicBezTo>
                    <a:pt x="9755268" y="5872478"/>
                    <a:pt x="9755268" y="5872478"/>
                    <a:pt x="9755268" y="5872478"/>
                  </a:cubicBezTo>
                  <a:cubicBezTo>
                    <a:pt x="9755268" y="5872478"/>
                    <a:pt x="9755268" y="5878917"/>
                    <a:pt x="9755268" y="5878917"/>
                  </a:cubicBezTo>
                  <a:lnTo>
                    <a:pt x="9755268" y="5878917"/>
                  </a:lnTo>
                  <a:cubicBezTo>
                    <a:pt x="9755268" y="5885356"/>
                    <a:pt x="9755268" y="5885356"/>
                    <a:pt x="9755268" y="5891796"/>
                  </a:cubicBezTo>
                  <a:cubicBezTo>
                    <a:pt x="9748829" y="5891796"/>
                    <a:pt x="9748829" y="5898235"/>
                    <a:pt x="9748829" y="5898235"/>
                  </a:cubicBezTo>
                  <a:cubicBezTo>
                    <a:pt x="9748829" y="5898235"/>
                    <a:pt x="9748829" y="5898235"/>
                    <a:pt x="9748829" y="5891796"/>
                  </a:cubicBezTo>
                  <a:cubicBezTo>
                    <a:pt x="9748829" y="5891796"/>
                    <a:pt x="9748829" y="5891796"/>
                    <a:pt x="9742390" y="5885356"/>
                  </a:cubicBezTo>
                  <a:cubicBezTo>
                    <a:pt x="9742390" y="5885356"/>
                    <a:pt x="9742390" y="5885356"/>
                    <a:pt x="9742390" y="5891796"/>
                  </a:cubicBezTo>
                  <a:cubicBezTo>
                    <a:pt x="9742390" y="5891796"/>
                    <a:pt x="9742390" y="5891796"/>
                    <a:pt x="9742390" y="5891796"/>
                  </a:cubicBezTo>
                  <a:lnTo>
                    <a:pt x="9748829" y="5911113"/>
                  </a:lnTo>
                  <a:cubicBezTo>
                    <a:pt x="9748829" y="5923991"/>
                    <a:pt x="9748829" y="5936869"/>
                    <a:pt x="9742390" y="5949748"/>
                  </a:cubicBezTo>
                  <a:cubicBezTo>
                    <a:pt x="9735951" y="5956187"/>
                    <a:pt x="9735951" y="5969065"/>
                    <a:pt x="9735951" y="5981943"/>
                  </a:cubicBezTo>
                  <a:cubicBezTo>
                    <a:pt x="9735951" y="5988382"/>
                    <a:pt x="9735951" y="5988382"/>
                    <a:pt x="9735951" y="5988382"/>
                  </a:cubicBezTo>
                  <a:lnTo>
                    <a:pt x="9723072" y="6027017"/>
                  </a:lnTo>
                  <a:lnTo>
                    <a:pt x="9729511" y="6033456"/>
                  </a:lnTo>
                  <a:cubicBezTo>
                    <a:pt x="9729511" y="6033456"/>
                    <a:pt x="9723072" y="6039895"/>
                    <a:pt x="9723072" y="6046334"/>
                  </a:cubicBezTo>
                  <a:cubicBezTo>
                    <a:pt x="9716633" y="6046334"/>
                    <a:pt x="9716633" y="6052773"/>
                    <a:pt x="9716633" y="6059213"/>
                  </a:cubicBezTo>
                  <a:lnTo>
                    <a:pt x="9716633" y="6078530"/>
                  </a:lnTo>
                  <a:lnTo>
                    <a:pt x="9710194" y="6072091"/>
                  </a:lnTo>
                  <a:cubicBezTo>
                    <a:pt x="9710194" y="6084969"/>
                    <a:pt x="9703755" y="6091408"/>
                    <a:pt x="9703755" y="6104286"/>
                  </a:cubicBezTo>
                  <a:cubicBezTo>
                    <a:pt x="9697316" y="6110726"/>
                    <a:pt x="9697316" y="6123604"/>
                    <a:pt x="9697316" y="6130043"/>
                  </a:cubicBezTo>
                  <a:cubicBezTo>
                    <a:pt x="9697316" y="6136482"/>
                    <a:pt x="9697316" y="6136482"/>
                    <a:pt x="9703755" y="6136482"/>
                  </a:cubicBezTo>
                  <a:lnTo>
                    <a:pt x="9697316" y="6162239"/>
                  </a:lnTo>
                  <a:lnTo>
                    <a:pt x="9690877" y="6142921"/>
                  </a:lnTo>
                  <a:lnTo>
                    <a:pt x="9658681" y="6265264"/>
                  </a:lnTo>
                  <a:cubicBezTo>
                    <a:pt x="9652242" y="6284582"/>
                    <a:pt x="9645803" y="6303899"/>
                    <a:pt x="9639364" y="6323216"/>
                  </a:cubicBezTo>
                  <a:cubicBezTo>
                    <a:pt x="9632925" y="6336095"/>
                    <a:pt x="9620046" y="6355412"/>
                    <a:pt x="9613607" y="6374729"/>
                  </a:cubicBezTo>
                  <a:lnTo>
                    <a:pt x="9613607" y="6374729"/>
                  </a:lnTo>
                  <a:cubicBezTo>
                    <a:pt x="9600729" y="6381169"/>
                    <a:pt x="9594290" y="6387608"/>
                    <a:pt x="9594290" y="6394047"/>
                  </a:cubicBezTo>
                  <a:cubicBezTo>
                    <a:pt x="9587851" y="6400486"/>
                    <a:pt x="9587851" y="6406925"/>
                    <a:pt x="9581412" y="6413364"/>
                  </a:cubicBezTo>
                  <a:cubicBezTo>
                    <a:pt x="9581412" y="6419803"/>
                    <a:pt x="9574972" y="6426242"/>
                    <a:pt x="9568533" y="6432682"/>
                  </a:cubicBezTo>
                  <a:cubicBezTo>
                    <a:pt x="9562094" y="6439121"/>
                    <a:pt x="9549216" y="6439121"/>
                    <a:pt x="9536338" y="6439121"/>
                  </a:cubicBezTo>
                  <a:cubicBezTo>
                    <a:pt x="9523459" y="6439121"/>
                    <a:pt x="9517020" y="6439121"/>
                    <a:pt x="9504142" y="6432682"/>
                  </a:cubicBezTo>
                  <a:cubicBezTo>
                    <a:pt x="9491264" y="6426242"/>
                    <a:pt x="9484825" y="6419803"/>
                    <a:pt x="9471947" y="6413364"/>
                  </a:cubicBezTo>
                  <a:cubicBezTo>
                    <a:pt x="9465508" y="6406925"/>
                    <a:pt x="9459068" y="6400486"/>
                    <a:pt x="9452629" y="6387608"/>
                  </a:cubicBezTo>
                  <a:cubicBezTo>
                    <a:pt x="9446190" y="6374729"/>
                    <a:pt x="9446190" y="6368290"/>
                    <a:pt x="9446190" y="6355412"/>
                  </a:cubicBezTo>
                  <a:cubicBezTo>
                    <a:pt x="9446190" y="6323216"/>
                    <a:pt x="9446190" y="6303899"/>
                    <a:pt x="9452629" y="6284582"/>
                  </a:cubicBezTo>
                  <a:cubicBezTo>
                    <a:pt x="9459068" y="6265264"/>
                    <a:pt x="9465508" y="6245947"/>
                    <a:pt x="9471947" y="6239508"/>
                  </a:cubicBezTo>
                  <a:cubicBezTo>
                    <a:pt x="9478386" y="6220191"/>
                    <a:pt x="9484825" y="6213752"/>
                    <a:pt x="9497703" y="6200873"/>
                  </a:cubicBezTo>
                  <a:cubicBezTo>
                    <a:pt x="9497703" y="6200873"/>
                    <a:pt x="9497703" y="6200873"/>
                    <a:pt x="9497703" y="6200873"/>
                  </a:cubicBezTo>
                  <a:lnTo>
                    <a:pt x="9510581" y="6168678"/>
                  </a:lnTo>
                  <a:cubicBezTo>
                    <a:pt x="9517020" y="6162239"/>
                    <a:pt x="9523459" y="6149360"/>
                    <a:pt x="9529899" y="6142921"/>
                  </a:cubicBezTo>
                  <a:lnTo>
                    <a:pt x="9562094" y="6104286"/>
                  </a:lnTo>
                  <a:lnTo>
                    <a:pt x="9587851" y="6059213"/>
                  </a:lnTo>
                  <a:cubicBezTo>
                    <a:pt x="9587851" y="6059213"/>
                    <a:pt x="9587851" y="6059213"/>
                    <a:pt x="9587851" y="6059213"/>
                  </a:cubicBezTo>
                  <a:cubicBezTo>
                    <a:pt x="9587851" y="6059213"/>
                    <a:pt x="9581412" y="6052773"/>
                    <a:pt x="9581412" y="6052773"/>
                  </a:cubicBezTo>
                  <a:lnTo>
                    <a:pt x="9600729" y="6046334"/>
                  </a:lnTo>
                  <a:cubicBezTo>
                    <a:pt x="9600729" y="6039895"/>
                    <a:pt x="9607168" y="6039895"/>
                    <a:pt x="9607168" y="6039895"/>
                  </a:cubicBezTo>
                  <a:cubicBezTo>
                    <a:pt x="9607168" y="6039895"/>
                    <a:pt x="9607168" y="6039895"/>
                    <a:pt x="9607168" y="6039895"/>
                  </a:cubicBezTo>
                  <a:cubicBezTo>
                    <a:pt x="9607168" y="6039895"/>
                    <a:pt x="9607168" y="6039895"/>
                    <a:pt x="9607168" y="6033456"/>
                  </a:cubicBezTo>
                  <a:lnTo>
                    <a:pt x="9620046" y="6014139"/>
                  </a:lnTo>
                  <a:cubicBezTo>
                    <a:pt x="9620046" y="6014139"/>
                    <a:pt x="9620046" y="6014139"/>
                    <a:pt x="9620046" y="6014139"/>
                  </a:cubicBezTo>
                  <a:cubicBezTo>
                    <a:pt x="9613607" y="6014139"/>
                    <a:pt x="9613607" y="6007700"/>
                    <a:pt x="9613607" y="6001260"/>
                  </a:cubicBezTo>
                  <a:lnTo>
                    <a:pt x="9632925" y="5975504"/>
                  </a:lnTo>
                  <a:lnTo>
                    <a:pt x="9645803" y="5962626"/>
                  </a:lnTo>
                  <a:cubicBezTo>
                    <a:pt x="9645803" y="5962626"/>
                    <a:pt x="9652242" y="5962626"/>
                    <a:pt x="9652242" y="5962626"/>
                  </a:cubicBezTo>
                  <a:cubicBezTo>
                    <a:pt x="9652242" y="5962626"/>
                    <a:pt x="9652242" y="5962626"/>
                    <a:pt x="9652242" y="5962626"/>
                  </a:cubicBezTo>
                  <a:cubicBezTo>
                    <a:pt x="9658681" y="5962626"/>
                    <a:pt x="9665120" y="5962626"/>
                    <a:pt x="9671559" y="5949748"/>
                  </a:cubicBezTo>
                  <a:close/>
                  <a:moveTo>
                    <a:pt x="5479692" y="4842219"/>
                  </a:moveTo>
                  <a:cubicBezTo>
                    <a:pt x="5473253" y="4848658"/>
                    <a:pt x="5466814" y="4855097"/>
                    <a:pt x="5466814" y="4861536"/>
                  </a:cubicBezTo>
                  <a:lnTo>
                    <a:pt x="5473253" y="4867975"/>
                  </a:lnTo>
                  <a:cubicBezTo>
                    <a:pt x="5473253" y="4867975"/>
                    <a:pt x="5466814" y="4874414"/>
                    <a:pt x="5466814" y="4874414"/>
                  </a:cubicBezTo>
                  <a:cubicBezTo>
                    <a:pt x="5460375" y="4874414"/>
                    <a:pt x="5460375" y="4874414"/>
                    <a:pt x="5453936" y="4880854"/>
                  </a:cubicBezTo>
                  <a:lnTo>
                    <a:pt x="5453936" y="4880854"/>
                  </a:lnTo>
                  <a:lnTo>
                    <a:pt x="5460375" y="4893732"/>
                  </a:lnTo>
                  <a:cubicBezTo>
                    <a:pt x="5453936" y="4893732"/>
                    <a:pt x="5453936" y="4893732"/>
                    <a:pt x="5453936" y="4893732"/>
                  </a:cubicBezTo>
                  <a:lnTo>
                    <a:pt x="5453936" y="4913049"/>
                  </a:lnTo>
                  <a:cubicBezTo>
                    <a:pt x="5453936" y="4919488"/>
                    <a:pt x="5453936" y="4925927"/>
                    <a:pt x="5453936" y="4932367"/>
                  </a:cubicBezTo>
                  <a:cubicBezTo>
                    <a:pt x="5453936" y="4938806"/>
                    <a:pt x="5453936" y="4945245"/>
                    <a:pt x="5453936" y="4951684"/>
                  </a:cubicBezTo>
                  <a:lnTo>
                    <a:pt x="5453936" y="4977440"/>
                  </a:lnTo>
                  <a:cubicBezTo>
                    <a:pt x="5453936" y="4983879"/>
                    <a:pt x="5453936" y="4983879"/>
                    <a:pt x="5453936" y="4983879"/>
                  </a:cubicBezTo>
                  <a:cubicBezTo>
                    <a:pt x="5453936" y="4983879"/>
                    <a:pt x="5453936" y="4990319"/>
                    <a:pt x="5453936" y="4990319"/>
                  </a:cubicBezTo>
                  <a:lnTo>
                    <a:pt x="5453936" y="4996758"/>
                  </a:lnTo>
                  <a:cubicBezTo>
                    <a:pt x="5453936" y="5003197"/>
                    <a:pt x="5453936" y="5009636"/>
                    <a:pt x="5453936" y="5022514"/>
                  </a:cubicBezTo>
                  <a:cubicBezTo>
                    <a:pt x="5447496" y="5028953"/>
                    <a:pt x="5447496" y="5035392"/>
                    <a:pt x="5447496" y="5048271"/>
                  </a:cubicBezTo>
                  <a:cubicBezTo>
                    <a:pt x="5447496" y="5048271"/>
                    <a:pt x="5453936" y="5048271"/>
                    <a:pt x="5453936" y="5048271"/>
                  </a:cubicBezTo>
                  <a:cubicBezTo>
                    <a:pt x="5453936" y="5054710"/>
                    <a:pt x="5447496" y="5061149"/>
                    <a:pt x="5447496" y="5067588"/>
                  </a:cubicBezTo>
                  <a:cubicBezTo>
                    <a:pt x="5447496" y="5074027"/>
                    <a:pt x="5441057" y="5080466"/>
                    <a:pt x="5441057" y="5086905"/>
                  </a:cubicBezTo>
                  <a:lnTo>
                    <a:pt x="5441057" y="5099784"/>
                  </a:lnTo>
                  <a:cubicBezTo>
                    <a:pt x="5441057" y="5099784"/>
                    <a:pt x="5441057" y="5106223"/>
                    <a:pt x="5441057" y="5106223"/>
                  </a:cubicBezTo>
                  <a:cubicBezTo>
                    <a:pt x="5441057" y="5112662"/>
                    <a:pt x="5441057" y="5112662"/>
                    <a:pt x="5434618" y="5119101"/>
                  </a:cubicBezTo>
                  <a:lnTo>
                    <a:pt x="5441057" y="5119101"/>
                  </a:lnTo>
                  <a:cubicBezTo>
                    <a:pt x="5441057" y="5125540"/>
                    <a:pt x="5441057" y="5125540"/>
                    <a:pt x="5434618" y="5131979"/>
                  </a:cubicBezTo>
                  <a:cubicBezTo>
                    <a:pt x="5434618" y="5138418"/>
                    <a:pt x="5434618" y="5138418"/>
                    <a:pt x="5434618" y="5144857"/>
                  </a:cubicBezTo>
                  <a:cubicBezTo>
                    <a:pt x="5434618" y="5144857"/>
                    <a:pt x="5441057" y="5144857"/>
                    <a:pt x="5441057" y="5151297"/>
                  </a:cubicBezTo>
                  <a:cubicBezTo>
                    <a:pt x="5434618" y="5151297"/>
                    <a:pt x="5434618" y="5157736"/>
                    <a:pt x="5434618" y="5164175"/>
                  </a:cubicBezTo>
                  <a:cubicBezTo>
                    <a:pt x="5428179" y="5170614"/>
                    <a:pt x="5428179" y="5170614"/>
                    <a:pt x="5428179" y="5177053"/>
                  </a:cubicBezTo>
                  <a:lnTo>
                    <a:pt x="5428179" y="5189931"/>
                  </a:lnTo>
                  <a:cubicBezTo>
                    <a:pt x="5428179" y="5189931"/>
                    <a:pt x="5428179" y="5196370"/>
                    <a:pt x="5428179" y="5196370"/>
                  </a:cubicBezTo>
                  <a:cubicBezTo>
                    <a:pt x="5428179" y="5196370"/>
                    <a:pt x="5428179" y="5202810"/>
                    <a:pt x="5428179" y="5202810"/>
                  </a:cubicBezTo>
                  <a:lnTo>
                    <a:pt x="5434618" y="5209249"/>
                  </a:lnTo>
                  <a:cubicBezTo>
                    <a:pt x="5434618" y="5215688"/>
                    <a:pt x="5428179" y="5215688"/>
                    <a:pt x="5428179" y="5222127"/>
                  </a:cubicBezTo>
                  <a:cubicBezTo>
                    <a:pt x="5421740" y="5228566"/>
                    <a:pt x="5421740" y="5235005"/>
                    <a:pt x="5421740" y="5235005"/>
                  </a:cubicBezTo>
                  <a:cubicBezTo>
                    <a:pt x="5421740" y="5241444"/>
                    <a:pt x="5421740" y="5247883"/>
                    <a:pt x="5421740" y="5254323"/>
                  </a:cubicBezTo>
                  <a:cubicBezTo>
                    <a:pt x="5421740" y="5254323"/>
                    <a:pt x="5421740" y="5260762"/>
                    <a:pt x="5421740" y="5260762"/>
                  </a:cubicBezTo>
                  <a:cubicBezTo>
                    <a:pt x="5415301" y="5267201"/>
                    <a:pt x="5408862" y="5280079"/>
                    <a:pt x="5408862" y="5286518"/>
                  </a:cubicBezTo>
                  <a:cubicBezTo>
                    <a:pt x="5408862" y="5286518"/>
                    <a:pt x="5408862" y="5299396"/>
                    <a:pt x="5402423" y="5305836"/>
                  </a:cubicBezTo>
                  <a:lnTo>
                    <a:pt x="5408862" y="5312275"/>
                  </a:lnTo>
                  <a:cubicBezTo>
                    <a:pt x="5408862" y="5312275"/>
                    <a:pt x="5408862" y="5318714"/>
                    <a:pt x="5408862" y="5318714"/>
                  </a:cubicBezTo>
                  <a:lnTo>
                    <a:pt x="5408862" y="5325153"/>
                  </a:lnTo>
                  <a:cubicBezTo>
                    <a:pt x="5408862" y="5325153"/>
                    <a:pt x="5408862" y="5325153"/>
                    <a:pt x="5402423" y="5331592"/>
                  </a:cubicBezTo>
                  <a:cubicBezTo>
                    <a:pt x="5395983" y="5338031"/>
                    <a:pt x="5395983" y="5344470"/>
                    <a:pt x="5395983" y="5344470"/>
                  </a:cubicBezTo>
                  <a:cubicBezTo>
                    <a:pt x="5395983" y="5344470"/>
                    <a:pt x="5395983" y="5344470"/>
                    <a:pt x="5395983" y="5344470"/>
                  </a:cubicBezTo>
                  <a:lnTo>
                    <a:pt x="5395983" y="5344470"/>
                  </a:lnTo>
                  <a:lnTo>
                    <a:pt x="5402423" y="5350909"/>
                  </a:lnTo>
                  <a:cubicBezTo>
                    <a:pt x="5395983" y="5350909"/>
                    <a:pt x="5389544" y="5357348"/>
                    <a:pt x="5389544" y="5363788"/>
                  </a:cubicBezTo>
                  <a:lnTo>
                    <a:pt x="5389544" y="5363788"/>
                  </a:lnTo>
                  <a:cubicBezTo>
                    <a:pt x="5389544" y="5370227"/>
                    <a:pt x="5389544" y="5370227"/>
                    <a:pt x="5389544" y="5370227"/>
                  </a:cubicBezTo>
                  <a:cubicBezTo>
                    <a:pt x="5389544" y="5370227"/>
                    <a:pt x="5389544" y="5370227"/>
                    <a:pt x="5389544" y="5370227"/>
                  </a:cubicBezTo>
                  <a:cubicBezTo>
                    <a:pt x="5389544" y="5376666"/>
                    <a:pt x="5389544" y="5376666"/>
                    <a:pt x="5389544" y="5376666"/>
                  </a:cubicBezTo>
                  <a:cubicBezTo>
                    <a:pt x="5389544" y="5383105"/>
                    <a:pt x="5389544" y="5383105"/>
                    <a:pt x="5389544" y="5383105"/>
                  </a:cubicBezTo>
                  <a:cubicBezTo>
                    <a:pt x="5383105" y="5383105"/>
                    <a:pt x="5383105" y="5389544"/>
                    <a:pt x="5383105" y="5395983"/>
                  </a:cubicBezTo>
                  <a:lnTo>
                    <a:pt x="5383105" y="5402422"/>
                  </a:lnTo>
                  <a:cubicBezTo>
                    <a:pt x="5383105" y="5402422"/>
                    <a:pt x="5383105" y="5402422"/>
                    <a:pt x="5383105" y="5402422"/>
                  </a:cubicBezTo>
                  <a:cubicBezTo>
                    <a:pt x="5376666" y="5402422"/>
                    <a:pt x="5376666" y="5402422"/>
                    <a:pt x="5376666" y="5402422"/>
                  </a:cubicBezTo>
                  <a:cubicBezTo>
                    <a:pt x="5376666" y="5408861"/>
                    <a:pt x="5376666" y="5408861"/>
                    <a:pt x="5376666" y="5408861"/>
                  </a:cubicBezTo>
                  <a:cubicBezTo>
                    <a:pt x="5376666" y="5408861"/>
                    <a:pt x="5383105" y="5408861"/>
                    <a:pt x="5383105" y="5408861"/>
                  </a:cubicBezTo>
                  <a:cubicBezTo>
                    <a:pt x="5383105" y="5408861"/>
                    <a:pt x="5383105" y="5408861"/>
                    <a:pt x="5383105" y="5408861"/>
                  </a:cubicBezTo>
                  <a:cubicBezTo>
                    <a:pt x="5383105" y="5408861"/>
                    <a:pt x="5376666" y="5415301"/>
                    <a:pt x="5376666" y="5415301"/>
                  </a:cubicBezTo>
                  <a:cubicBezTo>
                    <a:pt x="5376666" y="5415301"/>
                    <a:pt x="5370227" y="5421740"/>
                    <a:pt x="5370227" y="5421740"/>
                  </a:cubicBezTo>
                  <a:lnTo>
                    <a:pt x="5376666" y="5428179"/>
                  </a:lnTo>
                  <a:cubicBezTo>
                    <a:pt x="5376666" y="5434618"/>
                    <a:pt x="5376666" y="5434618"/>
                    <a:pt x="5376666" y="5434618"/>
                  </a:cubicBezTo>
                  <a:cubicBezTo>
                    <a:pt x="5370227" y="5441057"/>
                    <a:pt x="5370227" y="5441057"/>
                    <a:pt x="5370227" y="5447496"/>
                  </a:cubicBezTo>
                  <a:lnTo>
                    <a:pt x="5370227" y="5447496"/>
                  </a:lnTo>
                  <a:cubicBezTo>
                    <a:pt x="5370227" y="5447496"/>
                    <a:pt x="5363788" y="5453935"/>
                    <a:pt x="5363788" y="5466814"/>
                  </a:cubicBezTo>
                  <a:cubicBezTo>
                    <a:pt x="5357349" y="5473253"/>
                    <a:pt x="5357349" y="5479692"/>
                    <a:pt x="5357349" y="5486131"/>
                  </a:cubicBezTo>
                  <a:lnTo>
                    <a:pt x="5363788" y="5492570"/>
                  </a:lnTo>
                  <a:cubicBezTo>
                    <a:pt x="5357349" y="5492570"/>
                    <a:pt x="5350910" y="5499009"/>
                    <a:pt x="5350910" y="5505448"/>
                  </a:cubicBezTo>
                  <a:cubicBezTo>
                    <a:pt x="5344470" y="5511887"/>
                    <a:pt x="5344470" y="5524766"/>
                    <a:pt x="5344470" y="5531205"/>
                  </a:cubicBezTo>
                  <a:lnTo>
                    <a:pt x="5344470" y="5531205"/>
                  </a:lnTo>
                  <a:cubicBezTo>
                    <a:pt x="5338031" y="5531205"/>
                    <a:pt x="5338031" y="5537644"/>
                    <a:pt x="5338031" y="5544083"/>
                  </a:cubicBezTo>
                  <a:lnTo>
                    <a:pt x="5331592" y="5556961"/>
                  </a:lnTo>
                  <a:lnTo>
                    <a:pt x="5338031" y="5556961"/>
                  </a:lnTo>
                  <a:cubicBezTo>
                    <a:pt x="5338031" y="5556961"/>
                    <a:pt x="5331592" y="5563400"/>
                    <a:pt x="5331592" y="5569839"/>
                  </a:cubicBezTo>
                  <a:cubicBezTo>
                    <a:pt x="5325153" y="5576279"/>
                    <a:pt x="5325153" y="5582718"/>
                    <a:pt x="5325153" y="5589157"/>
                  </a:cubicBezTo>
                  <a:cubicBezTo>
                    <a:pt x="5325153" y="5589157"/>
                    <a:pt x="5325153" y="5595596"/>
                    <a:pt x="5325153" y="5595596"/>
                  </a:cubicBezTo>
                  <a:cubicBezTo>
                    <a:pt x="5325153" y="5602035"/>
                    <a:pt x="5318714" y="5602035"/>
                    <a:pt x="5318714" y="5608474"/>
                  </a:cubicBezTo>
                  <a:cubicBezTo>
                    <a:pt x="5312275" y="5614913"/>
                    <a:pt x="5312275" y="5621352"/>
                    <a:pt x="5305836" y="5627792"/>
                  </a:cubicBezTo>
                  <a:lnTo>
                    <a:pt x="5305836" y="5627792"/>
                  </a:lnTo>
                  <a:lnTo>
                    <a:pt x="5299397" y="5640670"/>
                  </a:lnTo>
                  <a:lnTo>
                    <a:pt x="5286518" y="5692183"/>
                  </a:lnTo>
                  <a:lnTo>
                    <a:pt x="5286518" y="5692183"/>
                  </a:lnTo>
                  <a:lnTo>
                    <a:pt x="5267201" y="5730817"/>
                  </a:lnTo>
                  <a:lnTo>
                    <a:pt x="5267201" y="5737257"/>
                  </a:lnTo>
                  <a:cubicBezTo>
                    <a:pt x="5267201" y="5737257"/>
                    <a:pt x="5267201" y="5743696"/>
                    <a:pt x="5267201" y="5743696"/>
                  </a:cubicBezTo>
                  <a:cubicBezTo>
                    <a:pt x="5260762" y="5750135"/>
                    <a:pt x="5260762" y="5750135"/>
                    <a:pt x="5260762" y="5750135"/>
                  </a:cubicBezTo>
                  <a:lnTo>
                    <a:pt x="5260762" y="5750135"/>
                  </a:lnTo>
                  <a:lnTo>
                    <a:pt x="5222127" y="5833843"/>
                  </a:lnTo>
                  <a:cubicBezTo>
                    <a:pt x="5215688" y="5846722"/>
                    <a:pt x="5215688" y="5859600"/>
                    <a:pt x="5215688" y="5866039"/>
                  </a:cubicBezTo>
                  <a:cubicBezTo>
                    <a:pt x="5215688" y="5866039"/>
                    <a:pt x="5215688" y="5872478"/>
                    <a:pt x="5215688" y="5872478"/>
                  </a:cubicBezTo>
                  <a:cubicBezTo>
                    <a:pt x="5215688" y="5878917"/>
                    <a:pt x="5215688" y="5878917"/>
                    <a:pt x="5209249" y="5885356"/>
                  </a:cubicBezTo>
                  <a:lnTo>
                    <a:pt x="5183492" y="5911113"/>
                  </a:lnTo>
                  <a:cubicBezTo>
                    <a:pt x="5177053" y="5917552"/>
                    <a:pt x="5164175" y="5923991"/>
                    <a:pt x="5157736" y="5930430"/>
                  </a:cubicBezTo>
                  <a:cubicBezTo>
                    <a:pt x="5144858" y="5930430"/>
                    <a:pt x="5131979" y="5936869"/>
                    <a:pt x="5119101" y="5943308"/>
                  </a:cubicBezTo>
                  <a:cubicBezTo>
                    <a:pt x="5112662" y="5943308"/>
                    <a:pt x="5099784" y="5949748"/>
                    <a:pt x="5093345" y="5956187"/>
                  </a:cubicBezTo>
                  <a:lnTo>
                    <a:pt x="5093345" y="5956187"/>
                  </a:lnTo>
                  <a:lnTo>
                    <a:pt x="5086906" y="5949748"/>
                  </a:lnTo>
                  <a:cubicBezTo>
                    <a:pt x="5067588" y="5962626"/>
                    <a:pt x="5041832" y="5975504"/>
                    <a:pt x="5022514" y="5981943"/>
                  </a:cubicBezTo>
                  <a:cubicBezTo>
                    <a:pt x="4996758" y="5988382"/>
                    <a:pt x="4977441" y="6001260"/>
                    <a:pt x="4958123" y="6020578"/>
                  </a:cubicBezTo>
                  <a:cubicBezTo>
                    <a:pt x="4958123" y="6020578"/>
                    <a:pt x="4958123" y="6020578"/>
                    <a:pt x="4958123" y="6020578"/>
                  </a:cubicBezTo>
                  <a:cubicBezTo>
                    <a:pt x="4958123" y="6020578"/>
                    <a:pt x="4951684" y="6020578"/>
                    <a:pt x="4945245" y="6027017"/>
                  </a:cubicBezTo>
                  <a:cubicBezTo>
                    <a:pt x="4938806" y="6033456"/>
                    <a:pt x="4932367" y="6033456"/>
                    <a:pt x="4932367" y="6039895"/>
                  </a:cubicBezTo>
                  <a:cubicBezTo>
                    <a:pt x="4932367" y="6033456"/>
                    <a:pt x="4932367" y="6033456"/>
                    <a:pt x="4932367" y="6033456"/>
                  </a:cubicBezTo>
                  <a:lnTo>
                    <a:pt x="4906610" y="6052773"/>
                  </a:lnTo>
                  <a:lnTo>
                    <a:pt x="4880854" y="6078530"/>
                  </a:lnTo>
                  <a:lnTo>
                    <a:pt x="4880854" y="6078530"/>
                  </a:lnTo>
                  <a:cubicBezTo>
                    <a:pt x="4874415" y="6084969"/>
                    <a:pt x="4867976" y="6091408"/>
                    <a:pt x="4861536" y="6097847"/>
                  </a:cubicBezTo>
                  <a:cubicBezTo>
                    <a:pt x="4855097" y="6104286"/>
                    <a:pt x="4848658" y="6110726"/>
                    <a:pt x="4842219" y="6110726"/>
                  </a:cubicBezTo>
                  <a:lnTo>
                    <a:pt x="4835780" y="6110726"/>
                  </a:lnTo>
                  <a:cubicBezTo>
                    <a:pt x="4835780" y="6110726"/>
                    <a:pt x="4835780" y="6110726"/>
                    <a:pt x="4835780" y="6117165"/>
                  </a:cubicBezTo>
                  <a:cubicBezTo>
                    <a:pt x="4835780" y="6117165"/>
                    <a:pt x="4842219" y="6117165"/>
                    <a:pt x="4842219" y="6117165"/>
                  </a:cubicBezTo>
                  <a:lnTo>
                    <a:pt x="4835780" y="6117165"/>
                  </a:lnTo>
                  <a:cubicBezTo>
                    <a:pt x="4842219" y="6117165"/>
                    <a:pt x="4842219" y="6123604"/>
                    <a:pt x="4842219" y="6130043"/>
                  </a:cubicBezTo>
                  <a:cubicBezTo>
                    <a:pt x="4842219" y="6130043"/>
                    <a:pt x="4842219" y="6136482"/>
                    <a:pt x="4835780" y="6142921"/>
                  </a:cubicBezTo>
                  <a:cubicBezTo>
                    <a:pt x="4835780" y="6149360"/>
                    <a:pt x="4835780" y="6155799"/>
                    <a:pt x="4835780" y="6155799"/>
                  </a:cubicBezTo>
                  <a:lnTo>
                    <a:pt x="4829341" y="6155799"/>
                  </a:lnTo>
                  <a:lnTo>
                    <a:pt x="4829341" y="6155799"/>
                  </a:lnTo>
                  <a:cubicBezTo>
                    <a:pt x="4829341" y="6155799"/>
                    <a:pt x="4835780" y="6155799"/>
                    <a:pt x="4835780" y="6155799"/>
                  </a:cubicBezTo>
                  <a:lnTo>
                    <a:pt x="4829341" y="6162239"/>
                  </a:lnTo>
                  <a:cubicBezTo>
                    <a:pt x="4835780" y="6175117"/>
                    <a:pt x="4835780" y="6181556"/>
                    <a:pt x="4842219" y="6187995"/>
                  </a:cubicBezTo>
                  <a:cubicBezTo>
                    <a:pt x="4848658" y="6194434"/>
                    <a:pt x="4861536" y="6200873"/>
                    <a:pt x="4867976" y="6207312"/>
                  </a:cubicBezTo>
                  <a:lnTo>
                    <a:pt x="4867976" y="6207312"/>
                  </a:lnTo>
                  <a:cubicBezTo>
                    <a:pt x="4887293" y="6213752"/>
                    <a:pt x="4906610" y="6220191"/>
                    <a:pt x="4925928" y="6220191"/>
                  </a:cubicBezTo>
                  <a:cubicBezTo>
                    <a:pt x="4938806" y="6220191"/>
                    <a:pt x="4964562" y="6220191"/>
                    <a:pt x="4990319" y="6220191"/>
                  </a:cubicBezTo>
                  <a:cubicBezTo>
                    <a:pt x="4996758" y="6220191"/>
                    <a:pt x="5009636" y="6220191"/>
                    <a:pt x="5022514" y="6213752"/>
                  </a:cubicBezTo>
                  <a:cubicBezTo>
                    <a:pt x="5041832" y="6207312"/>
                    <a:pt x="5054710" y="6200873"/>
                    <a:pt x="5067588" y="6194434"/>
                  </a:cubicBezTo>
                  <a:cubicBezTo>
                    <a:pt x="5086906" y="6187995"/>
                    <a:pt x="5099784" y="6175117"/>
                    <a:pt x="5112662" y="6175117"/>
                  </a:cubicBezTo>
                  <a:cubicBezTo>
                    <a:pt x="5119101" y="6168678"/>
                    <a:pt x="5125540" y="6162239"/>
                    <a:pt x="5125540" y="6162239"/>
                  </a:cubicBezTo>
                  <a:cubicBezTo>
                    <a:pt x="5125540" y="6162239"/>
                    <a:pt x="5125540" y="6162239"/>
                    <a:pt x="5119101" y="6162239"/>
                  </a:cubicBezTo>
                  <a:cubicBezTo>
                    <a:pt x="5119101" y="6162239"/>
                    <a:pt x="5119101" y="6162239"/>
                    <a:pt x="5112662" y="6162239"/>
                  </a:cubicBezTo>
                  <a:cubicBezTo>
                    <a:pt x="5119101" y="6162239"/>
                    <a:pt x="5119101" y="6155799"/>
                    <a:pt x="5119101" y="6149360"/>
                  </a:cubicBezTo>
                  <a:cubicBezTo>
                    <a:pt x="5119101" y="6142921"/>
                    <a:pt x="5125540" y="6142921"/>
                    <a:pt x="5131979" y="6142921"/>
                  </a:cubicBezTo>
                  <a:cubicBezTo>
                    <a:pt x="5131979" y="6142921"/>
                    <a:pt x="5131979" y="6142921"/>
                    <a:pt x="5138419" y="6142921"/>
                  </a:cubicBezTo>
                  <a:cubicBezTo>
                    <a:pt x="5138419" y="6142921"/>
                    <a:pt x="5138419" y="6142921"/>
                    <a:pt x="5138419" y="6142921"/>
                  </a:cubicBezTo>
                  <a:lnTo>
                    <a:pt x="5144858" y="6142921"/>
                  </a:lnTo>
                  <a:cubicBezTo>
                    <a:pt x="5144858" y="6142921"/>
                    <a:pt x="5144858" y="6142921"/>
                    <a:pt x="5144858" y="6136482"/>
                  </a:cubicBezTo>
                  <a:cubicBezTo>
                    <a:pt x="5138419" y="6136482"/>
                    <a:pt x="5138419" y="6136482"/>
                    <a:pt x="5138419" y="6136482"/>
                  </a:cubicBezTo>
                  <a:lnTo>
                    <a:pt x="5157736" y="6123604"/>
                  </a:lnTo>
                  <a:lnTo>
                    <a:pt x="5157736" y="6123604"/>
                  </a:lnTo>
                  <a:lnTo>
                    <a:pt x="5170614" y="6110726"/>
                  </a:lnTo>
                  <a:cubicBezTo>
                    <a:pt x="5170614" y="6110726"/>
                    <a:pt x="5164175" y="6110726"/>
                    <a:pt x="5164175" y="6110726"/>
                  </a:cubicBezTo>
                  <a:lnTo>
                    <a:pt x="5183492" y="6097847"/>
                  </a:lnTo>
                  <a:lnTo>
                    <a:pt x="5183492" y="6097847"/>
                  </a:lnTo>
                  <a:lnTo>
                    <a:pt x="5222127" y="6033456"/>
                  </a:lnTo>
                  <a:cubicBezTo>
                    <a:pt x="5222127" y="6027017"/>
                    <a:pt x="5228566" y="6020578"/>
                    <a:pt x="5228566" y="6020578"/>
                  </a:cubicBezTo>
                  <a:cubicBezTo>
                    <a:pt x="5228566" y="6020578"/>
                    <a:pt x="5228566" y="6014139"/>
                    <a:pt x="5228566" y="6014139"/>
                  </a:cubicBezTo>
                  <a:lnTo>
                    <a:pt x="5241445" y="6001260"/>
                  </a:lnTo>
                  <a:cubicBezTo>
                    <a:pt x="5241445" y="5988382"/>
                    <a:pt x="5247884" y="5975504"/>
                    <a:pt x="5254323" y="5969065"/>
                  </a:cubicBezTo>
                  <a:cubicBezTo>
                    <a:pt x="5267201" y="5962626"/>
                    <a:pt x="5280079" y="5956187"/>
                    <a:pt x="5292957" y="5956187"/>
                  </a:cubicBezTo>
                  <a:cubicBezTo>
                    <a:pt x="5305836" y="5949748"/>
                    <a:pt x="5318714" y="5949748"/>
                    <a:pt x="5331592" y="5949748"/>
                  </a:cubicBezTo>
                  <a:cubicBezTo>
                    <a:pt x="5350910" y="5949748"/>
                    <a:pt x="5363788" y="5949748"/>
                    <a:pt x="5376666" y="5949748"/>
                  </a:cubicBezTo>
                  <a:cubicBezTo>
                    <a:pt x="5408862" y="5949748"/>
                    <a:pt x="5447496" y="5949748"/>
                    <a:pt x="5486131" y="5956187"/>
                  </a:cubicBezTo>
                  <a:cubicBezTo>
                    <a:pt x="5518327" y="5962626"/>
                    <a:pt x="5556961" y="5962626"/>
                    <a:pt x="5589157" y="5975504"/>
                  </a:cubicBezTo>
                  <a:cubicBezTo>
                    <a:pt x="5608474" y="5975504"/>
                    <a:pt x="5627792" y="5981943"/>
                    <a:pt x="5640670" y="5988382"/>
                  </a:cubicBezTo>
                  <a:cubicBezTo>
                    <a:pt x="5659987" y="6001260"/>
                    <a:pt x="5679305" y="6007700"/>
                    <a:pt x="5698622" y="6014139"/>
                  </a:cubicBezTo>
                  <a:cubicBezTo>
                    <a:pt x="5711500" y="6020578"/>
                    <a:pt x="5730818" y="6027017"/>
                    <a:pt x="5743696" y="6033456"/>
                  </a:cubicBezTo>
                  <a:cubicBezTo>
                    <a:pt x="5763013" y="6033456"/>
                    <a:pt x="5775892" y="6039895"/>
                    <a:pt x="5795209" y="6039895"/>
                  </a:cubicBezTo>
                  <a:lnTo>
                    <a:pt x="5808087" y="6027017"/>
                  </a:lnTo>
                  <a:cubicBezTo>
                    <a:pt x="5808087" y="6020578"/>
                    <a:pt x="5801648" y="6020578"/>
                    <a:pt x="5801648" y="6020578"/>
                  </a:cubicBezTo>
                  <a:cubicBezTo>
                    <a:pt x="5801648" y="6014139"/>
                    <a:pt x="5795209" y="6014139"/>
                    <a:pt x="5795209" y="6014139"/>
                  </a:cubicBezTo>
                  <a:cubicBezTo>
                    <a:pt x="5795209" y="6014139"/>
                    <a:pt x="5801648" y="6014139"/>
                    <a:pt x="5801648" y="6014139"/>
                  </a:cubicBezTo>
                  <a:lnTo>
                    <a:pt x="5743696" y="5956187"/>
                  </a:lnTo>
                  <a:lnTo>
                    <a:pt x="5743696" y="5956187"/>
                  </a:lnTo>
                  <a:cubicBezTo>
                    <a:pt x="5743696" y="5956187"/>
                    <a:pt x="5743696" y="5956187"/>
                    <a:pt x="5743696" y="5956187"/>
                  </a:cubicBezTo>
                  <a:cubicBezTo>
                    <a:pt x="5743696" y="5956187"/>
                    <a:pt x="5743696" y="5956187"/>
                    <a:pt x="5743696" y="5956187"/>
                  </a:cubicBezTo>
                  <a:lnTo>
                    <a:pt x="5737257" y="5956187"/>
                  </a:lnTo>
                  <a:cubicBezTo>
                    <a:pt x="5737257" y="5956187"/>
                    <a:pt x="5737257" y="5956187"/>
                    <a:pt x="5730818" y="5956187"/>
                  </a:cubicBezTo>
                  <a:lnTo>
                    <a:pt x="5724379" y="5956187"/>
                  </a:lnTo>
                  <a:cubicBezTo>
                    <a:pt x="5724379" y="5956187"/>
                    <a:pt x="5717939" y="5956187"/>
                    <a:pt x="5717939" y="5956187"/>
                  </a:cubicBezTo>
                  <a:cubicBezTo>
                    <a:pt x="5717939" y="5956187"/>
                    <a:pt x="5711500" y="5956187"/>
                    <a:pt x="5711500" y="5956187"/>
                  </a:cubicBezTo>
                  <a:cubicBezTo>
                    <a:pt x="5679305" y="5949748"/>
                    <a:pt x="5647109" y="5943308"/>
                    <a:pt x="5614914" y="5936869"/>
                  </a:cubicBezTo>
                  <a:cubicBezTo>
                    <a:pt x="5582718" y="5930430"/>
                    <a:pt x="5550522" y="5923991"/>
                    <a:pt x="5518327" y="5917552"/>
                  </a:cubicBezTo>
                  <a:cubicBezTo>
                    <a:pt x="5486131" y="5911113"/>
                    <a:pt x="5453936" y="5904674"/>
                    <a:pt x="5421740" y="5904674"/>
                  </a:cubicBezTo>
                  <a:cubicBezTo>
                    <a:pt x="5383105" y="5904674"/>
                    <a:pt x="5344470" y="5898235"/>
                    <a:pt x="5305836" y="5898235"/>
                  </a:cubicBezTo>
                  <a:cubicBezTo>
                    <a:pt x="5305836" y="5898235"/>
                    <a:pt x="5305836" y="5904674"/>
                    <a:pt x="5305836" y="5904674"/>
                  </a:cubicBezTo>
                  <a:cubicBezTo>
                    <a:pt x="5299397" y="5904674"/>
                    <a:pt x="5299397" y="5904674"/>
                    <a:pt x="5299397" y="5904674"/>
                  </a:cubicBezTo>
                  <a:cubicBezTo>
                    <a:pt x="5292957" y="5904674"/>
                    <a:pt x="5286518" y="5898235"/>
                    <a:pt x="5280079" y="5891796"/>
                  </a:cubicBezTo>
                  <a:lnTo>
                    <a:pt x="5286518" y="5885356"/>
                  </a:lnTo>
                  <a:lnTo>
                    <a:pt x="5286518" y="5885356"/>
                  </a:lnTo>
                  <a:lnTo>
                    <a:pt x="5305836" y="5853161"/>
                  </a:lnTo>
                  <a:cubicBezTo>
                    <a:pt x="5305836" y="5853161"/>
                    <a:pt x="5312275" y="5846722"/>
                    <a:pt x="5312275" y="5846722"/>
                  </a:cubicBezTo>
                  <a:lnTo>
                    <a:pt x="5299397" y="5840283"/>
                  </a:lnTo>
                  <a:lnTo>
                    <a:pt x="5325153" y="5814526"/>
                  </a:lnTo>
                  <a:lnTo>
                    <a:pt x="5338031" y="5788770"/>
                  </a:lnTo>
                  <a:cubicBezTo>
                    <a:pt x="5338031" y="5788770"/>
                    <a:pt x="5338031" y="5788770"/>
                    <a:pt x="5331592" y="5782330"/>
                  </a:cubicBezTo>
                  <a:cubicBezTo>
                    <a:pt x="5331592" y="5775891"/>
                    <a:pt x="5325153" y="5769452"/>
                    <a:pt x="5325153" y="5763013"/>
                  </a:cubicBezTo>
                  <a:cubicBezTo>
                    <a:pt x="5331592" y="5769452"/>
                    <a:pt x="5331592" y="5769452"/>
                    <a:pt x="5331592" y="5775891"/>
                  </a:cubicBezTo>
                  <a:lnTo>
                    <a:pt x="5357349" y="5750135"/>
                  </a:lnTo>
                  <a:cubicBezTo>
                    <a:pt x="5357349" y="5750135"/>
                    <a:pt x="5357349" y="5743696"/>
                    <a:pt x="5357349" y="5743696"/>
                  </a:cubicBezTo>
                  <a:cubicBezTo>
                    <a:pt x="5357349" y="5743696"/>
                    <a:pt x="5357349" y="5743696"/>
                    <a:pt x="5357349" y="5743696"/>
                  </a:cubicBezTo>
                  <a:cubicBezTo>
                    <a:pt x="5357349" y="5737257"/>
                    <a:pt x="5363788" y="5730817"/>
                    <a:pt x="5363788" y="5724378"/>
                  </a:cubicBezTo>
                  <a:cubicBezTo>
                    <a:pt x="5357349" y="5717939"/>
                    <a:pt x="5363788" y="5711500"/>
                    <a:pt x="5370227" y="5705061"/>
                  </a:cubicBezTo>
                  <a:lnTo>
                    <a:pt x="5363788" y="5698622"/>
                  </a:lnTo>
                  <a:lnTo>
                    <a:pt x="5363788" y="5692183"/>
                  </a:lnTo>
                  <a:cubicBezTo>
                    <a:pt x="5370227" y="5692183"/>
                    <a:pt x="5370227" y="5692183"/>
                    <a:pt x="5370227" y="5692183"/>
                  </a:cubicBezTo>
                  <a:cubicBezTo>
                    <a:pt x="5370227" y="5692183"/>
                    <a:pt x="5370227" y="5692183"/>
                    <a:pt x="5370227" y="5692183"/>
                  </a:cubicBezTo>
                  <a:lnTo>
                    <a:pt x="5383105" y="5672865"/>
                  </a:lnTo>
                  <a:cubicBezTo>
                    <a:pt x="5383105" y="5672865"/>
                    <a:pt x="5376666" y="5672865"/>
                    <a:pt x="5376666" y="5672865"/>
                  </a:cubicBezTo>
                  <a:lnTo>
                    <a:pt x="5395983" y="5640670"/>
                  </a:lnTo>
                  <a:cubicBezTo>
                    <a:pt x="5395983" y="5640670"/>
                    <a:pt x="5395983" y="5640670"/>
                    <a:pt x="5389544" y="5640670"/>
                  </a:cubicBezTo>
                  <a:cubicBezTo>
                    <a:pt x="5389544" y="5634231"/>
                    <a:pt x="5389544" y="5634231"/>
                    <a:pt x="5389544" y="5634231"/>
                  </a:cubicBezTo>
                  <a:lnTo>
                    <a:pt x="5402423" y="5614913"/>
                  </a:lnTo>
                  <a:cubicBezTo>
                    <a:pt x="5402423" y="5614913"/>
                    <a:pt x="5402423" y="5614913"/>
                    <a:pt x="5402423" y="5608474"/>
                  </a:cubicBezTo>
                  <a:cubicBezTo>
                    <a:pt x="5402423" y="5608474"/>
                    <a:pt x="5395983" y="5608474"/>
                    <a:pt x="5395983" y="5608474"/>
                  </a:cubicBezTo>
                  <a:lnTo>
                    <a:pt x="5408862" y="5602035"/>
                  </a:lnTo>
                  <a:cubicBezTo>
                    <a:pt x="5408862" y="5602035"/>
                    <a:pt x="5408862" y="5595596"/>
                    <a:pt x="5402423" y="5595596"/>
                  </a:cubicBezTo>
                  <a:cubicBezTo>
                    <a:pt x="5402423" y="5595596"/>
                    <a:pt x="5402423" y="5595596"/>
                    <a:pt x="5402423" y="5595596"/>
                  </a:cubicBezTo>
                  <a:lnTo>
                    <a:pt x="5402423" y="5589157"/>
                  </a:lnTo>
                  <a:lnTo>
                    <a:pt x="5408862" y="5595596"/>
                  </a:lnTo>
                  <a:lnTo>
                    <a:pt x="5408862" y="5595596"/>
                  </a:lnTo>
                  <a:cubicBezTo>
                    <a:pt x="5408862" y="5589157"/>
                    <a:pt x="5408862" y="5589157"/>
                    <a:pt x="5402423" y="5589157"/>
                  </a:cubicBezTo>
                  <a:lnTo>
                    <a:pt x="5408862" y="5576279"/>
                  </a:lnTo>
                  <a:cubicBezTo>
                    <a:pt x="5408862" y="5576279"/>
                    <a:pt x="5408862" y="5576279"/>
                    <a:pt x="5408862" y="5576279"/>
                  </a:cubicBezTo>
                  <a:lnTo>
                    <a:pt x="5421740" y="5563400"/>
                  </a:lnTo>
                  <a:cubicBezTo>
                    <a:pt x="5421740" y="5563400"/>
                    <a:pt x="5421740" y="5563400"/>
                    <a:pt x="5415301" y="5563400"/>
                  </a:cubicBezTo>
                  <a:cubicBezTo>
                    <a:pt x="5415301" y="5563400"/>
                    <a:pt x="5415301" y="5563400"/>
                    <a:pt x="5415301" y="5563400"/>
                  </a:cubicBezTo>
                  <a:lnTo>
                    <a:pt x="5421740" y="5556961"/>
                  </a:lnTo>
                  <a:cubicBezTo>
                    <a:pt x="5421740" y="5550522"/>
                    <a:pt x="5421740" y="5550522"/>
                    <a:pt x="5421740" y="5550522"/>
                  </a:cubicBezTo>
                  <a:cubicBezTo>
                    <a:pt x="5428179" y="5544083"/>
                    <a:pt x="5428179" y="5537644"/>
                    <a:pt x="5434618" y="5524766"/>
                  </a:cubicBezTo>
                  <a:cubicBezTo>
                    <a:pt x="5441057" y="5511887"/>
                    <a:pt x="5441057" y="5505448"/>
                    <a:pt x="5441057" y="5492570"/>
                  </a:cubicBezTo>
                  <a:cubicBezTo>
                    <a:pt x="5441057" y="5492570"/>
                    <a:pt x="5441057" y="5492570"/>
                    <a:pt x="5441057" y="5492570"/>
                  </a:cubicBezTo>
                  <a:cubicBezTo>
                    <a:pt x="5441057" y="5492570"/>
                    <a:pt x="5441057" y="5486131"/>
                    <a:pt x="5441057" y="5486131"/>
                  </a:cubicBezTo>
                  <a:lnTo>
                    <a:pt x="5447496" y="5479692"/>
                  </a:lnTo>
                  <a:cubicBezTo>
                    <a:pt x="5447496" y="5473253"/>
                    <a:pt x="5447496" y="5473253"/>
                    <a:pt x="5447496" y="5473253"/>
                  </a:cubicBezTo>
                  <a:cubicBezTo>
                    <a:pt x="5441057" y="5473253"/>
                    <a:pt x="5441057" y="5466814"/>
                    <a:pt x="5441057" y="5466814"/>
                  </a:cubicBezTo>
                  <a:lnTo>
                    <a:pt x="5453936" y="5453935"/>
                  </a:lnTo>
                  <a:cubicBezTo>
                    <a:pt x="5453936" y="5453935"/>
                    <a:pt x="5453936" y="5453935"/>
                    <a:pt x="5453936" y="5447496"/>
                  </a:cubicBezTo>
                  <a:cubicBezTo>
                    <a:pt x="5453936" y="5447496"/>
                    <a:pt x="5453936" y="5447496"/>
                    <a:pt x="5453936" y="5447496"/>
                  </a:cubicBezTo>
                  <a:lnTo>
                    <a:pt x="5460375" y="5434618"/>
                  </a:lnTo>
                  <a:cubicBezTo>
                    <a:pt x="5460375" y="5434618"/>
                    <a:pt x="5460375" y="5434618"/>
                    <a:pt x="5460375" y="5428179"/>
                  </a:cubicBezTo>
                  <a:lnTo>
                    <a:pt x="5473253" y="5383105"/>
                  </a:lnTo>
                  <a:cubicBezTo>
                    <a:pt x="5473253" y="5383105"/>
                    <a:pt x="5473253" y="5376666"/>
                    <a:pt x="5473253" y="5376666"/>
                  </a:cubicBezTo>
                  <a:cubicBezTo>
                    <a:pt x="5479692" y="5370227"/>
                    <a:pt x="5479692" y="5357348"/>
                    <a:pt x="5486131" y="5338031"/>
                  </a:cubicBezTo>
                  <a:cubicBezTo>
                    <a:pt x="5492570" y="5318714"/>
                    <a:pt x="5499009" y="5292957"/>
                    <a:pt x="5505448" y="5267201"/>
                  </a:cubicBezTo>
                  <a:cubicBezTo>
                    <a:pt x="5505448" y="5241444"/>
                    <a:pt x="5511888" y="5209249"/>
                    <a:pt x="5511888" y="5177053"/>
                  </a:cubicBezTo>
                  <a:cubicBezTo>
                    <a:pt x="5518327" y="5138418"/>
                    <a:pt x="5518327" y="5106223"/>
                    <a:pt x="5518327" y="5074027"/>
                  </a:cubicBezTo>
                  <a:lnTo>
                    <a:pt x="5524766" y="5009636"/>
                  </a:lnTo>
                  <a:cubicBezTo>
                    <a:pt x="5524766" y="5009636"/>
                    <a:pt x="5524766" y="5003197"/>
                    <a:pt x="5524766" y="5003197"/>
                  </a:cubicBezTo>
                  <a:cubicBezTo>
                    <a:pt x="5524766" y="4996758"/>
                    <a:pt x="5524766" y="4996758"/>
                    <a:pt x="5524766" y="4996758"/>
                  </a:cubicBezTo>
                  <a:cubicBezTo>
                    <a:pt x="5524766" y="4977440"/>
                    <a:pt x="5531205" y="4964562"/>
                    <a:pt x="5531205" y="4945245"/>
                  </a:cubicBezTo>
                  <a:cubicBezTo>
                    <a:pt x="5531205" y="4932367"/>
                    <a:pt x="5531205" y="4913049"/>
                    <a:pt x="5531205" y="4900171"/>
                  </a:cubicBezTo>
                  <a:cubicBezTo>
                    <a:pt x="5531205" y="4900171"/>
                    <a:pt x="5531205" y="4893732"/>
                    <a:pt x="5524766" y="4887293"/>
                  </a:cubicBezTo>
                  <a:cubicBezTo>
                    <a:pt x="5524766" y="4880854"/>
                    <a:pt x="5524766" y="4867975"/>
                    <a:pt x="5518327" y="4861536"/>
                  </a:cubicBezTo>
                  <a:cubicBezTo>
                    <a:pt x="5518327" y="4855097"/>
                    <a:pt x="5511888" y="4848658"/>
                    <a:pt x="5505448" y="4842219"/>
                  </a:cubicBezTo>
                  <a:cubicBezTo>
                    <a:pt x="5505448" y="4842219"/>
                    <a:pt x="5499009" y="4835780"/>
                    <a:pt x="5492570" y="4835780"/>
                  </a:cubicBezTo>
                  <a:cubicBezTo>
                    <a:pt x="5486131" y="4835780"/>
                    <a:pt x="5479692" y="4835780"/>
                    <a:pt x="5479692" y="4842219"/>
                  </a:cubicBezTo>
                  <a:close/>
                  <a:moveTo>
                    <a:pt x="4906610" y="6168678"/>
                  </a:moveTo>
                  <a:cubicBezTo>
                    <a:pt x="4906610" y="6168678"/>
                    <a:pt x="4900171" y="6162239"/>
                    <a:pt x="4900171" y="6162239"/>
                  </a:cubicBezTo>
                  <a:cubicBezTo>
                    <a:pt x="4900171" y="6162239"/>
                    <a:pt x="4906610" y="6162239"/>
                    <a:pt x="4906610" y="6162239"/>
                  </a:cubicBezTo>
                  <a:cubicBezTo>
                    <a:pt x="4919488" y="6136482"/>
                    <a:pt x="4932367" y="6117165"/>
                    <a:pt x="4945245" y="6104286"/>
                  </a:cubicBezTo>
                  <a:cubicBezTo>
                    <a:pt x="4964562" y="6084969"/>
                    <a:pt x="4983880" y="6072091"/>
                    <a:pt x="5003197" y="6059213"/>
                  </a:cubicBezTo>
                  <a:cubicBezTo>
                    <a:pt x="5009636" y="6052773"/>
                    <a:pt x="5022514" y="6046334"/>
                    <a:pt x="5035393" y="6039895"/>
                  </a:cubicBezTo>
                  <a:cubicBezTo>
                    <a:pt x="5054710" y="6033456"/>
                    <a:pt x="5067588" y="6027017"/>
                    <a:pt x="5086906" y="6014139"/>
                  </a:cubicBezTo>
                  <a:cubicBezTo>
                    <a:pt x="5099784" y="6007700"/>
                    <a:pt x="5119101" y="6001260"/>
                    <a:pt x="5144858" y="5994821"/>
                  </a:cubicBezTo>
                  <a:cubicBezTo>
                    <a:pt x="5144858" y="6001260"/>
                    <a:pt x="5144858" y="6007700"/>
                    <a:pt x="5138419" y="6014139"/>
                  </a:cubicBezTo>
                  <a:cubicBezTo>
                    <a:pt x="5138419" y="6020578"/>
                    <a:pt x="5131979" y="6027017"/>
                    <a:pt x="5131979" y="6033456"/>
                  </a:cubicBezTo>
                  <a:cubicBezTo>
                    <a:pt x="5131979" y="6033456"/>
                    <a:pt x="5131979" y="6033456"/>
                    <a:pt x="5125540" y="6039895"/>
                  </a:cubicBezTo>
                  <a:lnTo>
                    <a:pt x="5099784" y="6084969"/>
                  </a:lnTo>
                  <a:cubicBezTo>
                    <a:pt x="5093345" y="6091408"/>
                    <a:pt x="5093345" y="6091408"/>
                    <a:pt x="5086906" y="6091408"/>
                  </a:cubicBezTo>
                  <a:cubicBezTo>
                    <a:pt x="5086906" y="6091408"/>
                    <a:pt x="5086906" y="6091408"/>
                    <a:pt x="5080467" y="6091408"/>
                  </a:cubicBezTo>
                  <a:lnTo>
                    <a:pt x="5080467" y="6104286"/>
                  </a:lnTo>
                  <a:cubicBezTo>
                    <a:pt x="5074027" y="6104286"/>
                    <a:pt x="5074027" y="6104286"/>
                    <a:pt x="5074027" y="6110726"/>
                  </a:cubicBezTo>
                  <a:cubicBezTo>
                    <a:pt x="5074027" y="6110726"/>
                    <a:pt x="5067588" y="6110726"/>
                    <a:pt x="5067588" y="6110726"/>
                  </a:cubicBezTo>
                  <a:lnTo>
                    <a:pt x="5067588" y="6104286"/>
                  </a:lnTo>
                  <a:lnTo>
                    <a:pt x="5048271" y="6117165"/>
                  </a:lnTo>
                  <a:cubicBezTo>
                    <a:pt x="5048271" y="6123604"/>
                    <a:pt x="5048271" y="6123604"/>
                    <a:pt x="5048271" y="6123604"/>
                  </a:cubicBezTo>
                  <a:cubicBezTo>
                    <a:pt x="5048271" y="6123604"/>
                    <a:pt x="5048271" y="6123604"/>
                    <a:pt x="5054710" y="6123604"/>
                  </a:cubicBezTo>
                  <a:cubicBezTo>
                    <a:pt x="5048271" y="6123604"/>
                    <a:pt x="5048271" y="6123604"/>
                    <a:pt x="5041832" y="6130043"/>
                  </a:cubicBezTo>
                  <a:cubicBezTo>
                    <a:pt x="5041832" y="6130043"/>
                    <a:pt x="5041832" y="6130043"/>
                    <a:pt x="5041832" y="6130043"/>
                  </a:cubicBezTo>
                  <a:lnTo>
                    <a:pt x="5035393" y="6130043"/>
                  </a:lnTo>
                  <a:cubicBezTo>
                    <a:pt x="5028954" y="6130043"/>
                    <a:pt x="5022514" y="6136482"/>
                    <a:pt x="5022514" y="6142921"/>
                  </a:cubicBezTo>
                  <a:lnTo>
                    <a:pt x="5022514" y="6142921"/>
                  </a:lnTo>
                  <a:lnTo>
                    <a:pt x="5022514" y="6142921"/>
                  </a:lnTo>
                  <a:lnTo>
                    <a:pt x="5022514" y="6142921"/>
                  </a:lnTo>
                  <a:cubicBezTo>
                    <a:pt x="5022514" y="6142921"/>
                    <a:pt x="5022514" y="6142921"/>
                    <a:pt x="5022514" y="6142921"/>
                  </a:cubicBezTo>
                  <a:cubicBezTo>
                    <a:pt x="5022514" y="6142921"/>
                    <a:pt x="5016075" y="6142921"/>
                    <a:pt x="5016075" y="6142921"/>
                  </a:cubicBezTo>
                  <a:cubicBezTo>
                    <a:pt x="5003197" y="6155799"/>
                    <a:pt x="4996758" y="6162239"/>
                    <a:pt x="4977441" y="6162239"/>
                  </a:cubicBezTo>
                  <a:cubicBezTo>
                    <a:pt x="4964562" y="6162239"/>
                    <a:pt x="4945245" y="6168678"/>
                    <a:pt x="4919488" y="6168678"/>
                  </a:cubicBezTo>
                  <a:lnTo>
                    <a:pt x="4913049" y="6168678"/>
                  </a:lnTo>
                  <a:lnTo>
                    <a:pt x="4913049" y="6168678"/>
                  </a:lnTo>
                  <a:cubicBezTo>
                    <a:pt x="4906610" y="6168678"/>
                    <a:pt x="4906610" y="6168678"/>
                    <a:pt x="4906610" y="6168678"/>
                  </a:cubicBezTo>
                  <a:close/>
                  <a:moveTo>
                    <a:pt x="11062409" y="4887293"/>
                  </a:moveTo>
                  <a:cubicBezTo>
                    <a:pt x="11068848" y="4887293"/>
                    <a:pt x="11068848" y="4880854"/>
                    <a:pt x="11068848" y="4880854"/>
                  </a:cubicBezTo>
                  <a:cubicBezTo>
                    <a:pt x="11068848" y="4880854"/>
                    <a:pt x="11068848" y="4880854"/>
                    <a:pt x="11062409" y="4887293"/>
                  </a:cubicBezTo>
                  <a:close/>
                  <a:moveTo>
                    <a:pt x="7224694" y="5003197"/>
                  </a:moveTo>
                  <a:cubicBezTo>
                    <a:pt x="7198937" y="5016075"/>
                    <a:pt x="7179620" y="5041832"/>
                    <a:pt x="7153863" y="5074027"/>
                  </a:cubicBezTo>
                  <a:lnTo>
                    <a:pt x="7128107" y="5106223"/>
                  </a:lnTo>
                  <a:cubicBezTo>
                    <a:pt x="7128107" y="5106223"/>
                    <a:pt x="7128107" y="5112662"/>
                    <a:pt x="7128107" y="5112662"/>
                  </a:cubicBezTo>
                  <a:lnTo>
                    <a:pt x="7128107" y="5119101"/>
                  </a:lnTo>
                  <a:lnTo>
                    <a:pt x="7121668" y="5125540"/>
                  </a:lnTo>
                  <a:lnTo>
                    <a:pt x="7128107" y="5119101"/>
                  </a:lnTo>
                  <a:cubicBezTo>
                    <a:pt x="7121668" y="5119101"/>
                    <a:pt x="7121668" y="5119101"/>
                    <a:pt x="7121668" y="5125540"/>
                  </a:cubicBezTo>
                  <a:cubicBezTo>
                    <a:pt x="7121668" y="5125540"/>
                    <a:pt x="7121668" y="5125540"/>
                    <a:pt x="7121668" y="5125540"/>
                  </a:cubicBezTo>
                  <a:lnTo>
                    <a:pt x="7095911" y="5164175"/>
                  </a:lnTo>
                  <a:lnTo>
                    <a:pt x="7095911" y="5164175"/>
                  </a:lnTo>
                  <a:lnTo>
                    <a:pt x="7076594" y="5209249"/>
                  </a:lnTo>
                  <a:lnTo>
                    <a:pt x="7076594" y="5209249"/>
                  </a:lnTo>
                  <a:lnTo>
                    <a:pt x="7031520" y="5344470"/>
                  </a:lnTo>
                  <a:lnTo>
                    <a:pt x="6973568" y="5524766"/>
                  </a:lnTo>
                  <a:cubicBezTo>
                    <a:pt x="6973568" y="5531205"/>
                    <a:pt x="6967129" y="5537644"/>
                    <a:pt x="6960690" y="5544083"/>
                  </a:cubicBezTo>
                  <a:cubicBezTo>
                    <a:pt x="6954251" y="5550522"/>
                    <a:pt x="6954251" y="5550522"/>
                    <a:pt x="6947812" y="5550522"/>
                  </a:cubicBezTo>
                  <a:lnTo>
                    <a:pt x="6947812" y="5550522"/>
                  </a:lnTo>
                  <a:cubicBezTo>
                    <a:pt x="6947812" y="5556961"/>
                    <a:pt x="6941372" y="5556961"/>
                    <a:pt x="6934933" y="5563400"/>
                  </a:cubicBezTo>
                  <a:lnTo>
                    <a:pt x="6934933" y="5556961"/>
                  </a:lnTo>
                  <a:lnTo>
                    <a:pt x="6928494" y="5563400"/>
                  </a:lnTo>
                  <a:lnTo>
                    <a:pt x="6922055" y="5563400"/>
                  </a:lnTo>
                  <a:cubicBezTo>
                    <a:pt x="6915616" y="5563400"/>
                    <a:pt x="6915616" y="5569839"/>
                    <a:pt x="6915616" y="5569839"/>
                  </a:cubicBezTo>
                  <a:cubicBezTo>
                    <a:pt x="6915616" y="5569839"/>
                    <a:pt x="6909177" y="5569839"/>
                    <a:pt x="6909177" y="5576279"/>
                  </a:cubicBezTo>
                  <a:cubicBezTo>
                    <a:pt x="6909177" y="5576279"/>
                    <a:pt x="6909177" y="5576279"/>
                    <a:pt x="6915616" y="5576279"/>
                  </a:cubicBezTo>
                  <a:cubicBezTo>
                    <a:pt x="6902738" y="5589157"/>
                    <a:pt x="6889859" y="5595596"/>
                    <a:pt x="6883420" y="5602035"/>
                  </a:cubicBezTo>
                  <a:cubicBezTo>
                    <a:pt x="6876981" y="5608474"/>
                    <a:pt x="6870542" y="5614913"/>
                    <a:pt x="6870542" y="5627792"/>
                  </a:cubicBezTo>
                  <a:lnTo>
                    <a:pt x="6883420" y="5614913"/>
                  </a:lnTo>
                  <a:cubicBezTo>
                    <a:pt x="6883420" y="5627792"/>
                    <a:pt x="6876981" y="5640670"/>
                    <a:pt x="6864103" y="5640670"/>
                  </a:cubicBezTo>
                  <a:cubicBezTo>
                    <a:pt x="6857664" y="5647109"/>
                    <a:pt x="6851225" y="5653548"/>
                    <a:pt x="6851225" y="5653548"/>
                  </a:cubicBezTo>
                  <a:cubicBezTo>
                    <a:pt x="6851225" y="5653548"/>
                    <a:pt x="6851225" y="5653548"/>
                    <a:pt x="6851225" y="5653548"/>
                  </a:cubicBezTo>
                  <a:cubicBezTo>
                    <a:pt x="6851225" y="5653548"/>
                    <a:pt x="6851225" y="5653548"/>
                    <a:pt x="6851225" y="5653548"/>
                  </a:cubicBezTo>
                  <a:lnTo>
                    <a:pt x="6851225" y="5653548"/>
                  </a:lnTo>
                  <a:lnTo>
                    <a:pt x="6851225" y="5653548"/>
                  </a:lnTo>
                  <a:cubicBezTo>
                    <a:pt x="6838347" y="5659987"/>
                    <a:pt x="6831907" y="5672865"/>
                    <a:pt x="6825468" y="5685744"/>
                  </a:cubicBezTo>
                  <a:cubicBezTo>
                    <a:pt x="6819029" y="5698622"/>
                    <a:pt x="6806151" y="5705061"/>
                    <a:pt x="6799712" y="5717939"/>
                  </a:cubicBezTo>
                  <a:cubicBezTo>
                    <a:pt x="6799712" y="5717939"/>
                    <a:pt x="6799712" y="5724378"/>
                    <a:pt x="6806151" y="5724378"/>
                  </a:cubicBezTo>
                  <a:cubicBezTo>
                    <a:pt x="6799712" y="5724378"/>
                    <a:pt x="6799712" y="5724378"/>
                    <a:pt x="6799712" y="5724378"/>
                  </a:cubicBezTo>
                  <a:cubicBezTo>
                    <a:pt x="6799712" y="5724378"/>
                    <a:pt x="6799712" y="5717939"/>
                    <a:pt x="6799712" y="5717939"/>
                  </a:cubicBezTo>
                  <a:cubicBezTo>
                    <a:pt x="6773955" y="5750135"/>
                    <a:pt x="6754638" y="5782330"/>
                    <a:pt x="6728881" y="5814526"/>
                  </a:cubicBezTo>
                  <a:cubicBezTo>
                    <a:pt x="6709564" y="5840283"/>
                    <a:pt x="6683807" y="5866039"/>
                    <a:pt x="6664490" y="5885356"/>
                  </a:cubicBezTo>
                  <a:cubicBezTo>
                    <a:pt x="6664490" y="5878917"/>
                    <a:pt x="6664490" y="5878917"/>
                    <a:pt x="6664490" y="5872478"/>
                  </a:cubicBezTo>
                  <a:cubicBezTo>
                    <a:pt x="6658051" y="5866039"/>
                    <a:pt x="6658051" y="5859600"/>
                    <a:pt x="6658051" y="5853161"/>
                  </a:cubicBezTo>
                  <a:cubicBezTo>
                    <a:pt x="6658051" y="5827404"/>
                    <a:pt x="6664490" y="5801648"/>
                    <a:pt x="6664490" y="5775891"/>
                  </a:cubicBezTo>
                  <a:cubicBezTo>
                    <a:pt x="6670929" y="5750135"/>
                    <a:pt x="6677368" y="5730817"/>
                    <a:pt x="6677368" y="5711500"/>
                  </a:cubicBezTo>
                  <a:cubicBezTo>
                    <a:pt x="6683807" y="5692183"/>
                    <a:pt x="6690247" y="5672865"/>
                    <a:pt x="6696686" y="5659987"/>
                  </a:cubicBezTo>
                  <a:cubicBezTo>
                    <a:pt x="6703125" y="5647109"/>
                    <a:pt x="6703125" y="5640670"/>
                    <a:pt x="6709564" y="5640670"/>
                  </a:cubicBezTo>
                  <a:cubicBezTo>
                    <a:pt x="6709564" y="5621352"/>
                    <a:pt x="6709564" y="5602035"/>
                    <a:pt x="6716003" y="5582718"/>
                  </a:cubicBezTo>
                  <a:cubicBezTo>
                    <a:pt x="6722442" y="5563400"/>
                    <a:pt x="6728881" y="5550522"/>
                    <a:pt x="6735321" y="5531205"/>
                  </a:cubicBezTo>
                  <a:cubicBezTo>
                    <a:pt x="6735321" y="5518326"/>
                    <a:pt x="6741760" y="5499009"/>
                    <a:pt x="6748199" y="5479692"/>
                  </a:cubicBezTo>
                  <a:cubicBezTo>
                    <a:pt x="6754638" y="5460374"/>
                    <a:pt x="6761077" y="5441057"/>
                    <a:pt x="6761077" y="5421740"/>
                  </a:cubicBezTo>
                  <a:cubicBezTo>
                    <a:pt x="6767516" y="5402422"/>
                    <a:pt x="6767516" y="5383105"/>
                    <a:pt x="6773955" y="5363788"/>
                  </a:cubicBezTo>
                  <a:cubicBezTo>
                    <a:pt x="6773955" y="5350909"/>
                    <a:pt x="6773955" y="5331592"/>
                    <a:pt x="6773955" y="5325153"/>
                  </a:cubicBezTo>
                  <a:cubicBezTo>
                    <a:pt x="6773955" y="5305836"/>
                    <a:pt x="6773955" y="5286518"/>
                    <a:pt x="6773955" y="5267201"/>
                  </a:cubicBezTo>
                  <a:cubicBezTo>
                    <a:pt x="6773955" y="5254323"/>
                    <a:pt x="6767516" y="5235005"/>
                    <a:pt x="6761077" y="5222127"/>
                  </a:cubicBezTo>
                  <a:cubicBezTo>
                    <a:pt x="6754638" y="5209249"/>
                    <a:pt x="6748199" y="5196370"/>
                    <a:pt x="6741760" y="5189931"/>
                  </a:cubicBezTo>
                  <a:cubicBezTo>
                    <a:pt x="6735321" y="5183492"/>
                    <a:pt x="6722442" y="5177053"/>
                    <a:pt x="6709564" y="5177053"/>
                  </a:cubicBezTo>
                  <a:cubicBezTo>
                    <a:pt x="6696686" y="5177053"/>
                    <a:pt x="6677368" y="5183492"/>
                    <a:pt x="6658051" y="5196370"/>
                  </a:cubicBezTo>
                  <a:cubicBezTo>
                    <a:pt x="6638734" y="5209249"/>
                    <a:pt x="6619416" y="5222127"/>
                    <a:pt x="6600099" y="5241444"/>
                  </a:cubicBezTo>
                  <a:cubicBezTo>
                    <a:pt x="6580782" y="5254323"/>
                    <a:pt x="6567903" y="5273640"/>
                    <a:pt x="6555025" y="5286518"/>
                  </a:cubicBezTo>
                  <a:cubicBezTo>
                    <a:pt x="6542147" y="5305836"/>
                    <a:pt x="6535708" y="5312275"/>
                    <a:pt x="6535708" y="5325153"/>
                  </a:cubicBezTo>
                  <a:cubicBezTo>
                    <a:pt x="6535708" y="5325153"/>
                    <a:pt x="6535708" y="5325153"/>
                    <a:pt x="6535708" y="5325153"/>
                  </a:cubicBezTo>
                  <a:cubicBezTo>
                    <a:pt x="6535708" y="5325153"/>
                    <a:pt x="6535708" y="5331592"/>
                    <a:pt x="6529269" y="5338031"/>
                  </a:cubicBezTo>
                  <a:lnTo>
                    <a:pt x="6497073" y="5383105"/>
                  </a:lnTo>
                  <a:lnTo>
                    <a:pt x="6451999" y="5479692"/>
                  </a:lnTo>
                  <a:cubicBezTo>
                    <a:pt x="6445560" y="5486131"/>
                    <a:pt x="6445560" y="5486131"/>
                    <a:pt x="6439121" y="5486131"/>
                  </a:cubicBezTo>
                  <a:cubicBezTo>
                    <a:pt x="6439121" y="5486131"/>
                    <a:pt x="6432682" y="5479692"/>
                    <a:pt x="6432682" y="5466814"/>
                  </a:cubicBezTo>
                  <a:cubicBezTo>
                    <a:pt x="6432682" y="5453935"/>
                    <a:pt x="6426243" y="5441057"/>
                    <a:pt x="6419804" y="5421740"/>
                  </a:cubicBezTo>
                  <a:cubicBezTo>
                    <a:pt x="6413365" y="5408861"/>
                    <a:pt x="6406925" y="5395983"/>
                    <a:pt x="6394047" y="5383105"/>
                  </a:cubicBezTo>
                  <a:cubicBezTo>
                    <a:pt x="6381169" y="5370227"/>
                    <a:pt x="6368291" y="5363788"/>
                    <a:pt x="6348973" y="5363788"/>
                  </a:cubicBezTo>
                  <a:cubicBezTo>
                    <a:pt x="6336095" y="5363788"/>
                    <a:pt x="6323217" y="5363788"/>
                    <a:pt x="6310339" y="5376666"/>
                  </a:cubicBezTo>
                  <a:cubicBezTo>
                    <a:pt x="6297460" y="5389544"/>
                    <a:pt x="6284582" y="5395983"/>
                    <a:pt x="6278143" y="5408861"/>
                  </a:cubicBezTo>
                  <a:cubicBezTo>
                    <a:pt x="6265265" y="5421740"/>
                    <a:pt x="6258826" y="5434618"/>
                    <a:pt x="6252386" y="5447496"/>
                  </a:cubicBezTo>
                  <a:lnTo>
                    <a:pt x="6207313" y="5531205"/>
                  </a:lnTo>
                  <a:cubicBezTo>
                    <a:pt x="6194434" y="5550522"/>
                    <a:pt x="6175117" y="5569839"/>
                    <a:pt x="6162239" y="5589157"/>
                  </a:cubicBezTo>
                  <a:cubicBezTo>
                    <a:pt x="6149361" y="5608474"/>
                    <a:pt x="6136482" y="5627792"/>
                    <a:pt x="6123604" y="5640670"/>
                  </a:cubicBezTo>
                  <a:cubicBezTo>
                    <a:pt x="6110726" y="5653548"/>
                    <a:pt x="6104287" y="5659987"/>
                    <a:pt x="6091408" y="5659987"/>
                  </a:cubicBezTo>
                  <a:cubicBezTo>
                    <a:pt x="6091408" y="5659987"/>
                    <a:pt x="6091408" y="5659987"/>
                    <a:pt x="6084969" y="5659987"/>
                  </a:cubicBezTo>
                  <a:cubicBezTo>
                    <a:pt x="6084969" y="5659987"/>
                    <a:pt x="6084969" y="5659987"/>
                    <a:pt x="6084969" y="5659987"/>
                  </a:cubicBezTo>
                  <a:lnTo>
                    <a:pt x="6072091" y="5614913"/>
                  </a:lnTo>
                  <a:cubicBezTo>
                    <a:pt x="6072091" y="5582718"/>
                    <a:pt x="6078530" y="5550522"/>
                    <a:pt x="6084969" y="5524766"/>
                  </a:cubicBezTo>
                  <a:cubicBezTo>
                    <a:pt x="6091408" y="5499009"/>
                    <a:pt x="6097848" y="5473253"/>
                    <a:pt x="6110726" y="5453935"/>
                  </a:cubicBezTo>
                  <a:lnTo>
                    <a:pt x="6142921" y="5389544"/>
                  </a:lnTo>
                  <a:cubicBezTo>
                    <a:pt x="6142921" y="5383105"/>
                    <a:pt x="6142921" y="5376666"/>
                    <a:pt x="6136482" y="5370227"/>
                  </a:cubicBezTo>
                  <a:cubicBezTo>
                    <a:pt x="6130043" y="5363788"/>
                    <a:pt x="6130043" y="5357348"/>
                    <a:pt x="6123604" y="5350909"/>
                  </a:cubicBezTo>
                  <a:cubicBezTo>
                    <a:pt x="6117165" y="5344470"/>
                    <a:pt x="6110726" y="5338031"/>
                    <a:pt x="6104287" y="5331592"/>
                  </a:cubicBezTo>
                  <a:cubicBezTo>
                    <a:pt x="6097848" y="5331592"/>
                    <a:pt x="6091408" y="5325153"/>
                    <a:pt x="6091408" y="5325153"/>
                  </a:cubicBezTo>
                  <a:cubicBezTo>
                    <a:pt x="6084969" y="5325153"/>
                    <a:pt x="6084969" y="5331592"/>
                    <a:pt x="6084969" y="5331592"/>
                  </a:cubicBezTo>
                  <a:cubicBezTo>
                    <a:pt x="6078530" y="5338031"/>
                    <a:pt x="6078530" y="5338031"/>
                    <a:pt x="6078530" y="5338031"/>
                  </a:cubicBezTo>
                  <a:lnTo>
                    <a:pt x="6072091" y="5338031"/>
                  </a:lnTo>
                  <a:cubicBezTo>
                    <a:pt x="6072091" y="5338031"/>
                    <a:pt x="6065652" y="5344470"/>
                    <a:pt x="6065652" y="5350909"/>
                  </a:cubicBezTo>
                  <a:lnTo>
                    <a:pt x="6027017" y="5421740"/>
                  </a:lnTo>
                  <a:cubicBezTo>
                    <a:pt x="6020578" y="5434618"/>
                    <a:pt x="6014139" y="5447496"/>
                    <a:pt x="6014139" y="5447496"/>
                  </a:cubicBezTo>
                  <a:cubicBezTo>
                    <a:pt x="6007700" y="5453935"/>
                    <a:pt x="6001261" y="5460374"/>
                    <a:pt x="6001261" y="5473253"/>
                  </a:cubicBezTo>
                  <a:lnTo>
                    <a:pt x="5994822" y="5518326"/>
                  </a:lnTo>
                  <a:cubicBezTo>
                    <a:pt x="5981943" y="5531205"/>
                    <a:pt x="5975504" y="5544083"/>
                    <a:pt x="5969065" y="5556961"/>
                  </a:cubicBezTo>
                  <a:lnTo>
                    <a:pt x="5943309" y="5595596"/>
                  </a:lnTo>
                  <a:cubicBezTo>
                    <a:pt x="5943309" y="5589157"/>
                    <a:pt x="5943309" y="5589157"/>
                    <a:pt x="5943309" y="5582718"/>
                  </a:cubicBezTo>
                  <a:lnTo>
                    <a:pt x="5930430" y="5608474"/>
                  </a:lnTo>
                  <a:cubicBezTo>
                    <a:pt x="5930430" y="5608474"/>
                    <a:pt x="5930430" y="5614913"/>
                    <a:pt x="5930430" y="5614913"/>
                  </a:cubicBezTo>
                  <a:cubicBezTo>
                    <a:pt x="5930430" y="5614913"/>
                    <a:pt x="5930430" y="5621352"/>
                    <a:pt x="5923991" y="5627792"/>
                  </a:cubicBezTo>
                  <a:lnTo>
                    <a:pt x="5859600" y="5711500"/>
                  </a:lnTo>
                  <a:lnTo>
                    <a:pt x="5859600" y="5711500"/>
                  </a:lnTo>
                  <a:lnTo>
                    <a:pt x="5859600" y="5711500"/>
                  </a:lnTo>
                  <a:lnTo>
                    <a:pt x="5827405" y="5763013"/>
                  </a:lnTo>
                  <a:cubicBezTo>
                    <a:pt x="5820965" y="5769452"/>
                    <a:pt x="5814526" y="5782330"/>
                    <a:pt x="5808087" y="5782330"/>
                  </a:cubicBezTo>
                  <a:cubicBezTo>
                    <a:pt x="5801648" y="5788770"/>
                    <a:pt x="5795209" y="5795209"/>
                    <a:pt x="5795209" y="5795209"/>
                  </a:cubicBezTo>
                  <a:cubicBezTo>
                    <a:pt x="5788770" y="5795209"/>
                    <a:pt x="5788770" y="5795209"/>
                    <a:pt x="5788770" y="5788770"/>
                  </a:cubicBezTo>
                  <a:cubicBezTo>
                    <a:pt x="5788770" y="5782330"/>
                    <a:pt x="5788770" y="5775891"/>
                    <a:pt x="5782331" y="5775891"/>
                  </a:cubicBezTo>
                  <a:lnTo>
                    <a:pt x="5782331" y="5763013"/>
                  </a:lnTo>
                  <a:cubicBezTo>
                    <a:pt x="5782331" y="5763013"/>
                    <a:pt x="5782331" y="5763013"/>
                    <a:pt x="5782331" y="5763013"/>
                  </a:cubicBezTo>
                  <a:cubicBezTo>
                    <a:pt x="5782331" y="5763013"/>
                    <a:pt x="5782331" y="5763013"/>
                    <a:pt x="5782331" y="5756574"/>
                  </a:cubicBezTo>
                  <a:lnTo>
                    <a:pt x="5788770" y="5743696"/>
                  </a:lnTo>
                  <a:cubicBezTo>
                    <a:pt x="5788770" y="5737257"/>
                    <a:pt x="5788770" y="5737257"/>
                    <a:pt x="5788770" y="5730817"/>
                  </a:cubicBezTo>
                  <a:cubicBezTo>
                    <a:pt x="5788770" y="5724378"/>
                    <a:pt x="5788770" y="5705061"/>
                    <a:pt x="5795209" y="5685744"/>
                  </a:cubicBezTo>
                  <a:cubicBezTo>
                    <a:pt x="5801648" y="5666426"/>
                    <a:pt x="5808087" y="5653548"/>
                    <a:pt x="5808087" y="5634231"/>
                  </a:cubicBezTo>
                  <a:lnTo>
                    <a:pt x="5859600" y="5492570"/>
                  </a:lnTo>
                  <a:cubicBezTo>
                    <a:pt x="5859600" y="5479692"/>
                    <a:pt x="5866039" y="5460374"/>
                    <a:pt x="5866039" y="5447496"/>
                  </a:cubicBezTo>
                  <a:cubicBezTo>
                    <a:pt x="5866039" y="5441057"/>
                    <a:pt x="5866039" y="5434618"/>
                    <a:pt x="5866039" y="5434618"/>
                  </a:cubicBezTo>
                  <a:lnTo>
                    <a:pt x="5820965" y="5415301"/>
                  </a:lnTo>
                  <a:cubicBezTo>
                    <a:pt x="5820965" y="5415301"/>
                    <a:pt x="5808087" y="5415301"/>
                    <a:pt x="5801648" y="5428179"/>
                  </a:cubicBezTo>
                  <a:lnTo>
                    <a:pt x="5763013" y="5460374"/>
                  </a:lnTo>
                  <a:lnTo>
                    <a:pt x="5769452" y="5453935"/>
                  </a:lnTo>
                  <a:cubicBezTo>
                    <a:pt x="5769452" y="5447496"/>
                    <a:pt x="5763013" y="5447496"/>
                    <a:pt x="5763013" y="5441057"/>
                  </a:cubicBezTo>
                  <a:lnTo>
                    <a:pt x="5737257" y="5421740"/>
                  </a:lnTo>
                  <a:lnTo>
                    <a:pt x="5737257" y="5421740"/>
                  </a:lnTo>
                  <a:cubicBezTo>
                    <a:pt x="5730818" y="5421740"/>
                    <a:pt x="5730818" y="5421740"/>
                    <a:pt x="5730818" y="5421740"/>
                  </a:cubicBezTo>
                  <a:cubicBezTo>
                    <a:pt x="5730818" y="5428179"/>
                    <a:pt x="5730818" y="5428179"/>
                    <a:pt x="5730818" y="5428179"/>
                  </a:cubicBezTo>
                  <a:lnTo>
                    <a:pt x="5705061" y="5421740"/>
                  </a:lnTo>
                  <a:cubicBezTo>
                    <a:pt x="5685744" y="5421740"/>
                    <a:pt x="5672866" y="5421740"/>
                    <a:pt x="5659987" y="5428179"/>
                  </a:cubicBezTo>
                  <a:cubicBezTo>
                    <a:pt x="5653548" y="5428179"/>
                    <a:pt x="5640670" y="5434618"/>
                    <a:pt x="5634231" y="5434618"/>
                  </a:cubicBezTo>
                  <a:cubicBezTo>
                    <a:pt x="5627792" y="5441057"/>
                    <a:pt x="5621353" y="5441057"/>
                    <a:pt x="5614914" y="5441057"/>
                  </a:cubicBezTo>
                  <a:cubicBezTo>
                    <a:pt x="5614914" y="5447496"/>
                    <a:pt x="5608474" y="5447496"/>
                    <a:pt x="5608474" y="5447496"/>
                  </a:cubicBezTo>
                  <a:lnTo>
                    <a:pt x="5569840" y="5473253"/>
                  </a:lnTo>
                  <a:cubicBezTo>
                    <a:pt x="5556961" y="5479692"/>
                    <a:pt x="5550522" y="5492570"/>
                    <a:pt x="5544083" y="5505448"/>
                  </a:cubicBezTo>
                  <a:lnTo>
                    <a:pt x="5518327" y="5550522"/>
                  </a:lnTo>
                  <a:lnTo>
                    <a:pt x="5518327" y="5550522"/>
                  </a:lnTo>
                  <a:cubicBezTo>
                    <a:pt x="5518327" y="5556961"/>
                    <a:pt x="5518327" y="5563400"/>
                    <a:pt x="5518327" y="5569839"/>
                  </a:cubicBezTo>
                  <a:cubicBezTo>
                    <a:pt x="5518327" y="5569839"/>
                    <a:pt x="5511888" y="5576279"/>
                    <a:pt x="5511888" y="5582718"/>
                  </a:cubicBezTo>
                  <a:lnTo>
                    <a:pt x="5531205" y="5621352"/>
                  </a:lnTo>
                  <a:lnTo>
                    <a:pt x="5537644" y="5614913"/>
                  </a:lnTo>
                  <a:cubicBezTo>
                    <a:pt x="5537644" y="5627792"/>
                    <a:pt x="5537644" y="5634231"/>
                    <a:pt x="5544083" y="5640670"/>
                  </a:cubicBezTo>
                  <a:cubicBezTo>
                    <a:pt x="5550522" y="5647109"/>
                    <a:pt x="5556961" y="5647109"/>
                    <a:pt x="5563401" y="5653548"/>
                  </a:cubicBezTo>
                  <a:cubicBezTo>
                    <a:pt x="5569840" y="5653548"/>
                    <a:pt x="5576279" y="5659987"/>
                    <a:pt x="5582718" y="5659987"/>
                  </a:cubicBezTo>
                  <a:cubicBezTo>
                    <a:pt x="5595596" y="5659987"/>
                    <a:pt x="5602035" y="5659987"/>
                    <a:pt x="5602035" y="5659987"/>
                  </a:cubicBezTo>
                  <a:cubicBezTo>
                    <a:pt x="5614914" y="5659987"/>
                    <a:pt x="5627792" y="5659987"/>
                    <a:pt x="5634231" y="5653548"/>
                  </a:cubicBezTo>
                  <a:cubicBezTo>
                    <a:pt x="5647109" y="5647109"/>
                    <a:pt x="5659987" y="5640670"/>
                    <a:pt x="5666426" y="5634231"/>
                  </a:cubicBezTo>
                  <a:cubicBezTo>
                    <a:pt x="5679305" y="5621352"/>
                    <a:pt x="5692183" y="5614913"/>
                    <a:pt x="5705061" y="5602035"/>
                  </a:cubicBezTo>
                  <a:cubicBezTo>
                    <a:pt x="5711500" y="5589157"/>
                    <a:pt x="5724379" y="5582718"/>
                    <a:pt x="5730818" y="5569839"/>
                  </a:cubicBezTo>
                  <a:cubicBezTo>
                    <a:pt x="5743696" y="5556961"/>
                    <a:pt x="5750135" y="5550522"/>
                    <a:pt x="5756574" y="5544083"/>
                  </a:cubicBezTo>
                  <a:cubicBezTo>
                    <a:pt x="5756574" y="5556961"/>
                    <a:pt x="5756574" y="5569839"/>
                    <a:pt x="5756574" y="5589157"/>
                  </a:cubicBezTo>
                  <a:lnTo>
                    <a:pt x="5730818" y="5679304"/>
                  </a:lnTo>
                  <a:cubicBezTo>
                    <a:pt x="5724379" y="5698622"/>
                    <a:pt x="5724379" y="5711500"/>
                    <a:pt x="5724379" y="5730817"/>
                  </a:cubicBezTo>
                  <a:cubicBezTo>
                    <a:pt x="5724379" y="5743696"/>
                    <a:pt x="5724379" y="5756574"/>
                    <a:pt x="5724379" y="5775891"/>
                  </a:cubicBezTo>
                  <a:cubicBezTo>
                    <a:pt x="5724379" y="5788770"/>
                    <a:pt x="5724379" y="5801648"/>
                    <a:pt x="5730818" y="5808087"/>
                  </a:cubicBezTo>
                  <a:cubicBezTo>
                    <a:pt x="5737257" y="5820965"/>
                    <a:pt x="5737257" y="5827404"/>
                    <a:pt x="5743696" y="5833843"/>
                  </a:cubicBezTo>
                  <a:cubicBezTo>
                    <a:pt x="5750135" y="5846722"/>
                    <a:pt x="5763013" y="5846722"/>
                    <a:pt x="5775892" y="5846722"/>
                  </a:cubicBezTo>
                  <a:cubicBezTo>
                    <a:pt x="5788770" y="5846722"/>
                    <a:pt x="5801648" y="5840283"/>
                    <a:pt x="5814526" y="5833843"/>
                  </a:cubicBezTo>
                  <a:cubicBezTo>
                    <a:pt x="5820965" y="5827404"/>
                    <a:pt x="5833844" y="5814526"/>
                    <a:pt x="5846722" y="5808087"/>
                  </a:cubicBezTo>
                  <a:cubicBezTo>
                    <a:pt x="5853161" y="5795209"/>
                    <a:pt x="5866039" y="5782330"/>
                    <a:pt x="5878918" y="5769452"/>
                  </a:cubicBezTo>
                  <a:cubicBezTo>
                    <a:pt x="5878918" y="5763013"/>
                    <a:pt x="5878918" y="5763013"/>
                    <a:pt x="5878918" y="5763013"/>
                  </a:cubicBezTo>
                  <a:cubicBezTo>
                    <a:pt x="5878918" y="5763013"/>
                    <a:pt x="5878918" y="5763013"/>
                    <a:pt x="5878918" y="5763013"/>
                  </a:cubicBezTo>
                  <a:lnTo>
                    <a:pt x="5962626" y="5621352"/>
                  </a:lnTo>
                  <a:cubicBezTo>
                    <a:pt x="5975504" y="5608474"/>
                    <a:pt x="5981943" y="5595596"/>
                    <a:pt x="5988383" y="5582718"/>
                  </a:cubicBezTo>
                  <a:cubicBezTo>
                    <a:pt x="5988383" y="5595596"/>
                    <a:pt x="5994822" y="5608474"/>
                    <a:pt x="5994822" y="5627792"/>
                  </a:cubicBezTo>
                  <a:cubicBezTo>
                    <a:pt x="5994822" y="5640670"/>
                    <a:pt x="6001261" y="5653548"/>
                    <a:pt x="6007700" y="5666426"/>
                  </a:cubicBezTo>
                  <a:cubicBezTo>
                    <a:pt x="6014139" y="5679304"/>
                    <a:pt x="6027017" y="5692183"/>
                    <a:pt x="6039895" y="5705061"/>
                  </a:cubicBezTo>
                  <a:cubicBezTo>
                    <a:pt x="6052774" y="5711500"/>
                    <a:pt x="6072091" y="5717939"/>
                    <a:pt x="6097848" y="5717939"/>
                  </a:cubicBezTo>
                  <a:cubicBezTo>
                    <a:pt x="6110726" y="5717939"/>
                    <a:pt x="6123604" y="5711500"/>
                    <a:pt x="6130043" y="5705061"/>
                  </a:cubicBezTo>
                  <a:cubicBezTo>
                    <a:pt x="6142921" y="5698622"/>
                    <a:pt x="6155800" y="5692183"/>
                    <a:pt x="6162239" y="5679304"/>
                  </a:cubicBezTo>
                  <a:lnTo>
                    <a:pt x="6200874" y="5634231"/>
                  </a:lnTo>
                  <a:cubicBezTo>
                    <a:pt x="6213752" y="5621352"/>
                    <a:pt x="6226630" y="5602035"/>
                    <a:pt x="6233069" y="5582718"/>
                  </a:cubicBezTo>
                  <a:cubicBezTo>
                    <a:pt x="6245947" y="5563400"/>
                    <a:pt x="6258826" y="5544083"/>
                    <a:pt x="6271704" y="5524766"/>
                  </a:cubicBezTo>
                  <a:cubicBezTo>
                    <a:pt x="6278143" y="5505448"/>
                    <a:pt x="6291021" y="5486131"/>
                    <a:pt x="6303899" y="5466814"/>
                  </a:cubicBezTo>
                  <a:cubicBezTo>
                    <a:pt x="6316778" y="5453935"/>
                    <a:pt x="6329656" y="5434618"/>
                    <a:pt x="6342534" y="5428179"/>
                  </a:cubicBezTo>
                  <a:cubicBezTo>
                    <a:pt x="6342534" y="5441057"/>
                    <a:pt x="6348973" y="5460374"/>
                    <a:pt x="6348973" y="5479692"/>
                  </a:cubicBezTo>
                  <a:cubicBezTo>
                    <a:pt x="6348973" y="5492570"/>
                    <a:pt x="6348973" y="5505448"/>
                    <a:pt x="6342534" y="5518326"/>
                  </a:cubicBezTo>
                  <a:cubicBezTo>
                    <a:pt x="6342534" y="5531205"/>
                    <a:pt x="6342534" y="5544083"/>
                    <a:pt x="6342534" y="5556961"/>
                  </a:cubicBezTo>
                  <a:cubicBezTo>
                    <a:pt x="6342534" y="5569839"/>
                    <a:pt x="6342534" y="5582718"/>
                    <a:pt x="6342534" y="5595596"/>
                  </a:cubicBezTo>
                  <a:cubicBezTo>
                    <a:pt x="6342534" y="5608474"/>
                    <a:pt x="6348973" y="5614913"/>
                    <a:pt x="6348973" y="5627792"/>
                  </a:cubicBezTo>
                  <a:cubicBezTo>
                    <a:pt x="6355412" y="5634231"/>
                    <a:pt x="6361852" y="5647109"/>
                    <a:pt x="6374730" y="5653548"/>
                  </a:cubicBezTo>
                  <a:cubicBezTo>
                    <a:pt x="6381169" y="5659987"/>
                    <a:pt x="6400486" y="5659987"/>
                    <a:pt x="6413365" y="5659987"/>
                  </a:cubicBezTo>
                  <a:cubicBezTo>
                    <a:pt x="6419804" y="5659987"/>
                    <a:pt x="6426243" y="5659987"/>
                    <a:pt x="6432682" y="5659987"/>
                  </a:cubicBezTo>
                  <a:lnTo>
                    <a:pt x="6445560" y="5627792"/>
                  </a:lnTo>
                  <a:lnTo>
                    <a:pt x="6458438" y="5595596"/>
                  </a:lnTo>
                  <a:lnTo>
                    <a:pt x="6458438" y="5595596"/>
                  </a:lnTo>
                  <a:lnTo>
                    <a:pt x="6464878" y="5569839"/>
                  </a:lnTo>
                  <a:cubicBezTo>
                    <a:pt x="6471317" y="5556961"/>
                    <a:pt x="6471317" y="5544083"/>
                    <a:pt x="6477756" y="5531205"/>
                  </a:cubicBezTo>
                  <a:lnTo>
                    <a:pt x="6516390" y="5460374"/>
                  </a:lnTo>
                  <a:cubicBezTo>
                    <a:pt x="6522830" y="5441057"/>
                    <a:pt x="6535708" y="5421740"/>
                    <a:pt x="6548586" y="5395983"/>
                  </a:cubicBezTo>
                  <a:cubicBezTo>
                    <a:pt x="6561464" y="5370227"/>
                    <a:pt x="6580782" y="5344470"/>
                    <a:pt x="6593660" y="5325153"/>
                  </a:cubicBezTo>
                  <a:cubicBezTo>
                    <a:pt x="6612977" y="5299396"/>
                    <a:pt x="6625856" y="5280079"/>
                    <a:pt x="6645173" y="5267201"/>
                  </a:cubicBezTo>
                  <a:cubicBezTo>
                    <a:pt x="6664490" y="5247883"/>
                    <a:pt x="6677368" y="5241444"/>
                    <a:pt x="6696686" y="5241444"/>
                  </a:cubicBezTo>
                  <a:cubicBezTo>
                    <a:pt x="6703125" y="5241444"/>
                    <a:pt x="6703125" y="5241444"/>
                    <a:pt x="6703125" y="5254323"/>
                  </a:cubicBezTo>
                  <a:cubicBezTo>
                    <a:pt x="6703125" y="5260762"/>
                    <a:pt x="6703125" y="5267201"/>
                    <a:pt x="6703125" y="5273640"/>
                  </a:cubicBezTo>
                  <a:cubicBezTo>
                    <a:pt x="6703125" y="5312275"/>
                    <a:pt x="6696686" y="5350909"/>
                    <a:pt x="6683807" y="5395983"/>
                  </a:cubicBezTo>
                  <a:cubicBezTo>
                    <a:pt x="6677368" y="5441057"/>
                    <a:pt x="6658051" y="5486131"/>
                    <a:pt x="6645173" y="5531205"/>
                  </a:cubicBezTo>
                  <a:cubicBezTo>
                    <a:pt x="6632295" y="5576279"/>
                    <a:pt x="6619416" y="5621352"/>
                    <a:pt x="6606538" y="5672865"/>
                  </a:cubicBezTo>
                  <a:cubicBezTo>
                    <a:pt x="6593660" y="5717939"/>
                    <a:pt x="6587221" y="5769452"/>
                    <a:pt x="6587221" y="5814526"/>
                  </a:cubicBezTo>
                  <a:cubicBezTo>
                    <a:pt x="6587221" y="5833843"/>
                    <a:pt x="6587221" y="5853161"/>
                    <a:pt x="6593660" y="5866039"/>
                  </a:cubicBezTo>
                  <a:cubicBezTo>
                    <a:pt x="6593660" y="5885356"/>
                    <a:pt x="6600099" y="5904674"/>
                    <a:pt x="6606538" y="5917552"/>
                  </a:cubicBezTo>
                  <a:cubicBezTo>
                    <a:pt x="6612977" y="5930430"/>
                    <a:pt x="6619416" y="5943308"/>
                    <a:pt x="6632295" y="5949748"/>
                  </a:cubicBezTo>
                  <a:cubicBezTo>
                    <a:pt x="6645173" y="5962626"/>
                    <a:pt x="6658051" y="5962626"/>
                    <a:pt x="6670929" y="5962626"/>
                  </a:cubicBezTo>
                  <a:cubicBezTo>
                    <a:pt x="6677368" y="5962626"/>
                    <a:pt x="6690247" y="5956187"/>
                    <a:pt x="6703125" y="5943308"/>
                  </a:cubicBezTo>
                  <a:cubicBezTo>
                    <a:pt x="6722442" y="5923991"/>
                    <a:pt x="6735321" y="5904674"/>
                    <a:pt x="6754638" y="5885356"/>
                  </a:cubicBezTo>
                  <a:cubicBezTo>
                    <a:pt x="6767516" y="5859600"/>
                    <a:pt x="6786833" y="5833843"/>
                    <a:pt x="6806151" y="5801648"/>
                  </a:cubicBezTo>
                  <a:lnTo>
                    <a:pt x="6915616" y="5640670"/>
                  </a:lnTo>
                  <a:lnTo>
                    <a:pt x="6960690" y="5582718"/>
                  </a:lnTo>
                  <a:lnTo>
                    <a:pt x="6928494" y="5685744"/>
                  </a:lnTo>
                  <a:cubicBezTo>
                    <a:pt x="6922055" y="5711500"/>
                    <a:pt x="6922055" y="5730817"/>
                    <a:pt x="6922055" y="5756574"/>
                  </a:cubicBezTo>
                  <a:cubicBezTo>
                    <a:pt x="6922055" y="5769452"/>
                    <a:pt x="6922055" y="5782330"/>
                    <a:pt x="6928494" y="5795209"/>
                  </a:cubicBezTo>
                  <a:cubicBezTo>
                    <a:pt x="6934933" y="5808087"/>
                    <a:pt x="6947812" y="5814526"/>
                    <a:pt x="6967129" y="5814526"/>
                  </a:cubicBezTo>
                  <a:cubicBezTo>
                    <a:pt x="6980007" y="5814526"/>
                    <a:pt x="6986446" y="5814526"/>
                    <a:pt x="6986446" y="5808087"/>
                  </a:cubicBezTo>
                  <a:cubicBezTo>
                    <a:pt x="6992885" y="5801648"/>
                    <a:pt x="6999325" y="5795209"/>
                    <a:pt x="7005764" y="5788770"/>
                  </a:cubicBezTo>
                  <a:lnTo>
                    <a:pt x="7037959" y="5737257"/>
                  </a:lnTo>
                  <a:cubicBezTo>
                    <a:pt x="7044398" y="5717939"/>
                    <a:pt x="7057276" y="5698622"/>
                    <a:pt x="7076594" y="5679304"/>
                  </a:cubicBezTo>
                  <a:cubicBezTo>
                    <a:pt x="7095911" y="5653548"/>
                    <a:pt x="7115229" y="5634231"/>
                    <a:pt x="7134546" y="5614913"/>
                  </a:cubicBezTo>
                  <a:cubicBezTo>
                    <a:pt x="7153863" y="5589157"/>
                    <a:pt x="7173181" y="5576279"/>
                    <a:pt x="7186059" y="5556961"/>
                  </a:cubicBezTo>
                  <a:cubicBezTo>
                    <a:pt x="7205376" y="5544083"/>
                    <a:pt x="7218255" y="5537644"/>
                    <a:pt x="7224694" y="5537644"/>
                  </a:cubicBezTo>
                  <a:cubicBezTo>
                    <a:pt x="7237572" y="5537644"/>
                    <a:pt x="7244011" y="5544083"/>
                    <a:pt x="7250450" y="5556961"/>
                  </a:cubicBezTo>
                  <a:cubicBezTo>
                    <a:pt x="7256889" y="5569839"/>
                    <a:pt x="7263328" y="5589157"/>
                    <a:pt x="7269768" y="5602035"/>
                  </a:cubicBezTo>
                  <a:cubicBezTo>
                    <a:pt x="7269768" y="5621352"/>
                    <a:pt x="7276207" y="5640670"/>
                    <a:pt x="7276207" y="5659987"/>
                  </a:cubicBezTo>
                  <a:cubicBezTo>
                    <a:pt x="7276207" y="5666426"/>
                    <a:pt x="7276207" y="5672865"/>
                    <a:pt x="7276207" y="5672865"/>
                  </a:cubicBezTo>
                  <a:cubicBezTo>
                    <a:pt x="7276207" y="5679304"/>
                    <a:pt x="7276207" y="5679304"/>
                    <a:pt x="7276207" y="5679304"/>
                  </a:cubicBezTo>
                  <a:cubicBezTo>
                    <a:pt x="7276207" y="5685744"/>
                    <a:pt x="7276207" y="5685744"/>
                    <a:pt x="7276207" y="5685744"/>
                  </a:cubicBezTo>
                  <a:lnTo>
                    <a:pt x="7276207" y="5685744"/>
                  </a:lnTo>
                  <a:cubicBezTo>
                    <a:pt x="7250450" y="5705061"/>
                    <a:pt x="7224694" y="5724378"/>
                    <a:pt x="7205376" y="5737257"/>
                  </a:cubicBezTo>
                  <a:cubicBezTo>
                    <a:pt x="7192498" y="5750135"/>
                    <a:pt x="7173181" y="5769452"/>
                    <a:pt x="7166742" y="5775891"/>
                  </a:cubicBezTo>
                  <a:lnTo>
                    <a:pt x="7134546" y="5814526"/>
                  </a:lnTo>
                  <a:lnTo>
                    <a:pt x="7134546" y="5820965"/>
                  </a:lnTo>
                  <a:lnTo>
                    <a:pt x="7128107" y="5820965"/>
                  </a:lnTo>
                  <a:cubicBezTo>
                    <a:pt x="7128107" y="5820965"/>
                    <a:pt x="7128107" y="5814526"/>
                    <a:pt x="7134546" y="5814526"/>
                  </a:cubicBezTo>
                  <a:lnTo>
                    <a:pt x="7121668" y="5820965"/>
                  </a:lnTo>
                  <a:lnTo>
                    <a:pt x="7128107" y="5820965"/>
                  </a:lnTo>
                  <a:cubicBezTo>
                    <a:pt x="7128107" y="5820965"/>
                    <a:pt x="7128107" y="5820965"/>
                    <a:pt x="7128107" y="5827404"/>
                  </a:cubicBezTo>
                  <a:lnTo>
                    <a:pt x="7128107" y="5827404"/>
                  </a:lnTo>
                  <a:cubicBezTo>
                    <a:pt x="7128107" y="5827404"/>
                    <a:pt x="7128107" y="5827404"/>
                    <a:pt x="7121668" y="5833843"/>
                  </a:cubicBezTo>
                  <a:lnTo>
                    <a:pt x="7102350" y="5859600"/>
                  </a:lnTo>
                  <a:lnTo>
                    <a:pt x="7083033" y="5885356"/>
                  </a:lnTo>
                  <a:lnTo>
                    <a:pt x="7083033" y="5917552"/>
                  </a:lnTo>
                  <a:cubicBezTo>
                    <a:pt x="7083033" y="5923991"/>
                    <a:pt x="7076594" y="5923991"/>
                    <a:pt x="7076594" y="5930430"/>
                  </a:cubicBezTo>
                  <a:lnTo>
                    <a:pt x="7089472" y="5969065"/>
                  </a:lnTo>
                  <a:cubicBezTo>
                    <a:pt x="7089472" y="5975504"/>
                    <a:pt x="7089472" y="5975504"/>
                    <a:pt x="7089472" y="5975504"/>
                  </a:cubicBezTo>
                  <a:cubicBezTo>
                    <a:pt x="7089472" y="5981943"/>
                    <a:pt x="7089472" y="5988382"/>
                    <a:pt x="7095911" y="5994821"/>
                  </a:cubicBezTo>
                  <a:cubicBezTo>
                    <a:pt x="7102350" y="6001260"/>
                    <a:pt x="7115229" y="6007700"/>
                    <a:pt x="7121668" y="6007700"/>
                  </a:cubicBezTo>
                  <a:cubicBezTo>
                    <a:pt x="7134546" y="6014139"/>
                    <a:pt x="7140985" y="6020578"/>
                    <a:pt x="7153863" y="6020578"/>
                  </a:cubicBezTo>
                  <a:cubicBezTo>
                    <a:pt x="7160302" y="6027017"/>
                    <a:pt x="7166742" y="6027017"/>
                    <a:pt x="7173181" y="6027017"/>
                  </a:cubicBezTo>
                  <a:cubicBezTo>
                    <a:pt x="7186059" y="6027017"/>
                    <a:pt x="7192498" y="6027017"/>
                    <a:pt x="7205376" y="6020578"/>
                  </a:cubicBezTo>
                  <a:cubicBezTo>
                    <a:pt x="7211816" y="6014139"/>
                    <a:pt x="7224694" y="6007700"/>
                    <a:pt x="7231133" y="6001260"/>
                  </a:cubicBezTo>
                  <a:lnTo>
                    <a:pt x="7231133" y="6007700"/>
                  </a:lnTo>
                  <a:cubicBezTo>
                    <a:pt x="7237572" y="6001260"/>
                    <a:pt x="7244011" y="5988382"/>
                    <a:pt x="7256889" y="5975504"/>
                  </a:cubicBezTo>
                  <a:lnTo>
                    <a:pt x="7308402" y="5904674"/>
                  </a:lnTo>
                  <a:cubicBezTo>
                    <a:pt x="7314841" y="5891796"/>
                    <a:pt x="7314841" y="5885356"/>
                    <a:pt x="7314841" y="5885356"/>
                  </a:cubicBezTo>
                  <a:cubicBezTo>
                    <a:pt x="7321280" y="5866039"/>
                    <a:pt x="7327720" y="5846722"/>
                    <a:pt x="7334159" y="5827404"/>
                  </a:cubicBezTo>
                  <a:cubicBezTo>
                    <a:pt x="7340598" y="5808087"/>
                    <a:pt x="7340598" y="5795209"/>
                    <a:pt x="7347037" y="5782330"/>
                  </a:cubicBezTo>
                  <a:cubicBezTo>
                    <a:pt x="7347037" y="5763013"/>
                    <a:pt x="7353476" y="5750135"/>
                    <a:pt x="7353476" y="5743696"/>
                  </a:cubicBezTo>
                  <a:cubicBezTo>
                    <a:pt x="7353476" y="5743696"/>
                    <a:pt x="7353476" y="5737257"/>
                    <a:pt x="7353476" y="5737257"/>
                  </a:cubicBezTo>
                  <a:lnTo>
                    <a:pt x="7353476" y="5692183"/>
                  </a:lnTo>
                  <a:cubicBezTo>
                    <a:pt x="7353476" y="5685744"/>
                    <a:pt x="7359915" y="5672865"/>
                    <a:pt x="7366354" y="5659987"/>
                  </a:cubicBezTo>
                  <a:cubicBezTo>
                    <a:pt x="7379233" y="5647109"/>
                    <a:pt x="7398550" y="5634231"/>
                    <a:pt x="7411428" y="5621352"/>
                  </a:cubicBezTo>
                  <a:lnTo>
                    <a:pt x="7533771" y="5531205"/>
                  </a:lnTo>
                  <a:cubicBezTo>
                    <a:pt x="7546650" y="5518326"/>
                    <a:pt x="7565967" y="5505448"/>
                    <a:pt x="7578845" y="5492570"/>
                  </a:cubicBezTo>
                  <a:cubicBezTo>
                    <a:pt x="7585285" y="5479692"/>
                    <a:pt x="7591724" y="5473253"/>
                    <a:pt x="7591724" y="5460374"/>
                  </a:cubicBezTo>
                  <a:cubicBezTo>
                    <a:pt x="7591724" y="5460374"/>
                    <a:pt x="7591724" y="5453935"/>
                    <a:pt x="7578845" y="5453935"/>
                  </a:cubicBezTo>
                  <a:lnTo>
                    <a:pt x="7572406" y="5453935"/>
                  </a:lnTo>
                  <a:cubicBezTo>
                    <a:pt x="7553089" y="5466814"/>
                    <a:pt x="7540211" y="5473253"/>
                    <a:pt x="7527332" y="5486131"/>
                  </a:cubicBezTo>
                  <a:cubicBezTo>
                    <a:pt x="7514454" y="5492570"/>
                    <a:pt x="7508015" y="5499009"/>
                    <a:pt x="7501576" y="5511887"/>
                  </a:cubicBezTo>
                  <a:cubicBezTo>
                    <a:pt x="7495137" y="5518326"/>
                    <a:pt x="7488698" y="5524766"/>
                    <a:pt x="7482259" y="5524766"/>
                  </a:cubicBezTo>
                  <a:cubicBezTo>
                    <a:pt x="7482259" y="5531205"/>
                    <a:pt x="7475820" y="5531205"/>
                    <a:pt x="7475820" y="5531205"/>
                  </a:cubicBezTo>
                  <a:cubicBezTo>
                    <a:pt x="7475820" y="5531205"/>
                    <a:pt x="7475820" y="5531205"/>
                    <a:pt x="7475820" y="5531205"/>
                  </a:cubicBezTo>
                  <a:cubicBezTo>
                    <a:pt x="7475820" y="5531205"/>
                    <a:pt x="7475820" y="5531205"/>
                    <a:pt x="7475820" y="5531205"/>
                  </a:cubicBezTo>
                  <a:lnTo>
                    <a:pt x="7462941" y="5537644"/>
                  </a:lnTo>
                  <a:lnTo>
                    <a:pt x="7469380" y="5544083"/>
                  </a:lnTo>
                  <a:lnTo>
                    <a:pt x="7469380" y="5544083"/>
                  </a:lnTo>
                  <a:cubicBezTo>
                    <a:pt x="7443624" y="5556961"/>
                    <a:pt x="7430746" y="5569839"/>
                    <a:pt x="7430746" y="5576279"/>
                  </a:cubicBezTo>
                  <a:cubicBezTo>
                    <a:pt x="7424306" y="5582718"/>
                    <a:pt x="7417867" y="5589157"/>
                    <a:pt x="7417867" y="5589157"/>
                  </a:cubicBezTo>
                  <a:cubicBezTo>
                    <a:pt x="7417867" y="5589157"/>
                    <a:pt x="7417867" y="5589157"/>
                    <a:pt x="7417867" y="5582718"/>
                  </a:cubicBezTo>
                  <a:cubicBezTo>
                    <a:pt x="7411428" y="5589157"/>
                    <a:pt x="7411428" y="5589157"/>
                    <a:pt x="7404989" y="5595596"/>
                  </a:cubicBezTo>
                  <a:cubicBezTo>
                    <a:pt x="7404989" y="5595596"/>
                    <a:pt x="7411428" y="5595596"/>
                    <a:pt x="7411428" y="5595596"/>
                  </a:cubicBezTo>
                  <a:cubicBezTo>
                    <a:pt x="7411428" y="5595596"/>
                    <a:pt x="7404989" y="5602035"/>
                    <a:pt x="7398550" y="5602035"/>
                  </a:cubicBezTo>
                  <a:cubicBezTo>
                    <a:pt x="7398550" y="5608474"/>
                    <a:pt x="7392111" y="5608474"/>
                    <a:pt x="7392111" y="5608474"/>
                  </a:cubicBezTo>
                  <a:lnTo>
                    <a:pt x="7392111" y="5608474"/>
                  </a:lnTo>
                  <a:cubicBezTo>
                    <a:pt x="7372794" y="5621352"/>
                    <a:pt x="7366354" y="5627792"/>
                    <a:pt x="7359915" y="5627792"/>
                  </a:cubicBezTo>
                  <a:cubicBezTo>
                    <a:pt x="7353476" y="5634231"/>
                    <a:pt x="7353476" y="5634231"/>
                    <a:pt x="7353476" y="5634231"/>
                  </a:cubicBezTo>
                  <a:lnTo>
                    <a:pt x="7353476" y="5634231"/>
                  </a:lnTo>
                  <a:cubicBezTo>
                    <a:pt x="7353476" y="5614913"/>
                    <a:pt x="7347037" y="5602035"/>
                    <a:pt x="7334159" y="5582718"/>
                  </a:cubicBezTo>
                  <a:cubicBezTo>
                    <a:pt x="7327720" y="5563400"/>
                    <a:pt x="7314841" y="5550522"/>
                    <a:pt x="7301963" y="5537644"/>
                  </a:cubicBezTo>
                  <a:cubicBezTo>
                    <a:pt x="7295524" y="5524766"/>
                    <a:pt x="7282646" y="5518326"/>
                    <a:pt x="7269768" y="5511887"/>
                  </a:cubicBezTo>
                  <a:cubicBezTo>
                    <a:pt x="7256889" y="5499009"/>
                    <a:pt x="7250450" y="5499009"/>
                    <a:pt x="7244011" y="5499009"/>
                  </a:cubicBezTo>
                  <a:cubicBezTo>
                    <a:pt x="7244011" y="5499009"/>
                    <a:pt x="7244011" y="5499009"/>
                    <a:pt x="7237572" y="5499009"/>
                  </a:cubicBezTo>
                  <a:cubicBezTo>
                    <a:pt x="7237572" y="5499009"/>
                    <a:pt x="7237572" y="5499009"/>
                    <a:pt x="7237572" y="5499009"/>
                  </a:cubicBezTo>
                  <a:cubicBezTo>
                    <a:pt x="7224694" y="5499009"/>
                    <a:pt x="7218255" y="5499009"/>
                    <a:pt x="7218255" y="5499009"/>
                  </a:cubicBezTo>
                  <a:cubicBezTo>
                    <a:pt x="7211816" y="5499009"/>
                    <a:pt x="7205376" y="5499009"/>
                    <a:pt x="7198937" y="5505448"/>
                  </a:cubicBezTo>
                  <a:cubicBezTo>
                    <a:pt x="7186059" y="5505448"/>
                    <a:pt x="7179620" y="5511887"/>
                    <a:pt x="7166742" y="5518326"/>
                  </a:cubicBezTo>
                  <a:cubicBezTo>
                    <a:pt x="7160302" y="5524766"/>
                    <a:pt x="7147424" y="5531205"/>
                    <a:pt x="7134546" y="5537644"/>
                  </a:cubicBezTo>
                  <a:cubicBezTo>
                    <a:pt x="7128107" y="5544083"/>
                    <a:pt x="7121668" y="5550522"/>
                    <a:pt x="7115229" y="5556961"/>
                  </a:cubicBezTo>
                  <a:lnTo>
                    <a:pt x="7115229" y="5556961"/>
                  </a:lnTo>
                  <a:cubicBezTo>
                    <a:pt x="7108790" y="5556961"/>
                    <a:pt x="7102350" y="5563400"/>
                    <a:pt x="7095911" y="5569839"/>
                  </a:cubicBezTo>
                  <a:cubicBezTo>
                    <a:pt x="7089472" y="5576279"/>
                    <a:pt x="7083033" y="5589157"/>
                    <a:pt x="7070155" y="5595596"/>
                  </a:cubicBezTo>
                  <a:cubicBezTo>
                    <a:pt x="7063716" y="5608474"/>
                    <a:pt x="7057276" y="5614913"/>
                    <a:pt x="7057276" y="5621352"/>
                  </a:cubicBezTo>
                  <a:cubicBezTo>
                    <a:pt x="7050837" y="5634231"/>
                    <a:pt x="7044398" y="5634231"/>
                    <a:pt x="7044398" y="5640670"/>
                  </a:cubicBezTo>
                  <a:lnTo>
                    <a:pt x="7031520" y="5659987"/>
                  </a:lnTo>
                  <a:lnTo>
                    <a:pt x="7031520" y="5653548"/>
                  </a:lnTo>
                  <a:cubicBezTo>
                    <a:pt x="7031520" y="5653548"/>
                    <a:pt x="7031520" y="5653548"/>
                    <a:pt x="7031520" y="5653548"/>
                  </a:cubicBezTo>
                  <a:cubicBezTo>
                    <a:pt x="7031520" y="5640670"/>
                    <a:pt x="7031520" y="5621352"/>
                    <a:pt x="7037959" y="5595596"/>
                  </a:cubicBezTo>
                  <a:cubicBezTo>
                    <a:pt x="7050837" y="5569839"/>
                    <a:pt x="7057276" y="5550522"/>
                    <a:pt x="7063716" y="5524766"/>
                  </a:cubicBezTo>
                  <a:cubicBezTo>
                    <a:pt x="7076594" y="5499009"/>
                    <a:pt x="7083033" y="5479692"/>
                    <a:pt x="7089472" y="5460374"/>
                  </a:cubicBezTo>
                  <a:cubicBezTo>
                    <a:pt x="7095911" y="5441057"/>
                    <a:pt x="7102350" y="5428179"/>
                    <a:pt x="7108790" y="5428179"/>
                  </a:cubicBezTo>
                  <a:cubicBezTo>
                    <a:pt x="7121668" y="5428179"/>
                    <a:pt x="7140985" y="5421740"/>
                    <a:pt x="7153863" y="5415301"/>
                  </a:cubicBezTo>
                  <a:cubicBezTo>
                    <a:pt x="7173181" y="5408861"/>
                    <a:pt x="7186059" y="5395983"/>
                    <a:pt x="7198937" y="5389544"/>
                  </a:cubicBezTo>
                  <a:cubicBezTo>
                    <a:pt x="7211816" y="5376666"/>
                    <a:pt x="7218255" y="5363788"/>
                    <a:pt x="7231133" y="5350909"/>
                  </a:cubicBezTo>
                  <a:cubicBezTo>
                    <a:pt x="7237572" y="5344470"/>
                    <a:pt x="7250450" y="5331592"/>
                    <a:pt x="7256889" y="5318714"/>
                  </a:cubicBezTo>
                  <a:cubicBezTo>
                    <a:pt x="7276207" y="5299396"/>
                    <a:pt x="7289085" y="5273640"/>
                    <a:pt x="7301963" y="5254323"/>
                  </a:cubicBezTo>
                  <a:cubicBezTo>
                    <a:pt x="7314841" y="5228566"/>
                    <a:pt x="7327720" y="5209249"/>
                    <a:pt x="7340598" y="5189931"/>
                  </a:cubicBezTo>
                  <a:cubicBezTo>
                    <a:pt x="7347037" y="5164175"/>
                    <a:pt x="7353476" y="5144857"/>
                    <a:pt x="7359915" y="5119101"/>
                  </a:cubicBezTo>
                  <a:cubicBezTo>
                    <a:pt x="7359915" y="5099784"/>
                    <a:pt x="7366354" y="5074027"/>
                    <a:pt x="7366354" y="5048271"/>
                  </a:cubicBezTo>
                  <a:cubicBezTo>
                    <a:pt x="7366354" y="5022514"/>
                    <a:pt x="7359915" y="5003197"/>
                    <a:pt x="7347037" y="4996758"/>
                  </a:cubicBezTo>
                  <a:cubicBezTo>
                    <a:pt x="7327720" y="4983879"/>
                    <a:pt x="7308402" y="4977440"/>
                    <a:pt x="7282646" y="4977440"/>
                  </a:cubicBezTo>
                  <a:cubicBezTo>
                    <a:pt x="7263328" y="4977440"/>
                    <a:pt x="7244011" y="4990319"/>
                    <a:pt x="7224694" y="5003197"/>
                  </a:cubicBezTo>
                  <a:close/>
                  <a:moveTo>
                    <a:pt x="7147424" y="5254323"/>
                  </a:moveTo>
                  <a:cubicBezTo>
                    <a:pt x="7153863" y="5215688"/>
                    <a:pt x="7173181" y="5177053"/>
                    <a:pt x="7198937" y="5138418"/>
                  </a:cubicBezTo>
                  <a:lnTo>
                    <a:pt x="7244011" y="5067588"/>
                  </a:lnTo>
                  <a:cubicBezTo>
                    <a:pt x="7256889" y="5054710"/>
                    <a:pt x="7263328" y="5041832"/>
                    <a:pt x="7276207" y="5035392"/>
                  </a:cubicBezTo>
                  <a:cubicBezTo>
                    <a:pt x="7282646" y="5022514"/>
                    <a:pt x="7295524" y="5016075"/>
                    <a:pt x="7301963" y="5016075"/>
                  </a:cubicBezTo>
                  <a:cubicBezTo>
                    <a:pt x="7308402" y="5016075"/>
                    <a:pt x="7314841" y="5022514"/>
                    <a:pt x="7314841" y="5022514"/>
                  </a:cubicBezTo>
                  <a:cubicBezTo>
                    <a:pt x="7321280" y="5028953"/>
                    <a:pt x="7321280" y="5035392"/>
                    <a:pt x="7321280" y="5041832"/>
                  </a:cubicBezTo>
                  <a:cubicBezTo>
                    <a:pt x="7321280" y="5041832"/>
                    <a:pt x="7321280" y="5048271"/>
                    <a:pt x="7321280" y="5048271"/>
                  </a:cubicBezTo>
                  <a:lnTo>
                    <a:pt x="7321280" y="5061149"/>
                  </a:lnTo>
                  <a:lnTo>
                    <a:pt x="7321280" y="5086905"/>
                  </a:lnTo>
                  <a:cubicBezTo>
                    <a:pt x="7321280" y="5112662"/>
                    <a:pt x="7314841" y="5138418"/>
                    <a:pt x="7308402" y="5157736"/>
                  </a:cubicBezTo>
                  <a:lnTo>
                    <a:pt x="7256889" y="5247883"/>
                  </a:lnTo>
                  <a:cubicBezTo>
                    <a:pt x="7256889" y="5247883"/>
                    <a:pt x="7256889" y="5247883"/>
                    <a:pt x="7256889" y="5247883"/>
                  </a:cubicBezTo>
                  <a:cubicBezTo>
                    <a:pt x="7256889" y="5247883"/>
                    <a:pt x="7250450" y="5254323"/>
                    <a:pt x="7250450" y="5254323"/>
                  </a:cubicBezTo>
                  <a:lnTo>
                    <a:pt x="7250450" y="5254323"/>
                  </a:lnTo>
                  <a:cubicBezTo>
                    <a:pt x="7250450" y="5260762"/>
                    <a:pt x="7244011" y="5260762"/>
                    <a:pt x="7244011" y="5260762"/>
                  </a:cubicBezTo>
                  <a:lnTo>
                    <a:pt x="7237572" y="5267201"/>
                  </a:lnTo>
                  <a:lnTo>
                    <a:pt x="7237572" y="5273640"/>
                  </a:lnTo>
                  <a:lnTo>
                    <a:pt x="7179620" y="5344470"/>
                  </a:lnTo>
                  <a:cubicBezTo>
                    <a:pt x="7166742" y="5350909"/>
                    <a:pt x="7160302" y="5363788"/>
                    <a:pt x="7147424" y="5370227"/>
                  </a:cubicBezTo>
                  <a:cubicBezTo>
                    <a:pt x="7134546" y="5383105"/>
                    <a:pt x="7121668" y="5383105"/>
                    <a:pt x="7115229" y="5383105"/>
                  </a:cubicBezTo>
                  <a:cubicBezTo>
                    <a:pt x="7121668" y="5338031"/>
                    <a:pt x="7134546" y="5299396"/>
                    <a:pt x="7147424" y="5254323"/>
                  </a:cubicBezTo>
                  <a:close/>
                  <a:moveTo>
                    <a:pt x="5595596" y="5621352"/>
                  </a:moveTo>
                  <a:lnTo>
                    <a:pt x="5582718" y="5589157"/>
                  </a:lnTo>
                  <a:cubicBezTo>
                    <a:pt x="5582718" y="5576279"/>
                    <a:pt x="5589157" y="5556961"/>
                    <a:pt x="5602035" y="5544083"/>
                  </a:cubicBezTo>
                  <a:cubicBezTo>
                    <a:pt x="5608474" y="5524766"/>
                    <a:pt x="5621353" y="5511887"/>
                    <a:pt x="5640670" y="5492570"/>
                  </a:cubicBezTo>
                  <a:cubicBezTo>
                    <a:pt x="5653548" y="5479692"/>
                    <a:pt x="5672866" y="5473253"/>
                    <a:pt x="5692183" y="5466814"/>
                  </a:cubicBezTo>
                  <a:cubicBezTo>
                    <a:pt x="5711500" y="5460374"/>
                    <a:pt x="5730818" y="5466814"/>
                    <a:pt x="5743696" y="5473253"/>
                  </a:cubicBezTo>
                  <a:lnTo>
                    <a:pt x="5756574" y="5479692"/>
                  </a:lnTo>
                  <a:lnTo>
                    <a:pt x="5763013" y="5486131"/>
                  </a:lnTo>
                  <a:cubicBezTo>
                    <a:pt x="5763013" y="5486131"/>
                    <a:pt x="5763013" y="5486131"/>
                    <a:pt x="5756574" y="5486131"/>
                  </a:cubicBezTo>
                  <a:cubicBezTo>
                    <a:pt x="5756574" y="5486131"/>
                    <a:pt x="5756574" y="5486131"/>
                    <a:pt x="5756574" y="5492570"/>
                  </a:cubicBezTo>
                  <a:cubicBezTo>
                    <a:pt x="5756574" y="5492570"/>
                    <a:pt x="5750135" y="5492570"/>
                    <a:pt x="5750135" y="5492570"/>
                  </a:cubicBezTo>
                  <a:lnTo>
                    <a:pt x="5750135" y="5492570"/>
                  </a:lnTo>
                  <a:lnTo>
                    <a:pt x="5724379" y="5537644"/>
                  </a:lnTo>
                  <a:cubicBezTo>
                    <a:pt x="5717939" y="5544083"/>
                    <a:pt x="5711500" y="5550522"/>
                    <a:pt x="5698622" y="5556961"/>
                  </a:cubicBezTo>
                  <a:cubicBezTo>
                    <a:pt x="5685744" y="5569839"/>
                    <a:pt x="5672866" y="5582718"/>
                    <a:pt x="5659987" y="5589157"/>
                  </a:cubicBezTo>
                  <a:cubicBezTo>
                    <a:pt x="5653548" y="5602035"/>
                    <a:pt x="5640670" y="5608474"/>
                    <a:pt x="5627792" y="5614913"/>
                  </a:cubicBezTo>
                  <a:cubicBezTo>
                    <a:pt x="5614914" y="5627792"/>
                    <a:pt x="5608474" y="5627792"/>
                    <a:pt x="5602035" y="5627792"/>
                  </a:cubicBezTo>
                  <a:cubicBezTo>
                    <a:pt x="5595596" y="5627792"/>
                    <a:pt x="5595596" y="5627792"/>
                    <a:pt x="5595596" y="5621352"/>
                  </a:cubicBezTo>
                  <a:close/>
                  <a:moveTo>
                    <a:pt x="6922055" y="5595596"/>
                  </a:moveTo>
                  <a:lnTo>
                    <a:pt x="6934933" y="5582718"/>
                  </a:lnTo>
                  <a:cubicBezTo>
                    <a:pt x="6934933" y="5582718"/>
                    <a:pt x="6934933" y="5582718"/>
                    <a:pt x="6941372" y="5582718"/>
                  </a:cubicBezTo>
                  <a:cubicBezTo>
                    <a:pt x="6941372" y="5582718"/>
                    <a:pt x="6941372" y="5582718"/>
                    <a:pt x="6941372" y="5582718"/>
                  </a:cubicBezTo>
                  <a:cubicBezTo>
                    <a:pt x="6941372" y="5582718"/>
                    <a:pt x="6941372" y="5589157"/>
                    <a:pt x="6941372" y="5589157"/>
                  </a:cubicBezTo>
                  <a:cubicBezTo>
                    <a:pt x="6941372" y="5595596"/>
                    <a:pt x="6934933" y="5595596"/>
                    <a:pt x="6934933" y="5595596"/>
                  </a:cubicBezTo>
                  <a:lnTo>
                    <a:pt x="6928494" y="5589157"/>
                  </a:lnTo>
                  <a:lnTo>
                    <a:pt x="6928494" y="5595596"/>
                  </a:lnTo>
                  <a:cubicBezTo>
                    <a:pt x="6928494" y="5602035"/>
                    <a:pt x="6928494" y="5602035"/>
                    <a:pt x="6922055" y="5602035"/>
                  </a:cubicBezTo>
                  <a:cubicBezTo>
                    <a:pt x="6922055" y="5602035"/>
                    <a:pt x="6922055" y="5595596"/>
                    <a:pt x="6922055" y="5595596"/>
                  </a:cubicBezTo>
                  <a:close/>
                  <a:moveTo>
                    <a:pt x="7134546" y="5962626"/>
                  </a:moveTo>
                  <a:cubicBezTo>
                    <a:pt x="7134546" y="5949748"/>
                    <a:pt x="7128107" y="5943308"/>
                    <a:pt x="7128107" y="5936869"/>
                  </a:cubicBezTo>
                  <a:cubicBezTo>
                    <a:pt x="7128107" y="5923991"/>
                    <a:pt x="7134546" y="5904674"/>
                    <a:pt x="7147424" y="5885356"/>
                  </a:cubicBezTo>
                  <a:cubicBezTo>
                    <a:pt x="7160302" y="5866039"/>
                    <a:pt x="7173181" y="5846722"/>
                    <a:pt x="7192498" y="5827404"/>
                  </a:cubicBezTo>
                  <a:cubicBezTo>
                    <a:pt x="7205376" y="5808087"/>
                    <a:pt x="7224694" y="5788770"/>
                    <a:pt x="7237572" y="5775891"/>
                  </a:cubicBezTo>
                  <a:cubicBezTo>
                    <a:pt x="7256889" y="5756574"/>
                    <a:pt x="7263328" y="5750135"/>
                    <a:pt x="7276207" y="5743696"/>
                  </a:cubicBezTo>
                  <a:lnTo>
                    <a:pt x="7276207" y="5750135"/>
                  </a:lnTo>
                  <a:cubicBezTo>
                    <a:pt x="7276207" y="5750135"/>
                    <a:pt x="7276207" y="5756574"/>
                    <a:pt x="7269768" y="5756574"/>
                  </a:cubicBezTo>
                  <a:cubicBezTo>
                    <a:pt x="7269768" y="5763013"/>
                    <a:pt x="7269768" y="5763013"/>
                    <a:pt x="7269768" y="5769452"/>
                  </a:cubicBezTo>
                  <a:lnTo>
                    <a:pt x="7269768" y="5763013"/>
                  </a:lnTo>
                  <a:lnTo>
                    <a:pt x="7244011" y="5866039"/>
                  </a:lnTo>
                  <a:cubicBezTo>
                    <a:pt x="7237572" y="5878917"/>
                    <a:pt x="7231133" y="5898235"/>
                    <a:pt x="7224694" y="5911113"/>
                  </a:cubicBezTo>
                  <a:cubicBezTo>
                    <a:pt x="7218255" y="5930430"/>
                    <a:pt x="7211816" y="5936869"/>
                    <a:pt x="7205376" y="5943308"/>
                  </a:cubicBezTo>
                  <a:lnTo>
                    <a:pt x="7205376" y="5949748"/>
                  </a:lnTo>
                  <a:lnTo>
                    <a:pt x="7198937" y="5949748"/>
                  </a:lnTo>
                  <a:cubicBezTo>
                    <a:pt x="7198937" y="5949748"/>
                    <a:pt x="7198937" y="5949748"/>
                    <a:pt x="7198937" y="5956187"/>
                  </a:cubicBezTo>
                  <a:cubicBezTo>
                    <a:pt x="7198937" y="5956187"/>
                    <a:pt x="7198937" y="5949748"/>
                    <a:pt x="7198937" y="5949748"/>
                  </a:cubicBezTo>
                  <a:cubicBezTo>
                    <a:pt x="7192498" y="5956187"/>
                    <a:pt x="7186059" y="5962626"/>
                    <a:pt x="7179620" y="5969065"/>
                  </a:cubicBezTo>
                  <a:cubicBezTo>
                    <a:pt x="7173181" y="5969065"/>
                    <a:pt x="7166742" y="5975504"/>
                    <a:pt x="7160302" y="5975504"/>
                  </a:cubicBezTo>
                  <a:cubicBezTo>
                    <a:pt x="7147424" y="5975504"/>
                    <a:pt x="7140985" y="5969065"/>
                    <a:pt x="7134546" y="5962626"/>
                  </a:cubicBezTo>
                  <a:close/>
                  <a:moveTo>
                    <a:pt x="8699252" y="5041832"/>
                  </a:moveTo>
                  <a:lnTo>
                    <a:pt x="8647739" y="5054710"/>
                  </a:lnTo>
                  <a:lnTo>
                    <a:pt x="8641300" y="5054710"/>
                  </a:lnTo>
                  <a:lnTo>
                    <a:pt x="8602665" y="5086905"/>
                  </a:lnTo>
                  <a:lnTo>
                    <a:pt x="8615544" y="5086905"/>
                  </a:lnTo>
                  <a:cubicBezTo>
                    <a:pt x="8570470" y="5119101"/>
                    <a:pt x="8525396" y="5157736"/>
                    <a:pt x="8486761" y="5202810"/>
                  </a:cubicBezTo>
                  <a:cubicBezTo>
                    <a:pt x="8454566" y="5247883"/>
                    <a:pt x="8422370" y="5292957"/>
                    <a:pt x="8396614" y="5344470"/>
                  </a:cubicBezTo>
                  <a:cubicBezTo>
                    <a:pt x="8377296" y="5383105"/>
                    <a:pt x="8357979" y="5421740"/>
                    <a:pt x="8345101" y="5466814"/>
                  </a:cubicBezTo>
                  <a:lnTo>
                    <a:pt x="8312905" y="5486131"/>
                  </a:lnTo>
                  <a:cubicBezTo>
                    <a:pt x="8306466" y="5486131"/>
                    <a:pt x="8300027" y="5486131"/>
                    <a:pt x="8293588" y="5486131"/>
                  </a:cubicBezTo>
                  <a:lnTo>
                    <a:pt x="8287149" y="5486131"/>
                  </a:lnTo>
                  <a:cubicBezTo>
                    <a:pt x="8261392" y="5492570"/>
                    <a:pt x="8242075" y="5492570"/>
                    <a:pt x="8216318" y="5499009"/>
                  </a:cubicBezTo>
                  <a:cubicBezTo>
                    <a:pt x="8197001" y="5505448"/>
                    <a:pt x="8171244" y="5505448"/>
                    <a:pt x="8151927" y="5505448"/>
                  </a:cubicBezTo>
                  <a:cubicBezTo>
                    <a:pt x="8145488" y="5505448"/>
                    <a:pt x="8145488" y="5505448"/>
                    <a:pt x="8145488" y="5499009"/>
                  </a:cubicBezTo>
                  <a:lnTo>
                    <a:pt x="8145488" y="5466814"/>
                  </a:lnTo>
                  <a:cubicBezTo>
                    <a:pt x="8145488" y="5466814"/>
                    <a:pt x="8145488" y="5460374"/>
                    <a:pt x="8145488" y="5460374"/>
                  </a:cubicBezTo>
                  <a:cubicBezTo>
                    <a:pt x="8145488" y="5460374"/>
                    <a:pt x="8145488" y="5453935"/>
                    <a:pt x="8145488" y="5447496"/>
                  </a:cubicBezTo>
                  <a:cubicBezTo>
                    <a:pt x="8145488" y="5447496"/>
                    <a:pt x="8145488" y="5447496"/>
                    <a:pt x="8145488" y="5441057"/>
                  </a:cubicBezTo>
                  <a:cubicBezTo>
                    <a:pt x="8145488" y="5421740"/>
                    <a:pt x="8145488" y="5402422"/>
                    <a:pt x="8132610" y="5376666"/>
                  </a:cubicBezTo>
                  <a:cubicBezTo>
                    <a:pt x="8126171" y="5357348"/>
                    <a:pt x="8119731" y="5338031"/>
                    <a:pt x="8106853" y="5318714"/>
                  </a:cubicBezTo>
                  <a:cubicBezTo>
                    <a:pt x="8093975" y="5305836"/>
                    <a:pt x="8074658" y="5286518"/>
                    <a:pt x="8055340" y="5280079"/>
                  </a:cubicBezTo>
                  <a:cubicBezTo>
                    <a:pt x="8036023" y="5267201"/>
                    <a:pt x="8023145" y="5260762"/>
                    <a:pt x="7997388" y="5260762"/>
                  </a:cubicBezTo>
                  <a:cubicBezTo>
                    <a:pt x="7984510" y="5260762"/>
                    <a:pt x="7965193" y="5260762"/>
                    <a:pt x="7945875" y="5267201"/>
                  </a:cubicBezTo>
                  <a:cubicBezTo>
                    <a:pt x="7932997" y="5273640"/>
                    <a:pt x="7913680" y="5286518"/>
                    <a:pt x="7900801" y="5292957"/>
                  </a:cubicBezTo>
                  <a:cubicBezTo>
                    <a:pt x="7887923" y="5305836"/>
                    <a:pt x="7875045" y="5312275"/>
                    <a:pt x="7862167" y="5325153"/>
                  </a:cubicBezTo>
                  <a:cubicBezTo>
                    <a:pt x="7855728" y="5338031"/>
                    <a:pt x="7849289" y="5350909"/>
                    <a:pt x="7842849" y="5357348"/>
                  </a:cubicBezTo>
                  <a:cubicBezTo>
                    <a:pt x="7842849" y="5363788"/>
                    <a:pt x="7842849" y="5363788"/>
                    <a:pt x="7842849" y="5370227"/>
                  </a:cubicBezTo>
                  <a:cubicBezTo>
                    <a:pt x="7836410" y="5376666"/>
                    <a:pt x="7836410" y="5383105"/>
                    <a:pt x="7842849" y="5383105"/>
                  </a:cubicBezTo>
                  <a:cubicBezTo>
                    <a:pt x="7842849" y="5408861"/>
                    <a:pt x="7842849" y="5428179"/>
                    <a:pt x="7855728" y="5447496"/>
                  </a:cubicBezTo>
                  <a:cubicBezTo>
                    <a:pt x="7862167" y="5460374"/>
                    <a:pt x="7875045" y="5473253"/>
                    <a:pt x="7887923" y="5479692"/>
                  </a:cubicBezTo>
                  <a:lnTo>
                    <a:pt x="7978071" y="5524766"/>
                  </a:lnTo>
                  <a:cubicBezTo>
                    <a:pt x="7978071" y="5524766"/>
                    <a:pt x="7978071" y="5524766"/>
                    <a:pt x="7984510" y="5531205"/>
                  </a:cubicBezTo>
                  <a:lnTo>
                    <a:pt x="7978071" y="5531205"/>
                  </a:lnTo>
                  <a:cubicBezTo>
                    <a:pt x="7971632" y="5531205"/>
                    <a:pt x="7958753" y="5531205"/>
                    <a:pt x="7939436" y="5537644"/>
                  </a:cubicBezTo>
                  <a:cubicBezTo>
                    <a:pt x="7926558" y="5544083"/>
                    <a:pt x="7907240" y="5556961"/>
                    <a:pt x="7894362" y="5576279"/>
                  </a:cubicBezTo>
                  <a:cubicBezTo>
                    <a:pt x="7881484" y="5595596"/>
                    <a:pt x="7868606" y="5614913"/>
                    <a:pt x="7862167" y="5627792"/>
                  </a:cubicBezTo>
                  <a:cubicBezTo>
                    <a:pt x="7849289" y="5647109"/>
                    <a:pt x="7842849" y="5659987"/>
                    <a:pt x="7836410" y="5679304"/>
                  </a:cubicBezTo>
                  <a:cubicBezTo>
                    <a:pt x="7829971" y="5698622"/>
                    <a:pt x="7829971" y="5711500"/>
                    <a:pt x="7823532" y="5730817"/>
                  </a:cubicBezTo>
                  <a:cubicBezTo>
                    <a:pt x="7823532" y="5750135"/>
                    <a:pt x="7823532" y="5769452"/>
                    <a:pt x="7823532" y="5795209"/>
                  </a:cubicBezTo>
                  <a:cubicBezTo>
                    <a:pt x="7823532" y="5814526"/>
                    <a:pt x="7823532" y="5833843"/>
                    <a:pt x="7836410" y="5853161"/>
                  </a:cubicBezTo>
                  <a:cubicBezTo>
                    <a:pt x="7842849" y="5872478"/>
                    <a:pt x="7855728" y="5891796"/>
                    <a:pt x="7875045" y="5917552"/>
                  </a:cubicBezTo>
                  <a:lnTo>
                    <a:pt x="7913680" y="5923991"/>
                  </a:lnTo>
                  <a:cubicBezTo>
                    <a:pt x="7920119" y="5923991"/>
                    <a:pt x="7932997" y="5923991"/>
                    <a:pt x="7945875" y="5923991"/>
                  </a:cubicBezTo>
                  <a:cubicBezTo>
                    <a:pt x="7952314" y="5923991"/>
                    <a:pt x="7965193" y="5917552"/>
                    <a:pt x="7984510" y="5911113"/>
                  </a:cubicBezTo>
                  <a:cubicBezTo>
                    <a:pt x="7997388" y="5898235"/>
                    <a:pt x="8010266" y="5885356"/>
                    <a:pt x="8023145" y="5872478"/>
                  </a:cubicBezTo>
                  <a:cubicBezTo>
                    <a:pt x="8042462" y="5853161"/>
                    <a:pt x="8055340" y="5833843"/>
                    <a:pt x="8068219" y="5808087"/>
                  </a:cubicBezTo>
                  <a:cubicBezTo>
                    <a:pt x="8081097" y="5782330"/>
                    <a:pt x="8093975" y="5756574"/>
                    <a:pt x="8106853" y="5730817"/>
                  </a:cubicBezTo>
                  <a:cubicBezTo>
                    <a:pt x="8113292" y="5717939"/>
                    <a:pt x="8119731" y="5698622"/>
                    <a:pt x="8119731" y="5679304"/>
                  </a:cubicBezTo>
                  <a:cubicBezTo>
                    <a:pt x="8126171" y="5653548"/>
                    <a:pt x="8126171" y="5634231"/>
                    <a:pt x="8132610" y="5614913"/>
                  </a:cubicBezTo>
                  <a:cubicBezTo>
                    <a:pt x="8132610" y="5595596"/>
                    <a:pt x="8139049" y="5576279"/>
                    <a:pt x="8145488" y="5563400"/>
                  </a:cubicBezTo>
                  <a:cubicBezTo>
                    <a:pt x="8151927" y="5544083"/>
                    <a:pt x="8158366" y="5537644"/>
                    <a:pt x="8171244" y="5537644"/>
                  </a:cubicBezTo>
                  <a:cubicBezTo>
                    <a:pt x="8190562" y="5537644"/>
                    <a:pt x="8209879" y="5537644"/>
                    <a:pt x="8235636" y="5531205"/>
                  </a:cubicBezTo>
                  <a:cubicBezTo>
                    <a:pt x="8261392" y="5531205"/>
                    <a:pt x="8280710" y="5524766"/>
                    <a:pt x="8300027" y="5518326"/>
                  </a:cubicBezTo>
                  <a:cubicBezTo>
                    <a:pt x="8312905" y="5518326"/>
                    <a:pt x="8319344" y="5511887"/>
                    <a:pt x="8332223" y="5511887"/>
                  </a:cubicBezTo>
                  <a:cubicBezTo>
                    <a:pt x="8312905" y="5563400"/>
                    <a:pt x="8300027" y="5614913"/>
                    <a:pt x="8287149" y="5672865"/>
                  </a:cubicBezTo>
                  <a:lnTo>
                    <a:pt x="8280710" y="5698622"/>
                  </a:lnTo>
                  <a:lnTo>
                    <a:pt x="8216318" y="5711500"/>
                  </a:lnTo>
                  <a:cubicBezTo>
                    <a:pt x="8209879" y="5717939"/>
                    <a:pt x="8203440" y="5717939"/>
                    <a:pt x="8197001" y="5724378"/>
                  </a:cubicBezTo>
                  <a:cubicBezTo>
                    <a:pt x="8197001" y="5724378"/>
                    <a:pt x="8190562" y="5730817"/>
                    <a:pt x="8190562" y="5737257"/>
                  </a:cubicBezTo>
                  <a:cubicBezTo>
                    <a:pt x="8190562" y="5743696"/>
                    <a:pt x="8197001" y="5750135"/>
                    <a:pt x="8203440" y="5750135"/>
                  </a:cubicBezTo>
                  <a:lnTo>
                    <a:pt x="8254953" y="5756574"/>
                  </a:lnTo>
                  <a:cubicBezTo>
                    <a:pt x="8267831" y="5756574"/>
                    <a:pt x="8267831" y="5763013"/>
                    <a:pt x="8267831" y="5769452"/>
                  </a:cubicBezTo>
                  <a:cubicBezTo>
                    <a:pt x="8254953" y="5859600"/>
                    <a:pt x="8248514" y="5943308"/>
                    <a:pt x="8248514" y="6027017"/>
                  </a:cubicBezTo>
                  <a:cubicBezTo>
                    <a:pt x="8248514" y="6059213"/>
                    <a:pt x="8248514" y="6091408"/>
                    <a:pt x="8254953" y="6123604"/>
                  </a:cubicBezTo>
                  <a:cubicBezTo>
                    <a:pt x="8261392" y="6162239"/>
                    <a:pt x="8274271" y="6194434"/>
                    <a:pt x="8287149" y="6226630"/>
                  </a:cubicBezTo>
                  <a:cubicBezTo>
                    <a:pt x="8300027" y="6258825"/>
                    <a:pt x="8319344" y="6284582"/>
                    <a:pt x="8338662" y="6303899"/>
                  </a:cubicBezTo>
                  <a:cubicBezTo>
                    <a:pt x="8364418" y="6329656"/>
                    <a:pt x="8396614" y="6336095"/>
                    <a:pt x="8428809" y="6336095"/>
                  </a:cubicBezTo>
                  <a:cubicBezTo>
                    <a:pt x="8441687" y="6336095"/>
                    <a:pt x="8454566" y="6336095"/>
                    <a:pt x="8467444" y="6329656"/>
                  </a:cubicBezTo>
                  <a:cubicBezTo>
                    <a:pt x="8480322" y="6329656"/>
                    <a:pt x="8486761" y="6323216"/>
                    <a:pt x="8493200" y="6310338"/>
                  </a:cubicBezTo>
                  <a:cubicBezTo>
                    <a:pt x="8506078" y="6303899"/>
                    <a:pt x="8512518" y="6297460"/>
                    <a:pt x="8518957" y="6284582"/>
                  </a:cubicBezTo>
                  <a:cubicBezTo>
                    <a:pt x="8525396" y="6278143"/>
                    <a:pt x="8531835" y="6265264"/>
                    <a:pt x="8531835" y="6258825"/>
                  </a:cubicBezTo>
                  <a:cubicBezTo>
                    <a:pt x="8544713" y="6226630"/>
                    <a:pt x="8564030" y="6194434"/>
                    <a:pt x="8570470" y="6162239"/>
                  </a:cubicBezTo>
                  <a:cubicBezTo>
                    <a:pt x="8583348" y="6130043"/>
                    <a:pt x="8589787" y="6097847"/>
                    <a:pt x="8589787" y="6059213"/>
                  </a:cubicBezTo>
                  <a:cubicBezTo>
                    <a:pt x="8589787" y="6014139"/>
                    <a:pt x="8589787" y="5975504"/>
                    <a:pt x="8576909" y="5936869"/>
                  </a:cubicBezTo>
                  <a:cubicBezTo>
                    <a:pt x="8564030" y="5898235"/>
                    <a:pt x="8551152" y="5866039"/>
                    <a:pt x="8531835" y="5833843"/>
                  </a:cubicBezTo>
                  <a:cubicBezTo>
                    <a:pt x="8512518" y="5808087"/>
                    <a:pt x="8493200" y="5782330"/>
                    <a:pt x="8467444" y="5769452"/>
                  </a:cubicBezTo>
                  <a:cubicBezTo>
                    <a:pt x="8441687" y="5750135"/>
                    <a:pt x="8415931" y="5737257"/>
                    <a:pt x="8383735" y="5730817"/>
                  </a:cubicBezTo>
                  <a:cubicBezTo>
                    <a:pt x="8377296" y="5730817"/>
                    <a:pt x="8377296" y="5730817"/>
                    <a:pt x="8370857" y="5730817"/>
                  </a:cubicBezTo>
                  <a:cubicBezTo>
                    <a:pt x="8377296" y="5724378"/>
                    <a:pt x="8390174" y="5717939"/>
                    <a:pt x="8403053" y="5711500"/>
                  </a:cubicBezTo>
                  <a:cubicBezTo>
                    <a:pt x="8409492" y="5705061"/>
                    <a:pt x="8422370" y="5698622"/>
                    <a:pt x="8435248" y="5692183"/>
                  </a:cubicBezTo>
                  <a:cubicBezTo>
                    <a:pt x="8454566" y="5685744"/>
                    <a:pt x="8467444" y="5685744"/>
                    <a:pt x="8480322" y="5679304"/>
                  </a:cubicBezTo>
                  <a:cubicBezTo>
                    <a:pt x="8493200" y="5672865"/>
                    <a:pt x="8506078" y="5666426"/>
                    <a:pt x="8518957" y="5659987"/>
                  </a:cubicBezTo>
                  <a:cubicBezTo>
                    <a:pt x="8564030" y="5640670"/>
                    <a:pt x="8609105" y="5614913"/>
                    <a:pt x="8647739" y="5595596"/>
                  </a:cubicBezTo>
                  <a:cubicBezTo>
                    <a:pt x="8686374" y="5569839"/>
                    <a:pt x="8731448" y="5544083"/>
                    <a:pt x="8776521" y="5524766"/>
                  </a:cubicBezTo>
                  <a:lnTo>
                    <a:pt x="8815156" y="5492570"/>
                  </a:lnTo>
                  <a:cubicBezTo>
                    <a:pt x="8821595" y="5486131"/>
                    <a:pt x="8828034" y="5486131"/>
                    <a:pt x="8834474" y="5479692"/>
                  </a:cubicBezTo>
                  <a:cubicBezTo>
                    <a:pt x="8840913" y="5473253"/>
                    <a:pt x="8840913" y="5466814"/>
                    <a:pt x="8840913" y="5460374"/>
                  </a:cubicBezTo>
                  <a:cubicBezTo>
                    <a:pt x="8840913" y="5453935"/>
                    <a:pt x="8840913" y="5453935"/>
                    <a:pt x="8834474" y="5453935"/>
                  </a:cubicBezTo>
                  <a:cubicBezTo>
                    <a:pt x="8815156" y="5453935"/>
                    <a:pt x="8795839" y="5460374"/>
                    <a:pt x="8770082" y="5473253"/>
                  </a:cubicBezTo>
                  <a:cubicBezTo>
                    <a:pt x="8744326" y="5486131"/>
                    <a:pt x="8712130" y="5499009"/>
                    <a:pt x="8686374" y="5511887"/>
                  </a:cubicBezTo>
                  <a:cubicBezTo>
                    <a:pt x="8660618" y="5531205"/>
                    <a:pt x="8634861" y="5544083"/>
                    <a:pt x="8609105" y="5556961"/>
                  </a:cubicBezTo>
                  <a:cubicBezTo>
                    <a:pt x="8589787" y="5576279"/>
                    <a:pt x="8570470" y="5582718"/>
                    <a:pt x="8557591" y="5582718"/>
                  </a:cubicBezTo>
                  <a:lnTo>
                    <a:pt x="8551152" y="5589157"/>
                  </a:lnTo>
                  <a:lnTo>
                    <a:pt x="8557591" y="5589157"/>
                  </a:lnTo>
                  <a:cubicBezTo>
                    <a:pt x="8551152" y="5589157"/>
                    <a:pt x="8544713" y="5589157"/>
                    <a:pt x="8544713" y="5589157"/>
                  </a:cubicBezTo>
                  <a:cubicBezTo>
                    <a:pt x="8518957" y="5608474"/>
                    <a:pt x="8493200" y="5621352"/>
                    <a:pt x="8467444" y="5634231"/>
                  </a:cubicBezTo>
                  <a:cubicBezTo>
                    <a:pt x="8441687" y="5647109"/>
                    <a:pt x="8409492" y="5659987"/>
                    <a:pt x="8383735" y="5666426"/>
                  </a:cubicBezTo>
                  <a:cubicBezTo>
                    <a:pt x="8383735" y="5666426"/>
                    <a:pt x="8377296" y="5672865"/>
                    <a:pt x="8377296" y="5672865"/>
                  </a:cubicBezTo>
                  <a:cubicBezTo>
                    <a:pt x="8377296" y="5672865"/>
                    <a:pt x="8370857" y="5666426"/>
                    <a:pt x="8370857" y="5666426"/>
                  </a:cubicBezTo>
                  <a:lnTo>
                    <a:pt x="8396614" y="5563400"/>
                  </a:lnTo>
                  <a:cubicBezTo>
                    <a:pt x="8396614" y="5563400"/>
                    <a:pt x="8396614" y="5563400"/>
                    <a:pt x="8396614" y="5563400"/>
                  </a:cubicBezTo>
                  <a:cubicBezTo>
                    <a:pt x="8396614" y="5556961"/>
                    <a:pt x="8396614" y="5556961"/>
                    <a:pt x="8396614" y="5556961"/>
                  </a:cubicBezTo>
                  <a:cubicBezTo>
                    <a:pt x="8403053" y="5550522"/>
                    <a:pt x="8403053" y="5550522"/>
                    <a:pt x="8409492" y="5544083"/>
                  </a:cubicBezTo>
                  <a:lnTo>
                    <a:pt x="8415931" y="5511887"/>
                  </a:lnTo>
                  <a:cubicBezTo>
                    <a:pt x="8415931" y="5505448"/>
                    <a:pt x="8422370" y="5499009"/>
                    <a:pt x="8428809" y="5499009"/>
                  </a:cubicBezTo>
                  <a:cubicBezTo>
                    <a:pt x="8448126" y="5486131"/>
                    <a:pt x="8461005" y="5479692"/>
                    <a:pt x="8473883" y="5466814"/>
                  </a:cubicBezTo>
                  <a:lnTo>
                    <a:pt x="8551152" y="5421740"/>
                  </a:lnTo>
                  <a:cubicBezTo>
                    <a:pt x="8557591" y="5415301"/>
                    <a:pt x="8570470" y="5402422"/>
                    <a:pt x="8583348" y="5395983"/>
                  </a:cubicBezTo>
                  <a:cubicBezTo>
                    <a:pt x="8596226" y="5383105"/>
                    <a:pt x="8602665" y="5376666"/>
                    <a:pt x="8615544" y="5370227"/>
                  </a:cubicBezTo>
                  <a:lnTo>
                    <a:pt x="8692813" y="5292957"/>
                  </a:lnTo>
                  <a:cubicBezTo>
                    <a:pt x="8705691" y="5273640"/>
                    <a:pt x="8725009" y="5260762"/>
                    <a:pt x="8737887" y="5241444"/>
                  </a:cubicBezTo>
                  <a:cubicBezTo>
                    <a:pt x="8757204" y="5222127"/>
                    <a:pt x="8770082" y="5202810"/>
                    <a:pt x="8776521" y="5183492"/>
                  </a:cubicBezTo>
                  <a:cubicBezTo>
                    <a:pt x="8789400" y="5164175"/>
                    <a:pt x="8795839" y="5144857"/>
                    <a:pt x="8795839" y="5125540"/>
                  </a:cubicBezTo>
                  <a:cubicBezTo>
                    <a:pt x="8795839" y="5112662"/>
                    <a:pt x="8795839" y="5106223"/>
                    <a:pt x="8789400" y="5093345"/>
                  </a:cubicBezTo>
                  <a:cubicBezTo>
                    <a:pt x="8782961" y="5086905"/>
                    <a:pt x="8782961" y="5074027"/>
                    <a:pt x="8776521" y="5067588"/>
                  </a:cubicBezTo>
                  <a:cubicBezTo>
                    <a:pt x="8770082" y="5061149"/>
                    <a:pt x="8763643" y="5054710"/>
                    <a:pt x="8750765" y="5048271"/>
                  </a:cubicBezTo>
                  <a:cubicBezTo>
                    <a:pt x="8744326" y="5041832"/>
                    <a:pt x="8737887" y="5041832"/>
                    <a:pt x="8725009" y="5041832"/>
                  </a:cubicBezTo>
                  <a:cubicBezTo>
                    <a:pt x="8718569" y="5041832"/>
                    <a:pt x="8712130" y="5041832"/>
                    <a:pt x="8699252" y="5041832"/>
                  </a:cubicBezTo>
                  <a:close/>
                  <a:moveTo>
                    <a:pt x="8525396" y="5318714"/>
                  </a:moveTo>
                  <a:cubicBezTo>
                    <a:pt x="8538274" y="5286518"/>
                    <a:pt x="8557591" y="5260762"/>
                    <a:pt x="8576909" y="5235005"/>
                  </a:cubicBezTo>
                  <a:cubicBezTo>
                    <a:pt x="8602665" y="5202810"/>
                    <a:pt x="8621983" y="5177053"/>
                    <a:pt x="8647739" y="5157736"/>
                  </a:cubicBezTo>
                  <a:cubicBezTo>
                    <a:pt x="8673496" y="5131979"/>
                    <a:pt x="8699252" y="5112662"/>
                    <a:pt x="8725009" y="5093345"/>
                  </a:cubicBezTo>
                  <a:cubicBezTo>
                    <a:pt x="8725009" y="5086905"/>
                    <a:pt x="8731448" y="5086905"/>
                    <a:pt x="8731448" y="5086905"/>
                  </a:cubicBezTo>
                  <a:cubicBezTo>
                    <a:pt x="8731448" y="5086905"/>
                    <a:pt x="8737887" y="5093345"/>
                    <a:pt x="8744326" y="5099784"/>
                  </a:cubicBezTo>
                  <a:lnTo>
                    <a:pt x="8744326" y="5112662"/>
                  </a:lnTo>
                  <a:cubicBezTo>
                    <a:pt x="8744326" y="5125540"/>
                    <a:pt x="8737887" y="5131979"/>
                    <a:pt x="8731448" y="5151297"/>
                  </a:cubicBezTo>
                  <a:cubicBezTo>
                    <a:pt x="8725009" y="5164175"/>
                    <a:pt x="8718569" y="5177053"/>
                    <a:pt x="8712130" y="5189931"/>
                  </a:cubicBezTo>
                  <a:cubicBezTo>
                    <a:pt x="8699252" y="5202810"/>
                    <a:pt x="8686374" y="5215688"/>
                    <a:pt x="8679935" y="5228566"/>
                  </a:cubicBezTo>
                  <a:lnTo>
                    <a:pt x="8609105" y="5299396"/>
                  </a:lnTo>
                  <a:lnTo>
                    <a:pt x="8544713" y="5357348"/>
                  </a:lnTo>
                  <a:cubicBezTo>
                    <a:pt x="8531835" y="5370227"/>
                    <a:pt x="8518957" y="5376666"/>
                    <a:pt x="8506078" y="5389544"/>
                  </a:cubicBezTo>
                  <a:cubicBezTo>
                    <a:pt x="8493200" y="5395983"/>
                    <a:pt x="8480322" y="5402422"/>
                    <a:pt x="8480322" y="5402422"/>
                  </a:cubicBezTo>
                  <a:cubicBezTo>
                    <a:pt x="8493200" y="5370227"/>
                    <a:pt x="8506078" y="5344470"/>
                    <a:pt x="8525396" y="5318714"/>
                  </a:cubicBezTo>
                  <a:close/>
                  <a:moveTo>
                    <a:pt x="8016706" y="5492570"/>
                  </a:moveTo>
                  <a:cubicBezTo>
                    <a:pt x="7997388" y="5486131"/>
                    <a:pt x="7978071" y="5479692"/>
                    <a:pt x="7965193" y="5466814"/>
                  </a:cubicBezTo>
                  <a:cubicBezTo>
                    <a:pt x="7945875" y="5460374"/>
                    <a:pt x="7939436" y="5447496"/>
                    <a:pt x="7926558" y="5441057"/>
                  </a:cubicBezTo>
                  <a:cubicBezTo>
                    <a:pt x="7920119" y="5428179"/>
                    <a:pt x="7920119" y="5415301"/>
                    <a:pt x="7920119" y="5402422"/>
                  </a:cubicBezTo>
                  <a:cubicBezTo>
                    <a:pt x="7926558" y="5370227"/>
                    <a:pt x="7932997" y="5344470"/>
                    <a:pt x="7945875" y="5331592"/>
                  </a:cubicBezTo>
                  <a:cubicBezTo>
                    <a:pt x="7952314" y="5318714"/>
                    <a:pt x="7978071" y="5305836"/>
                    <a:pt x="8010266" y="5305836"/>
                  </a:cubicBezTo>
                  <a:cubicBezTo>
                    <a:pt x="8023145" y="5305836"/>
                    <a:pt x="8036023" y="5312275"/>
                    <a:pt x="8042462" y="5318714"/>
                  </a:cubicBezTo>
                  <a:cubicBezTo>
                    <a:pt x="8055340" y="5325153"/>
                    <a:pt x="8061779" y="5331592"/>
                    <a:pt x="8068219" y="5338031"/>
                  </a:cubicBezTo>
                  <a:lnTo>
                    <a:pt x="8093975" y="5395983"/>
                  </a:lnTo>
                  <a:lnTo>
                    <a:pt x="8106853" y="5434618"/>
                  </a:lnTo>
                  <a:cubicBezTo>
                    <a:pt x="8106853" y="5441057"/>
                    <a:pt x="8106853" y="5441057"/>
                    <a:pt x="8100414" y="5447496"/>
                  </a:cubicBezTo>
                  <a:cubicBezTo>
                    <a:pt x="8100414" y="5447496"/>
                    <a:pt x="8100414" y="5453935"/>
                    <a:pt x="8100414" y="5460374"/>
                  </a:cubicBezTo>
                  <a:lnTo>
                    <a:pt x="8100414" y="5473253"/>
                  </a:lnTo>
                  <a:cubicBezTo>
                    <a:pt x="8100414" y="5479692"/>
                    <a:pt x="8100414" y="5486131"/>
                    <a:pt x="8100414" y="5486131"/>
                  </a:cubicBezTo>
                  <a:cubicBezTo>
                    <a:pt x="8100414" y="5486131"/>
                    <a:pt x="8100414" y="5486131"/>
                    <a:pt x="8100414" y="5492570"/>
                  </a:cubicBezTo>
                  <a:cubicBezTo>
                    <a:pt x="8100414" y="5492570"/>
                    <a:pt x="8100414" y="5492570"/>
                    <a:pt x="8100414" y="5492570"/>
                  </a:cubicBezTo>
                  <a:cubicBezTo>
                    <a:pt x="8093975" y="5492570"/>
                    <a:pt x="8093975" y="5492570"/>
                    <a:pt x="8093975" y="5492570"/>
                  </a:cubicBezTo>
                  <a:cubicBezTo>
                    <a:pt x="8093975" y="5499009"/>
                    <a:pt x="8087536" y="5499009"/>
                    <a:pt x="8087536" y="5499009"/>
                  </a:cubicBezTo>
                  <a:cubicBezTo>
                    <a:pt x="8061779" y="5499009"/>
                    <a:pt x="8036023" y="5499009"/>
                    <a:pt x="8016706" y="5492570"/>
                  </a:cubicBezTo>
                  <a:close/>
                  <a:moveTo>
                    <a:pt x="7932997" y="5866039"/>
                  </a:moveTo>
                  <a:cubicBezTo>
                    <a:pt x="7926558" y="5866039"/>
                    <a:pt x="7920119" y="5859600"/>
                    <a:pt x="7913680" y="5853161"/>
                  </a:cubicBezTo>
                  <a:cubicBezTo>
                    <a:pt x="7900801" y="5846722"/>
                    <a:pt x="7900801" y="5840283"/>
                    <a:pt x="7900801" y="5833843"/>
                  </a:cubicBezTo>
                  <a:cubicBezTo>
                    <a:pt x="7900801" y="5795209"/>
                    <a:pt x="7907240" y="5756574"/>
                    <a:pt x="7913680" y="5724378"/>
                  </a:cubicBezTo>
                  <a:cubicBezTo>
                    <a:pt x="7926558" y="5692183"/>
                    <a:pt x="7939436" y="5666426"/>
                    <a:pt x="7952314" y="5640670"/>
                  </a:cubicBezTo>
                  <a:cubicBezTo>
                    <a:pt x="7965193" y="5614913"/>
                    <a:pt x="7978071" y="5595596"/>
                    <a:pt x="7990949" y="5582718"/>
                  </a:cubicBezTo>
                  <a:cubicBezTo>
                    <a:pt x="8003827" y="5569839"/>
                    <a:pt x="8016706" y="5563400"/>
                    <a:pt x="8023145" y="5563400"/>
                  </a:cubicBezTo>
                  <a:cubicBezTo>
                    <a:pt x="8023145" y="5563400"/>
                    <a:pt x="8029584" y="5556961"/>
                    <a:pt x="8042462" y="5556961"/>
                  </a:cubicBezTo>
                  <a:cubicBezTo>
                    <a:pt x="8055340" y="5550522"/>
                    <a:pt x="8061779" y="5550522"/>
                    <a:pt x="8068219" y="5550522"/>
                  </a:cubicBezTo>
                  <a:cubicBezTo>
                    <a:pt x="8074658" y="5550522"/>
                    <a:pt x="8081097" y="5550522"/>
                    <a:pt x="8087536" y="5550522"/>
                  </a:cubicBezTo>
                  <a:cubicBezTo>
                    <a:pt x="8087536" y="5550522"/>
                    <a:pt x="8093975" y="5556961"/>
                    <a:pt x="8093975" y="5556961"/>
                  </a:cubicBezTo>
                  <a:cubicBezTo>
                    <a:pt x="8093975" y="5569839"/>
                    <a:pt x="8093975" y="5576279"/>
                    <a:pt x="8093975" y="5582718"/>
                  </a:cubicBezTo>
                  <a:cubicBezTo>
                    <a:pt x="8093975" y="5595596"/>
                    <a:pt x="8093975" y="5602035"/>
                    <a:pt x="8093975" y="5608474"/>
                  </a:cubicBezTo>
                  <a:cubicBezTo>
                    <a:pt x="8087536" y="5608474"/>
                    <a:pt x="8087536" y="5614913"/>
                    <a:pt x="8087536" y="5614913"/>
                  </a:cubicBezTo>
                  <a:lnTo>
                    <a:pt x="8087536" y="5621352"/>
                  </a:lnTo>
                  <a:cubicBezTo>
                    <a:pt x="8087536" y="5621352"/>
                    <a:pt x="8087536" y="5627792"/>
                    <a:pt x="8087536" y="5634231"/>
                  </a:cubicBezTo>
                  <a:cubicBezTo>
                    <a:pt x="8081097" y="5647109"/>
                    <a:pt x="8081097" y="5653548"/>
                    <a:pt x="8074658" y="5666426"/>
                  </a:cubicBezTo>
                  <a:cubicBezTo>
                    <a:pt x="8074658" y="5672865"/>
                    <a:pt x="8074658" y="5685744"/>
                    <a:pt x="8074658" y="5692183"/>
                  </a:cubicBezTo>
                  <a:cubicBezTo>
                    <a:pt x="8068219" y="5711500"/>
                    <a:pt x="8061779" y="5730817"/>
                    <a:pt x="8048901" y="5743696"/>
                  </a:cubicBezTo>
                  <a:cubicBezTo>
                    <a:pt x="8042462" y="5763013"/>
                    <a:pt x="8029584" y="5782330"/>
                    <a:pt x="8010266" y="5808087"/>
                  </a:cubicBezTo>
                  <a:lnTo>
                    <a:pt x="7997388" y="5827404"/>
                  </a:lnTo>
                  <a:lnTo>
                    <a:pt x="7978071" y="5853161"/>
                  </a:lnTo>
                  <a:cubicBezTo>
                    <a:pt x="7971632" y="5859600"/>
                    <a:pt x="7971632" y="5859600"/>
                    <a:pt x="7965193" y="5859600"/>
                  </a:cubicBezTo>
                  <a:cubicBezTo>
                    <a:pt x="7958753" y="5866039"/>
                    <a:pt x="7952314" y="5866039"/>
                    <a:pt x="7952314" y="5866039"/>
                  </a:cubicBezTo>
                  <a:cubicBezTo>
                    <a:pt x="7945875" y="5866039"/>
                    <a:pt x="7945875" y="5866039"/>
                    <a:pt x="7945875" y="5866039"/>
                  </a:cubicBezTo>
                  <a:cubicBezTo>
                    <a:pt x="7939436" y="5866039"/>
                    <a:pt x="7939436" y="5866039"/>
                    <a:pt x="7932997" y="5866039"/>
                  </a:cubicBezTo>
                  <a:close/>
                  <a:moveTo>
                    <a:pt x="8364418" y="6258825"/>
                  </a:moveTo>
                  <a:cubicBezTo>
                    <a:pt x="8357979" y="6239508"/>
                    <a:pt x="8345101" y="6220191"/>
                    <a:pt x="8338662" y="6194434"/>
                  </a:cubicBezTo>
                  <a:cubicBezTo>
                    <a:pt x="8332223" y="6168678"/>
                    <a:pt x="8332223" y="6149360"/>
                    <a:pt x="8325783" y="6130043"/>
                  </a:cubicBezTo>
                  <a:cubicBezTo>
                    <a:pt x="8325783" y="6104286"/>
                    <a:pt x="8325783" y="6091408"/>
                    <a:pt x="8325783" y="6084969"/>
                  </a:cubicBezTo>
                  <a:cubicBezTo>
                    <a:pt x="8325783" y="6078530"/>
                    <a:pt x="8325783" y="6065652"/>
                    <a:pt x="8319344" y="6059213"/>
                  </a:cubicBezTo>
                  <a:cubicBezTo>
                    <a:pt x="8319344" y="6046334"/>
                    <a:pt x="8319344" y="6033456"/>
                    <a:pt x="8319344" y="6027017"/>
                  </a:cubicBezTo>
                  <a:lnTo>
                    <a:pt x="8325783" y="5936869"/>
                  </a:lnTo>
                  <a:cubicBezTo>
                    <a:pt x="8325783" y="5917552"/>
                    <a:pt x="8325783" y="5898235"/>
                    <a:pt x="8332223" y="5878917"/>
                  </a:cubicBezTo>
                  <a:cubicBezTo>
                    <a:pt x="8332223" y="5859600"/>
                    <a:pt x="8332223" y="5840283"/>
                    <a:pt x="8338662" y="5820965"/>
                  </a:cubicBezTo>
                  <a:cubicBezTo>
                    <a:pt x="8338662" y="5808087"/>
                    <a:pt x="8345101" y="5795209"/>
                    <a:pt x="8345101" y="5782330"/>
                  </a:cubicBezTo>
                  <a:cubicBezTo>
                    <a:pt x="8351540" y="5775891"/>
                    <a:pt x="8351540" y="5769452"/>
                    <a:pt x="8357979" y="5769452"/>
                  </a:cubicBezTo>
                  <a:cubicBezTo>
                    <a:pt x="8364418" y="5769452"/>
                    <a:pt x="8377296" y="5769452"/>
                    <a:pt x="8390174" y="5769452"/>
                  </a:cubicBezTo>
                  <a:cubicBezTo>
                    <a:pt x="8403053" y="5775891"/>
                    <a:pt x="8415931" y="5782330"/>
                    <a:pt x="8422370" y="5782330"/>
                  </a:cubicBezTo>
                  <a:cubicBezTo>
                    <a:pt x="8435248" y="5788770"/>
                    <a:pt x="8448126" y="5795209"/>
                    <a:pt x="8454566" y="5801648"/>
                  </a:cubicBezTo>
                  <a:cubicBezTo>
                    <a:pt x="8461005" y="5808087"/>
                    <a:pt x="8467444" y="5808087"/>
                    <a:pt x="8467444" y="5814526"/>
                  </a:cubicBezTo>
                  <a:cubicBezTo>
                    <a:pt x="8467444" y="5814526"/>
                    <a:pt x="8467444" y="5820965"/>
                    <a:pt x="8467444" y="5820965"/>
                  </a:cubicBezTo>
                  <a:lnTo>
                    <a:pt x="8467444" y="5820965"/>
                  </a:lnTo>
                  <a:cubicBezTo>
                    <a:pt x="8473883" y="5827404"/>
                    <a:pt x="8480322" y="5833843"/>
                    <a:pt x="8486761" y="5840283"/>
                  </a:cubicBezTo>
                  <a:cubicBezTo>
                    <a:pt x="8493200" y="5846722"/>
                    <a:pt x="8499639" y="5853161"/>
                    <a:pt x="8506078" y="5859600"/>
                  </a:cubicBezTo>
                  <a:lnTo>
                    <a:pt x="8506078" y="5853161"/>
                  </a:lnTo>
                  <a:lnTo>
                    <a:pt x="8512518" y="5859600"/>
                  </a:lnTo>
                  <a:lnTo>
                    <a:pt x="8512518" y="5866039"/>
                  </a:lnTo>
                  <a:lnTo>
                    <a:pt x="8512518" y="5866039"/>
                  </a:lnTo>
                  <a:cubicBezTo>
                    <a:pt x="8512518" y="5866039"/>
                    <a:pt x="8506078" y="5866039"/>
                    <a:pt x="8506078" y="5866039"/>
                  </a:cubicBezTo>
                  <a:cubicBezTo>
                    <a:pt x="8506078" y="5872478"/>
                    <a:pt x="8512518" y="5878917"/>
                    <a:pt x="8512518" y="5885356"/>
                  </a:cubicBezTo>
                  <a:cubicBezTo>
                    <a:pt x="8512518" y="5891796"/>
                    <a:pt x="8512518" y="5891796"/>
                    <a:pt x="8518957" y="5891796"/>
                  </a:cubicBezTo>
                  <a:lnTo>
                    <a:pt x="8525396" y="5878917"/>
                  </a:lnTo>
                  <a:cubicBezTo>
                    <a:pt x="8531835" y="5898235"/>
                    <a:pt x="8531835" y="5911113"/>
                    <a:pt x="8538274" y="5930430"/>
                  </a:cubicBezTo>
                  <a:cubicBezTo>
                    <a:pt x="8538274" y="5943308"/>
                    <a:pt x="8544713" y="5962626"/>
                    <a:pt x="8544713" y="5975504"/>
                  </a:cubicBezTo>
                  <a:lnTo>
                    <a:pt x="8531835" y="5943308"/>
                  </a:lnTo>
                  <a:lnTo>
                    <a:pt x="8531835" y="5943308"/>
                  </a:lnTo>
                  <a:cubicBezTo>
                    <a:pt x="8531835" y="5943308"/>
                    <a:pt x="8531835" y="5949748"/>
                    <a:pt x="8531835" y="5949748"/>
                  </a:cubicBezTo>
                  <a:cubicBezTo>
                    <a:pt x="8531835" y="5956187"/>
                    <a:pt x="8538274" y="5962626"/>
                    <a:pt x="8538274" y="5969065"/>
                  </a:cubicBezTo>
                  <a:cubicBezTo>
                    <a:pt x="8538274" y="5981943"/>
                    <a:pt x="8538274" y="5988382"/>
                    <a:pt x="8538274" y="5994821"/>
                  </a:cubicBezTo>
                  <a:lnTo>
                    <a:pt x="8551152" y="6052773"/>
                  </a:lnTo>
                  <a:cubicBezTo>
                    <a:pt x="8551152" y="6052773"/>
                    <a:pt x="8551152" y="6059213"/>
                    <a:pt x="8544713" y="6059213"/>
                  </a:cubicBezTo>
                  <a:lnTo>
                    <a:pt x="8544713" y="6065652"/>
                  </a:lnTo>
                  <a:lnTo>
                    <a:pt x="8544713" y="6065652"/>
                  </a:lnTo>
                  <a:lnTo>
                    <a:pt x="8544713" y="6065652"/>
                  </a:lnTo>
                  <a:lnTo>
                    <a:pt x="8544713" y="6065652"/>
                  </a:lnTo>
                  <a:cubicBezTo>
                    <a:pt x="8538274" y="6072091"/>
                    <a:pt x="8538274" y="6072091"/>
                    <a:pt x="8538274" y="6078530"/>
                  </a:cubicBezTo>
                  <a:lnTo>
                    <a:pt x="8544713" y="6091408"/>
                  </a:lnTo>
                  <a:cubicBezTo>
                    <a:pt x="8544713" y="6097847"/>
                    <a:pt x="8538274" y="6110726"/>
                    <a:pt x="8531835" y="6130043"/>
                  </a:cubicBezTo>
                  <a:cubicBezTo>
                    <a:pt x="8525396" y="6149360"/>
                    <a:pt x="8518957" y="6168678"/>
                    <a:pt x="8506078" y="6194434"/>
                  </a:cubicBezTo>
                  <a:cubicBezTo>
                    <a:pt x="8499639" y="6213752"/>
                    <a:pt x="8486761" y="6233069"/>
                    <a:pt x="8473883" y="6252386"/>
                  </a:cubicBezTo>
                  <a:cubicBezTo>
                    <a:pt x="8467444" y="6265264"/>
                    <a:pt x="8454566" y="6271704"/>
                    <a:pt x="8441687" y="6271704"/>
                  </a:cubicBezTo>
                  <a:cubicBezTo>
                    <a:pt x="8441687" y="6271704"/>
                    <a:pt x="8441687" y="6271704"/>
                    <a:pt x="8441687" y="6271704"/>
                  </a:cubicBezTo>
                  <a:cubicBezTo>
                    <a:pt x="8435248" y="6271704"/>
                    <a:pt x="8435248" y="6278143"/>
                    <a:pt x="8428809" y="6278143"/>
                  </a:cubicBezTo>
                  <a:cubicBezTo>
                    <a:pt x="8422370" y="6284582"/>
                    <a:pt x="8422370" y="6284582"/>
                    <a:pt x="8415931" y="6284582"/>
                  </a:cubicBezTo>
                  <a:cubicBezTo>
                    <a:pt x="8396614" y="6284582"/>
                    <a:pt x="8377296" y="6278143"/>
                    <a:pt x="8364418" y="6258825"/>
                  </a:cubicBezTo>
                  <a:close/>
                  <a:moveTo>
                    <a:pt x="7244011" y="5260762"/>
                  </a:moveTo>
                  <a:cubicBezTo>
                    <a:pt x="7244011" y="5260762"/>
                    <a:pt x="7244011" y="5260762"/>
                    <a:pt x="7244011" y="5260762"/>
                  </a:cubicBezTo>
                  <a:lnTo>
                    <a:pt x="7244011" y="5260762"/>
                  </a:lnTo>
                  <a:close/>
                  <a:moveTo>
                    <a:pt x="7237572" y="5267201"/>
                  </a:moveTo>
                  <a:cubicBezTo>
                    <a:pt x="7237572" y="5267201"/>
                    <a:pt x="7237572" y="5267201"/>
                    <a:pt x="7237572" y="5267201"/>
                  </a:cubicBezTo>
                  <a:lnTo>
                    <a:pt x="7237572" y="5267201"/>
                  </a:lnTo>
                  <a:close/>
                  <a:moveTo>
                    <a:pt x="10373424" y="5492570"/>
                  </a:moveTo>
                  <a:cubicBezTo>
                    <a:pt x="10373424" y="5492570"/>
                    <a:pt x="10373424" y="5492570"/>
                    <a:pt x="10373424" y="5492570"/>
                  </a:cubicBezTo>
                  <a:lnTo>
                    <a:pt x="10373424" y="5492570"/>
                  </a:lnTo>
                  <a:close/>
                  <a:moveTo>
                    <a:pt x="8093975" y="5492570"/>
                  </a:moveTo>
                  <a:lnTo>
                    <a:pt x="8093975" y="5492570"/>
                  </a:lnTo>
                  <a:lnTo>
                    <a:pt x="8093975" y="5492570"/>
                  </a:lnTo>
                  <a:close/>
                  <a:moveTo>
                    <a:pt x="10373424" y="5492570"/>
                  </a:moveTo>
                  <a:lnTo>
                    <a:pt x="10373424" y="5492570"/>
                  </a:lnTo>
                  <a:cubicBezTo>
                    <a:pt x="10373424" y="5492570"/>
                    <a:pt x="10373424" y="5492570"/>
                    <a:pt x="10373424" y="5492570"/>
                  </a:cubicBezTo>
                  <a:close/>
                  <a:moveTo>
                    <a:pt x="8093975" y="5492570"/>
                  </a:moveTo>
                  <a:lnTo>
                    <a:pt x="8093975" y="5492570"/>
                  </a:lnTo>
                  <a:cubicBezTo>
                    <a:pt x="8093975" y="5492570"/>
                    <a:pt x="8093975" y="5492570"/>
                    <a:pt x="8093975" y="5492570"/>
                  </a:cubicBezTo>
                  <a:close/>
                  <a:moveTo>
                    <a:pt x="5170614" y="6110726"/>
                  </a:moveTo>
                  <a:cubicBezTo>
                    <a:pt x="5170614" y="6110726"/>
                    <a:pt x="5170614" y="6110726"/>
                    <a:pt x="5170614" y="6110726"/>
                  </a:cubicBezTo>
                  <a:cubicBezTo>
                    <a:pt x="5170614" y="6110726"/>
                    <a:pt x="5170614" y="6110726"/>
                    <a:pt x="5170614" y="6110726"/>
                  </a:cubicBezTo>
                  <a:close/>
                </a:path>
              </a:pathLst>
            </a:custGeom>
            <a:grpFill/>
            <a:ln w="12630436" cap="flat">
              <a:noFill/>
              <a:prstDash val="solid"/>
              <a:round/>
            </a:ln>
          </p:spPr>
          <p:txBody>
            <a:bodyPr rtlCol="0" anchor="ctr"/>
            <a:lstStyle/>
            <a:p>
              <a:endParaRPr lang="en-AU"/>
            </a:p>
          </p:txBody>
        </p:sp>
        <p:sp>
          <p:nvSpPr>
            <p:cNvPr id="9" name="Freeform: Shape 8">
              <a:extLst>
                <a:ext uri="{FF2B5EF4-FFF2-40B4-BE49-F238E27FC236}">
                  <a16:creationId xmlns:a16="http://schemas.microsoft.com/office/drawing/2014/main" id="{2E2A33D1-4AAD-41F8-92C2-30FF03B483E3}"/>
                </a:ext>
              </a:extLst>
            </p:cNvPr>
            <p:cNvSpPr/>
            <p:nvPr/>
          </p:nvSpPr>
          <p:spPr>
            <a:xfrm>
              <a:off x="-746332" y="-2492004"/>
              <a:ext cx="13771443" cy="9337970"/>
            </a:xfrm>
            <a:custGeom>
              <a:avLst/>
              <a:gdLst>
                <a:gd name="connsiteX0" fmla="*/ 6087032 w 13771442"/>
                <a:gd name="connsiteY0" fmla="*/ 4203081 h 9337970"/>
                <a:gd name="connsiteX1" fmla="*/ 6015420 w 13771442"/>
                <a:gd name="connsiteY1" fmla="*/ 4384866 h 9337970"/>
                <a:gd name="connsiteX2" fmla="*/ 6015420 w 13771442"/>
                <a:gd name="connsiteY2" fmla="*/ 4957763 h 9337970"/>
                <a:gd name="connsiteX3" fmla="*/ 6087032 w 13771442"/>
                <a:gd name="connsiteY3" fmla="*/ 5134039 h 9337970"/>
                <a:gd name="connsiteX4" fmla="*/ 6263308 w 13771442"/>
                <a:gd name="connsiteY4" fmla="*/ 5211160 h 9337970"/>
                <a:gd name="connsiteX5" fmla="*/ 6439584 w 13771442"/>
                <a:gd name="connsiteY5" fmla="*/ 5134039 h 9337970"/>
                <a:gd name="connsiteX6" fmla="*/ 6516704 w 13771442"/>
                <a:gd name="connsiteY6" fmla="*/ 4957763 h 9337970"/>
                <a:gd name="connsiteX7" fmla="*/ 6516704 w 13771442"/>
                <a:gd name="connsiteY7" fmla="*/ 4384866 h 9337970"/>
                <a:gd name="connsiteX8" fmla="*/ 6445092 w 13771442"/>
                <a:gd name="connsiteY8" fmla="*/ 4203081 h 9337970"/>
                <a:gd name="connsiteX9" fmla="*/ 6263308 w 13771442"/>
                <a:gd name="connsiteY9" fmla="*/ 4131469 h 9337970"/>
                <a:gd name="connsiteX10" fmla="*/ 6087032 w 13771442"/>
                <a:gd name="connsiteY10" fmla="*/ 4203081 h 9337970"/>
                <a:gd name="connsiteX11" fmla="*/ 6197204 w 13771442"/>
                <a:gd name="connsiteY11" fmla="*/ 5018358 h 9337970"/>
                <a:gd name="connsiteX12" fmla="*/ 6169661 w 13771442"/>
                <a:gd name="connsiteY12" fmla="*/ 4957763 h 9337970"/>
                <a:gd name="connsiteX13" fmla="*/ 6169661 w 13771442"/>
                <a:gd name="connsiteY13" fmla="*/ 4379358 h 9337970"/>
                <a:gd name="connsiteX14" fmla="*/ 6197204 w 13771442"/>
                <a:gd name="connsiteY14" fmla="*/ 4318763 h 9337970"/>
                <a:gd name="connsiteX15" fmla="*/ 6257799 w 13771442"/>
                <a:gd name="connsiteY15" fmla="*/ 4291219 h 9337970"/>
                <a:gd name="connsiteX16" fmla="*/ 6323903 w 13771442"/>
                <a:gd name="connsiteY16" fmla="*/ 4318763 h 9337970"/>
                <a:gd name="connsiteX17" fmla="*/ 6351446 w 13771442"/>
                <a:gd name="connsiteY17" fmla="*/ 4379358 h 9337970"/>
                <a:gd name="connsiteX18" fmla="*/ 6351446 w 13771442"/>
                <a:gd name="connsiteY18" fmla="*/ 4957763 h 9337970"/>
                <a:gd name="connsiteX19" fmla="*/ 6323903 w 13771442"/>
                <a:gd name="connsiteY19" fmla="*/ 5018358 h 9337970"/>
                <a:gd name="connsiteX20" fmla="*/ 6257799 w 13771442"/>
                <a:gd name="connsiteY20" fmla="*/ 5045901 h 9337970"/>
                <a:gd name="connsiteX21" fmla="*/ 6197204 w 13771442"/>
                <a:gd name="connsiteY21" fmla="*/ 5018358 h 9337970"/>
                <a:gd name="connsiteX22" fmla="*/ 9188388 w 13771442"/>
                <a:gd name="connsiteY22" fmla="*/ 4142486 h 9337970"/>
                <a:gd name="connsiteX23" fmla="*/ 9188388 w 13771442"/>
                <a:gd name="connsiteY23" fmla="*/ 5194634 h 9337970"/>
                <a:gd name="connsiteX24" fmla="*/ 9640095 w 13771442"/>
                <a:gd name="connsiteY24" fmla="*/ 5194634 h 9337970"/>
                <a:gd name="connsiteX25" fmla="*/ 9640095 w 13771442"/>
                <a:gd name="connsiteY25" fmla="*/ 5040393 h 9337970"/>
                <a:gd name="connsiteX26" fmla="*/ 9348138 w 13771442"/>
                <a:gd name="connsiteY26" fmla="*/ 5040393 h 9337970"/>
                <a:gd name="connsiteX27" fmla="*/ 9348138 w 13771442"/>
                <a:gd name="connsiteY27" fmla="*/ 4748435 h 9337970"/>
                <a:gd name="connsiteX28" fmla="*/ 9562974 w 13771442"/>
                <a:gd name="connsiteY28" fmla="*/ 4748435 h 9337970"/>
                <a:gd name="connsiteX29" fmla="*/ 9562974 w 13771442"/>
                <a:gd name="connsiteY29" fmla="*/ 4588685 h 9337970"/>
                <a:gd name="connsiteX30" fmla="*/ 9348138 w 13771442"/>
                <a:gd name="connsiteY30" fmla="*/ 4588685 h 9337970"/>
                <a:gd name="connsiteX31" fmla="*/ 9348138 w 13771442"/>
                <a:gd name="connsiteY31" fmla="*/ 4302237 h 9337970"/>
                <a:gd name="connsiteX32" fmla="*/ 9640095 w 13771442"/>
                <a:gd name="connsiteY32" fmla="*/ 4302237 h 9337970"/>
                <a:gd name="connsiteX33" fmla="*/ 9640095 w 13771442"/>
                <a:gd name="connsiteY33" fmla="*/ 4142486 h 9337970"/>
                <a:gd name="connsiteX34" fmla="*/ 9188388 w 13771442"/>
                <a:gd name="connsiteY34" fmla="*/ 4142486 h 9337970"/>
                <a:gd name="connsiteX35" fmla="*/ 8885413 w 13771442"/>
                <a:gd name="connsiteY35" fmla="*/ 4142486 h 9337970"/>
                <a:gd name="connsiteX36" fmla="*/ 8885413 w 13771442"/>
                <a:gd name="connsiteY36" fmla="*/ 4588685 h 9337970"/>
                <a:gd name="connsiteX37" fmla="*/ 8698120 w 13771442"/>
                <a:gd name="connsiteY37" fmla="*/ 4588685 h 9337970"/>
                <a:gd name="connsiteX38" fmla="*/ 8698120 w 13771442"/>
                <a:gd name="connsiteY38" fmla="*/ 4142486 h 9337970"/>
                <a:gd name="connsiteX39" fmla="*/ 8538370 w 13771442"/>
                <a:gd name="connsiteY39" fmla="*/ 4142486 h 9337970"/>
                <a:gd name="connsiteX40" fmla="*/ 8538370 w 13771442"/>
                <a:gd name="connsiteY40" fmla="*/ 5194634 h 9337970"/>
                <a:gd name="connsiteX41" fmla="*/ 8698120 w 13771442"/>
                <a:gd name="connsiteY41" fmla="*/ 5194634 h 9337970"/>
                <a:gd name="connsiteX42" fmla="*/ 8698120 w 13771442"/>
                <a:gd name="connsiteY42" fmla="*/ 4753944 h 9337970"/>
                <a:gd name="connsiteX43" fmla="*/ 8885413 w 13771442"/>
                <a:gd name="connsiteY43" fmla="*/ 4753944 h 9337970"/>
                <a:gd name="connsiteX44" fmla="*/ 8885413 w 13771442"/>
                <a:gd name="connsiteY44" fmla="*/ 5194634 h 9337970"/>
                <a:gd name="connsiteX45" fmla="*/ 9045164 w 13771442"/>
                <a:gd name="connsiteY45" fmla="*/ 5194634 h 9337970"/>
                <a:gd name="connsiteX46" fmla="*/ 9045164 w 13771442"/>
                <a:gd name="connsiteY46" fmla="*/ 4142486 h 9337970"/>
                <a:gd name="connsiteX47" fmla="*/ 8885413 w 13771442"/>
                <a:gd name="connsiteY47" fmla="*/ 4142486 h 9337970"/>
                <a:gd name="connsiteX48" fmla="*/ 7915895 w 13771442"/>
                <a:gd name="connsiteY48" fmla="*/ 4142486 h 9337970"/>
                <a:gd name="connsiteX49" fmla="*/ 7915895 w 13771442"/>
                <a:gd name="connsiteY49" fmla="*/ 4302237 h 9337970"/>
                <a:gd name="connsiteX50" fmla="*/ 8081154 w 13771442"/>
                <a:gd name="connsiteY50" fmla="*/ 4302237 h 9337970"/>
                <a:gd name="connsiteX51" fmla="*/ 8081154 w 13771442"/>
                <a:gd name="connsiteY51" fmla="*/ 5194634 h 9337970"/>
                <a:gd name="connsiteX52" fmla="*/ 8240904 w 13771442"/>
                <a:gd name="connsiteY52" fmla="*/ 5194634 h 9337970"/>
                <a:gd name="connsiteX53" fmla="*/ 8240904 w 13771442"/>
                <a:gd name="connsiteY53" fmla="*/ 4302237 h 9337970"/>
                <a:gd name="connsiteX54" fmla="*/ 8411672 w 13771442"/>
                <a:gd name="connsiteY54" fmla="*/ 4302237 h 9337970"/>
                <a:gd name="connsiteX55" fmla="*/ 8411672 w 13771442"/>
                <a:gd name="connsiteY55" fmla="*/ 4142486 h 9337970"/>
                <a:gd name="connsiteX56" fmla="*/ 7915895 w 13771442"/>
                <a:gd name="connsiteY56" fmla="*/ 4142486 h 9337970"/>
                <a:gd name="connsiteX57" fmla="*/ 7199774 w 13771442"/>
                <a:gd name="connsiteY57" fmla="*/ 4142486 h 9337970"/>
                <a:gd name="connsiteX58" fmla="*/ 7199774 w 13771442"/>
                <a:gd name="connsiteY58" fmla="*/ 5194634 h 9337970"/>
                <a:gd name="connsiteX59" fmla="*/ 7447662 w 13771442"/>
                <a:gd name="connsiteY59" fmla="*/ 5194634 h 9337970"/>
                <a:gd name="connsiteX60" fmla="*/ 7623938 w 13771442"/>
                <a:gd name="connsiteY60" fmla="*/ 5123022 h 9337970"/>
                <a:gd name="connsiteX61" fmla="*/ 7695550 w 13771442"/>
                <a:gd name="connsiteY61" fmla="*/ 4946746 h 9337970"/>
                <a:gd name="connsiteX62" fmla="*/ 7695550 w 13771442"/>
                <a:gd name="connsiteY62" fmla="*/ 4395883 h 9337970"/>
                <a:gd name="connsiteX63" fmla="*/ 7623938 w 13771442"/>
                <a:gd name="connsiteY63" fmla="*/ 4219607 h 9337970"/>
                <a:gd name="connsiteX64" fmla="*/ 7447662 w 13771442"/>
                <a:gd name="connsiteY64" fmla="*/ 4142486 h 9337970"/>
                <a:gd name="connsiteX65" fmla="*/ 7199774 w 13771442"/>
                <a:gd name="connsiteY65" fmla="*/ 4142486 h 9337970"/>
                <a:gd name="connsiteX66" fmla="*/ 7354015 w 13771442"/>
                <a:gd name="connsiteY66" fmla="*/ 4307745 h 9337970"/>
                <a:gd name="connsiteX67" fmla="*/ 7453171 w 13771442"/>
                <a:gd name="connsiteY67" fmla="*/ 4307745 h 9337970"/>
                <a:gd name="connsiteX68" fmla="*/ 7513766 w 13771442"/>
                <a:gd name="connsiteY68" fmla="*/ 4335288 h 9337970"/>
                <a:gd name="connsiteX69" fmla="*/ 7541309 w 13771442"/>
                <a:gd name="connsiteY69" fmla="*/ 4395883 h 9337970"/>
                <a:gd name="connsiteX70" fmla="*/ 7541309 w 13771442"/>
                <a:gd name="connsiteY70" fmla="*/ 4946746 h 9337970"/>
                <a:gd name="connsiteX71" fmla="*/ 7513766 w 13771442"/>
                <a:gd name="connsiteY71" fmla="*/ 5012849 h 9337970"/>
                <a:gd name="connsiteX72" fmla="*/ 7453171 w 13771442"/>
                <a:gd name="connsiteY72" fmla="*/ 5040393 h 9337970"/>
                <a:gd name="connsiteX73" fmla="*/ 7354015 w 13771442"/>
                <a:gd name="connsiteY73" fmla="*/ 5040393 h 9337970"/>
                <a:gd name="connsiteX74" fmla="*/ 7354015 w 13771442"/>
                <a:gd name="connsiteY74" fmla="*/ 4307745 h 9337970"/>
                <a:gd name="connsiteX75" fmla="*/ 6654420 w 13771442"/>
                <a:gd name="connsiteY75" fmla="*/ 4142486 h 9337970"/>
                <a:gd name="connsiteX76" fmla="*/ 6654420 w 13771442"/>
                <a:gd name="connsiteY76" fmla="*/ 5194634 h 9337970"/>
                <a:gd name="connsiteX77" fmla="*/ 7089602 w 13771442"/>
                <a:gd name="connsiteY77" fmla="*/ 5194634 h 9337970"/>
                <a:gd name="connsiteX78" fmla="*/ 7089602 w 13771442"/>
                <a:gd name="connsiteY78" fmla="*/ 5040393 h 9337970"/>
                <a:gd name="connsiteX79" fmla="*/ 6814170 w 13771442"/>
                <a:gd name="connsiteY79" fmla="*/ 5040393 h 9337970"/>
                <a:gd name="connsiteX80" fmla="*/ 6814170 w 13771442"/>
                <a:gd name="connsiteY80" fmla="*/ 4142486 h 9337970"/>
                <a:gd name="connsiteX81" fmla="*/ 6654420 w 13771442"/>
                <a:gd name="connsiteY81" fmla="*/ 4142486 h 9337970"/>
                <a:gd name="connsiteX82" fmla="*/ 5712445 w 13771442"/>
                <a:gd name="connsiteY82" fmla="*/ 4142486 h 9337970"/>
                <a:gd name="connsiteX83" fmla="*/ 5712445 w 13771442"/>
                <a:gd name="connsiteY83" fmla="*/ 4588685 h 9337970"/>
                <a:gd name="connsiteX84" fmla="*/ 5525152 w 13771442"/>
                <a:gd name="connsiteY84" fmla="*/ 4588685 h 9337970"/>
                <a:gd name="connsiteX85" fmla="*/ 5525152 w 13771442"/>
                <a:gd name="connsiteY85" fmla="*/ 4142486 h 9337970"/>
                <a:gd name="connsiteX86" fmla="*/ 5365402 w 13771442"/>
                <a:gd name="connsiteY86" fmla="*/ 4142486 h 9337970"/>
                <a:gd name="connsiteX87" fmla="*/ 5365402 w 13771442"/>
                <a:gd name="connsiteY87" fmla="*/ 5194634 h 9337970"/>
                <a:gd name="connsiteX88" fmla="*/ 5525152 w 13771442"/>
                <a:gd name="connsiteY88" fmla="*/ 5194634 h 9337970"/>
                <a:gd name="connsiteX89" fmla="*/ 5525152 w 13771442"/>
                <a:gd name="connsiteY89" fmla="*/ 4753944 h 9337970"/>
                <a:gd name="connsiteX90" fmla="*/ 5712445 w 13771442"/>
                <a:gd name="connsiteY90" fmla="*/ 4753944 h 9337970"/>
                <a:gd name="connsiteX91" fmla="*/ 5712445 w 13771442"/>
                <a:gd name="connsiteY91" fmla="*/ 5194634 h 9337970"/>
                <a:gd name="connsiteX92" fmla="*/ 5872195 w 13771442"/>
                <a:gd name="connsiteY92" fmla="*/ 5194634 h 9337970"/>
                <a:gd name="connsiteX93" fmla="*/ 5872195 w 13771442"/>
                <a:gd name="connsiteY93" fmla="*/ 4142486 h 9337970"/>
                <a:gd name="connsiteX94" fmla="*/ 5712445 w 13771442"/>
                <a:gd name="connsiteY94" fmla="*/ 4142486 h 9337970"/>
                <a:gd name="connsiteX95" fmla="*/ 4803522 w 13771442"/>
                <a:gd name="connsiteY95" fmla="*/ 4142486 h 9337970"/>
                <a:gd name="connsiteX96" fmla="*/ 4803522 w 13771442"/>
                <a:gd name="connsiteY96" fmla="*/ 5194634 h 9337970"/>
                <a:gd name="connsiteX97" fmla="*/ 5255229 w 13771442"/>
                <a:gd name="connsiteY97" fmla="*/ 5194634 h 9337970"/>
                <a:gd name="connsiteX98" fmla="*/ 5255229 w 13771442"/>
                <a:gd name="connsiteY98" fmla="*/ 5040393 h 9337970"/>
                <a:gd name="connsiteX99" fmla="*/ 4963272 w 13771442"/>
                <a:gd name="connsiteY99" fmla="*/ 5040393 h 9337970"/>
                <a:gd name="connsiteX100" fmla="*/ 4963272 w 13771442"/>
                <a:gd name="connsiteY100" fmla="*/ 4748435 h 9337970"/>
                <a:gd name="connsiteX101" fmla="*/ 5178108 w 13771442"/>
                <a:gd name="connsiteY101" fmla="*/ 4748435 h 9337970"/>
                <a:gd name="connsiteX102" fmla="*/ 5178108 w 13771442"/>
                <a:gd name="connsiteY102" fmla="*/ 4588685 h 9337970"/>
                <a:gd name="connsiteX103" fmla="*/ 4963272 w 13771442"/>
                <a:gd name="connsiteY103" fmla="*/ 4588685 h 9337970"/>
                <a:gd name="connsiteX104" fmla="*/ 4963272 w 13771442"/>
                <a:gd name="connsiteY104" fmla="*/ 4302237 h 9337970"/>
                <a:gd name="connsiteX105" fmla="*/ 5255229 w 13771442"/>
                <a:gd name="connsiteY105" fmla="*/ 4302237 h 9337970"/>
                <a:gd name="connsiteX106" fmla="*/ 5255229 w 13771442"/>
                <a:gd name="connsiteY106" fmla="*/ 4142486 h 9337970"/>
                <a:gd name="connsiteX107" fmla="*/ 4803522 w 13771442"/>
                <a:gd name="connsiteY107" fmla="*/ 4142486 h 9337970"/>
                <a:gd name="connsiteX108" fmla="*/ 4131469 w 13771442"/>
                <a:gd name="connsiteY108" fmla="*/ 4142486 h 9337970"/>
                <a:gd name="connsiteX109" fmla="*/ 4131469 w 13771442"/>
                <a:gd name="connsiteY109" fmla="*/ 5194634 h 9337970"/>
                <a:gd name="connsiteX110" fmla="*/ 4423427 w 13771442"/>
                <a:gd name="connsiteY110" fmla="*/ 5194634 h 9337970"/>
                <a:gd name="connsiteX111" fmla="*/ 4544616 w 13771442"/>
                <a:gd name="connsiteY111" fmla="*/ 5161582 h 9337970"/>
                <a:gd name="connsiteX112" fmla="*/ 4627246 w 13771442"/>
                <a:gd name="connsiteY112" fmla="*/ 5073444 h 9337970"/>
                <a:gd name="connsiteX113" fmla="*/ 4665806 w 13771442"/>
                <a:gd name="connsiteY113" fmla="*/ 4902677 h 9337970"/>
                <a:gd name="connsiteX114" fmla="*/ 4660298 w 13771442"/>
                <a:gd name="connsiteY114" fmla="*/ 4831065 h 9337970"/>
                <a:gd name="connsiteX115" fmla="*/ 4621737 w 13771442"/>
                <a:gd name="connsiteY115" fmla="*/ 4726401 h 9337970"/>
                <a:gd name="connsiteX116" fmla="*/ 4533599 w 13771442"/>
                <a:gd name="connsiteY116" fmla="*/ 4643772 h 9337970"/>
                <a:gd name="connsiteX117" fmla="*/ 4588685 w 13771442"/>
                <a:gd name="connsiteY117" fmla="*/ 4605211 h 9337970"/>
                <a:gd name="connsiteX118" fmla="*/ 4643772 w 13771442"/>
                <a:gd name="connsiteY118" fmla="*/ 4434444 h 9337970"/>
                <a:gd name="connsiteX119" fmla="*/ 4632754 w 13771442"/>
                <a:gd name="connsiteY119" fmla="*/ 4324271 h 9337970"/>
                <a:gd name="connsiteX120" fmla="*/ 4539108 w 13771442"/>
                <a:gd name="connsiteY120" fmla="*/ 4192064 h 9337970"/>
                <a:gd name="connsiteX121" fmla="*/ 4368340 w 13771442"/>
                <a:gd name="connsiteY121" fmla="*/ 4142486 h 9337970"/>
                <a:gd name="connsiteX122" fmla="*/ 4131469 w 13771442"/>
                <a:gd name="connsiteY122" fmla="*/ 4142486 h 9337970"/>
                <a:gd name="connsiteX123" fmla="*/ 4302237 w 13771442"/>
                <a:gd name="connsiteY123" fmla="*/ 4307745 h 9337970"/>
                <a:gd name="connsiteX124" fmla="*/ 4368340 w 13771442"/>
                <a:gd name="connsiteY124" fmla="*/ 4307745 h 9337970"/>
                <a:gd name="connsiteX125" fmla="*/ 4445461 w 13771442"/>
                <a:gd name="connsiteY125" fmla="*/ 4335288 h 9337970"/>
                <a:gd name="connsiteX126" fmla="*/ 4478513 w 13771442"/>
                <a:gd name="connsiteY126" fmla="*/ 4434444 h 9337970"/>
                <a:gd name="connsiteX127" fmla="*/ 4467496 w 13771442"/>
                <a:gd name="connsiteY127" fmla="*/ 4500547 h 9337970"/>
                <a:gd name="connsiteX128" fmla="*/ 4368340 w 13771442"/>
                <a:gd name="connsiteY128" fmla="*/ 4572159 h 9337970"/>
                <a:gd name="connsiteX129" fmla="*/ 4302237 w 13771442"/>
                <a:gd name="connsiteY129" fmla="*/ 4572159 h 9337970"/>
                <a:gd name="connsiteX130" fmla="*/ 4302237 w 13771442"/>
                <a:gd name="connsiteY130" fmla="*/ 4307745 h 9337970"/>
                <a:gd name="connsiteX131" fmla="*/ 4302237 w 13771442"/>
                <a:gd name="connsiteY131" fmla="*/ 4726401 h 9337970"/>
                <a:gd name="connsiteX132" fmla="*/ 4368340 w 13771442"/>
                <a:gd name="connsiteY132" fmla="*/ 4726401 h 9337970"/>
                <a:gd name="connsiteX133" fmla="*/ 4456478 w 13771442"/>
                <a:gd name="connsiteY133" fmla="*/ 4764961 h 9337970"/>
                <a:gd name="connsiteX134" fmla="*/ 4489530 w 13771442"/>
                <a:gd name="connsiteY134" fmla="*/ 4891660 h 9337970"/>
                <a:gd name="connsiteX135" fmla="*/ 4478513 w 13771442"/>
                <a:gd name="connsiteY135" fmla="*/ 4957763 h 9337970"/>
                <a:gd name="connsiteX136" fmla="*/ 4368340 w 13771442"/>
                <a:gd name="connsiteY136" fmla="*/ 5040393 h 9337970"/>
                <a:gd name="connsiteX137" fmla="*/ 4302237 w 13771442"/>
                <a:gd name="connsiteY137" fmla="*/ 5040393 h 9337970"/>
                <a:gd name="connsiteX138" fmla="*/ 4302237 w 13771442"/>
                <a:gd name="connsiteY138" fmla="*/ 4726401 h 933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3771442" h="9337970">
                  <a:moveTo>
                    <a:pt x="6087032" y="4203081"/>
                  </a:moveTo>
                  <a:cubicBezTo>
                    <a:pt x="6037454" y="4252659"/>
                    <a:pt x="6015420" y="4313254"/>
                    <a:pt x="6015420" y="4384866"/>
                  </a:cubicBezTo>
                  <a:lnTo>
                    <a:pt x="6015420" y="4957763"/>
                  </a:lnTo>
                  <a:cubicBezTo>
                    <a:pt x="6015420" y="5029375"/>
                    <a:pt x="6037454" y="5084462"/>
                    <a:pt x="6087032" y="5134039"/>
                  </a:cubicBezTo>
                  <a:cubicBezTo>
                    <a:pt x="6136609" y="5183617"/>
                    <a:pt x="6191696" y="5211160"/>
                    <a:pt x="6263308" y="5211160"/>
                  </a:cubicBezTo>
                  <a:cubicBezTo>
                    <a:pt x="6334920" y="5211160"/>
                    <a:pt x="6395515" y="5183617"/>
                    <a:pt x="6439584" y="5134039"/>
                  </a:cubicBezTo>
                  <a:cubicBezTo>
                    <a:pt x="6489161" y="5089970"/>
                    <a:pt x="6516704" y="5029375"/>
                    <a:pt x="6516704" y="4957763"/>
                  </a:cubicBezTo>
                  <a:lnTo>
                    <a:pt x="6516704" y="4384866"/>
                  </a:lnTo>
                  <a:cubicBezTo>
                    <a:pt x="6516704" y="4313254"/>
                    <a:pt x="6489161" y="4252659"/>
                    <a:pt x="6445092" y="4203081"/>
                  </a:cubicBezTo>
                  <a:cubicBezTo>
                    <a:pt x="6395515" y="4153504"/>
                    <a:pt x="6334920" y="4131469"/>
                    <a:pt x="6263308" y="4131469"/>
                  </a:cubicBezTo>
                  <a:cubicBezTo>
                    <a:pt x="6197204" y="4131469"/>
                    <a:pt x="6136609" y="4153504"/>
                    <a:pt x="6087032" y="4203081"/>
                  </a:cubicBezTo>
                  <a:close/>
                  <a:moveTo>
                    <a:pt x="6197204" y="5018358"/>
                  </a:moveTo>
                  <a:cubicBezTo>
                    <a:pt x="6175170" y="5001832"/>
                    <a:pt x="6169661" y="4979798"/>
                    <a:pt x="6169661" y="4957763"/>
                  </a:cubicBezTo>
                  <a:lnTo>
                    <a:pt x="6169661" y="4379358"/>
                  </a:lnTo>
                  <a:cubicBezTo>
                    <a:pt x="6169661" y="4357323"/>
                    <a:pt x="6175170" y="4335288"/>
                    <a:pt x="6197204" y="4318763"/>
                  </a:cubicBezTo>
                  <a:cubicBezTo>
                    <a:pt x="6213730" y="4296728"/>
                    <a:pt x="6235765" y="4291219"/>
                    <a:pt x="6257799" y="4291219"/>
                  </a:cubicBezTo>
                  <a:cubicBezTo>
                    <a:pt x="6285342" y="4291219"/>
                    <a:pt x="6307377" y="4296728"/>
                    <a:pt x="6323903" y="4318763"/>
                  </a:cubicBezTo>
                  <a:cubicBezTo>
                    <a:pt x="6340428" y="4335288"/>
                    <a:pt x="6351446" y="4357323"/>
                    <a:pt x="6351446" y="4379358"/>
                  </a:cubicBezTo>
                  <a:lnTo>
                    <a:pt x="6351446" y="4957763"/>
                  </a:lnTo>
                  <a:cubicBezTo>
                    <a:pt x="6351446" y="4979798"/>
                    <a:pt x="6340428" y="5001832"/>
                    <a:pt x="6323903" y="5018358"/>
                  </a:cubicBezTo>
                  <a:cubicBezTo>
                    <a:pt x="6307377" y="5040393"/>
                    <a:pt x="6285342" y="5045901"/>
                    <a:pt x="6257799" y="5045901"/>
                  </a:cubicBezTo>
                  <a:cubicBezTo>
                    <a:pt x="6235765" y="5045901"/>
                    <a:pt x="6213730" y="5040393"/>
                    <a:pt x="6197204" y="5018358"/>
                  </a:cubicBezTo>
                  <a:close/>
                  <a:moveTo>
                    <a:pt x="9188388" y="4142486"/>
                  </a:moveTo>
                  <a:lnTo>
                    <a:pt x="9188388" y="5194634"/>
                  </a:lnTo>
                  <a:lnTo>
                    <a:pt x="9640095" y="5194634"/>
                  </a:lnTo>
                  <a:lnTo>
                    <a:pt x="9640095" y="5040393"/>
                  </a:lnTo>
                  <a:lnTo>
                    <a:pt x="9348138" y="5040393"/>
                  </a:lnTo>
                  <a:lnTo>
                    <a:pt x="9348138" y="4748435"/>
                  </a:lnTo>
                  <a:lnTo>
                    <a:pt x="9562974" y="4748435"/>
                  </a:lnTo>
                  <a:lnTo>
                    <a:pt x="9562974" y="4588685"/>
                  </a:lnTo>
                  <a:lnTo>
                    <a:pt x="9348138" y="4588685"/>
                  </a:lnTo>
                  <a:lnTo>
                    <a:pt x="9348138" y="4302237"/>
                  </a:lnTo>
                  <a:lnTo>
                    <a:pt x="9640095" y="4302237"/>
                  </a:lnTo>
                  <a:lnTo>
                    <a:pt x="9640095" y="4142486"/>
                  </a:lnTo>
                  <a:lnTo>
                    <a:pt x="9188388" y="4142486"/>
                  </a:lnTo>
                  <a:close/>
                  <a:moveTo>
                    <a:pt x="8885413" y="4142486"/>
                  </a:moveTo>
                  <a:lnTo>
                    <a:pt x="8885413" y="4588685"/>
                  </a:lnTo>
                  <a:lnTo>
                    <a:pt x="8698120" y="4588685"/>
                  </a:lnTo>
                  <a:lnTo>
                    <a:pt x="8698120" y="4142486"/>
                  </a:lnTo>
                  <a:lnTo>
                    <a:pt x="8538370" y="4142486"/>
                  </a:lnTo>
                  <a:lnTo>
                    <a:pt x="8538370" y="5194634"/>
                  </a:lnTo>
                  <a:lnTo>
                    <a:pt x="8698120" y="5194634"/>
                  </a:lnTo>
                  <a:lnTo>
                    <a:pt x="8698120" y="4753944"/>
                  </a:lnTo>
                  <a:lnTo>
                    <a:pt x="8885413" y="4753944"/>
                  </a:lnTo>
                  <a:lnTo>
                    <a:pt x="8885413" y="5194634"/>
                  </a:lnTo>
                  <a:lnTo>
                    <a:pt x="9045164" y="5194634"/>
                  </a:lnTo>
                  <a:lnTo>
                    <a:pt x="9045164" y="4142486"/>
                  </a:lnTo>
                  <a:lnTo>
                    <a:pt x="8885413" y="4142486"/>
                  </a:lnTo>
                  <a:close/>
                  <a:moveTo>
                    <a:pt x="7915895" y="4142486"/>
                  </a:moveTo>
                  <a:lnTo>
                    <a:pt x="7915895" y="4302237"/>
                  </a:lnTo>
                  <a:lnTo>
                    <a:pt x="8081154" y="4302237"/>
                  </a:lnTo>
                  <a:lnTo>
                    <a:pt x="8081154" y="5194634"/>
                  </a:lnTo>
                  <a:lnTo>
                    <a:pt x="8240904" y="5194634"/>
                  </a:lnTo>
                  <a:lnTo>
                    <a:pt x="8240904" y="4302237"/>
                  </a:lnTo>
                  <a:lnTo>
                    <a:pt x="8411672" y="4302237"/>
                  </a:lnTo>
                  <a:lnTo>
                    <a:pt x="8411672" y="4142486"/>
                  </a:lnTo>
                  <a:lnTo>
                    <a:pt x="7915895" y="4142486"/>
                  </a:lnTo>
                  <a:close/>
                  <a:moveTo>
                    <a:pt x="7199774" y="4142486"/>
                  </a:moveTo>
                  <a:lnTo>
                    <a:pt x="7199774" y="5194634"/>
                  </a:lnTo>
                  <a:lnTo>
                    <a:pt x="7447662" y="5194634"/>
                  </a:lnTo>
                  <a:cubicBezTo>
                    <a:pt x="7513766" y="5194634"/>
                    <a:pt x="7574361" y="5172600"/>
                    <a:pt x="7623938" y="5123022"/>
                  </a:cubicBezTo>
                  <a:cubicBezTo>
                    <a:pt x="7673516" y="5073444"/>
                    <a:pt x="7695550" y="5012849"/>
                    <a:pt x="7695550" y="4946746"/>
                  </a:cubicBezTo>
                  <a:lnTo>
                    <a:pt x="7695550" y="4395883"/>
                  </a:lnTo>
                  <a:cubicBezTo>
                    <a:pt x="7695550" y="4324271"/>
                    <a:pt x="7673516" y="4269185"/>
                    <a:pt x="7623938" y="4219607"/>
                  </a:cubicBezTo>
                  <a:cubicBezTo>
                    <a:pt x="7574361" y="4170030"/>
                    <a:pt x="7513766" y="4142486"/>
                    <a:pt x="7447662" y="4142486"/>
                  </a:cubicBezTo>
                  <a:lnTo>
                    <a:pt x="7199774" y="4142486"/>
                  </a:lnTo>
                  <a:close/>
                  <a:moveTo>
                    <a:pt x="7354015" y="4307745"/>
                  </a:moveTo>
                  <a:lnTo>
                    <a:pt x="7453171" y="4307745"/>
                  </a:lnTo>
                  <a:cubicBezTo>
                    <a:pt x="7475205" y="4307745"/>
                    <a:pt x="7497240" y="4313254"/>
                    <a:pt x="7513766" y="4335288"/>
                  </a:cubicBezTo>
                  <a:cubicBezTo>
                    <a:pt x="7530292" y="4351814"/>
                    <a:pt x="7541309" y="4373849"/>
                    <a:pt x="7541309" y="4395883"/>
                  </a:cubicBezTo>
                  <a:lnTo>
                    <a:pt x="7541309" y="4946746"/>
                  </a:lnTo>
                  <a:cubicBezTo>
                    <a:pt x="7541309" y="4974289"/>
                    <a:pt x="7535800" y="4996324"/>
                    <a:pt x="7513766" y="5012849"/>
                  </a:cubicBezTo>
                  <a:cubicBezTo>
                    <a:pt x="7497240" y="5029375"/>
                    <a:pt x="7475205" y="5040393"/>
                    <a:pt x="7453171" y="5040393"/>
                  </a:cubicBezTo>
                  <a:lnTo>
                    <a:pt x="7354015" y="5040393"/>
                  </a:lnTo>
                  <a:lnTo>
                    <a:pt x="7354015" y="4307745"/>
                  </a:lnTo>
                  <a:close/>
                  <a:moveTo>
                    <a:pt x="6654420" y="4142486"/>
                  </a:moveTo>
                  <a:lnTo>
                    <a:pt x="6654420" y="5194634"/>
                  </a:lnTo>
                  <a:lnTo>
                    <a:pt x="7089602" y="5194634"/>
                  </a:lnTo>
                  <a:lnTo>
                    <a:pt x="7089602" y="5040393"/>
                  </a:lnTo>
                  <a:lnTo>
                    <a:pt x="6814170" y="5040393"/>
                  </a:lnTo>
                  <a:lnTo>
                    <a:pt x="6814170" y="4142486"/>
                  </a:lnTo>
                  <a:lnTo>
                    <a:pt x="6654420" y="4142486"/>
                  </a:lnTo>
                  <a:close/>
                  <a:moveTo>
                    <a:pt x="5712445" y="4142486"/>
                  </a:moveTo>
                  <a:lnTo>
                    <a:pt x="5712445" y="4588685"/>
                  </a:lnTo>
                  <a:lnTo>
                    <a:pt x="5525152" y="4588685"/>
                  </a:lnTo>
                  <a:lnTo>
                    <a:pt x="5525152" y="4142486"/>
                  </a:lnTo>
                  <a:lnTo>
                    <a:pt x="5365402" y="4142486"/>
                  </a:lnTo>
                  <a:lnTo>
                    <a:pt x="5365402" y="5194634"/>
                  </a:lnTo>
                  <a:lnTo>
                    <a:pt x="5525152" y="5194634"/>
                  </a:lnTo>
                  <a:lnTo>
                    <a:pt x="5525152" y="4753944"/>
                  </a:lnTo>
                  <a:lnTo>
                    <a:pt x="5712445" y="4753944"/>
                  </a:lnTo>
                  <a:lnTo>
                    <a:pt x="5712445" y="5194634"/>
                  </a:lnTo>
                  <a:lnTo>
                    <a:pt x="5872195" y="5194634"/>
                  </a:lnTo>
                  <a:lnTo>
                    <a:pt x="5872195" y="4142486"/>
                  </a:lnTo>
                  <a:lnTo>
                    <a:pt x="5712445" y="4142486"/>
                  </a:lnTo>
                  <a:close/>
                  <a:moveTo>
                    <a:pt x="4803522" y="4142486"/>
                  </a:moveTo>
                  <a:lnTo>
                    <a:pt x="4803522" y="5194634"/>
                  </a:lnTo>
                  <a:lnTo>
                    <a:pt x="5255229" y="5194634"/>
                  </a:lnTo>
                  <a:lnTo>
                    <a:pt x="5255229" y="5040393"/>
                  </a:lnTo>
                  <a:lnTo>
                    <a:pt x="4963272" y="5040393"/>
                  </a:lnTo>
                  <a:lnTo>
                    <a:pt x="4963272" y="4748435"/>
                  </a:lnTo>
                  <a:lnTo>
                    <a:pt x="5178108" y="4748435"/>
                  </a:lnTo>
                  <a:lnTo>
                    <a:pt x="5178108" y="4588685"/>
                  </a:lnTo>
                  <a:lnTo>
                    <a:pt x="4963272" y="4588685"/>
                  </a:lnTo>
                  <a:lnTo>
                    <a:pt x="4963272" y="4302237"/>
                  </a:lnTo>
                  <a:lnTo>
                    <a:pt x="5255229" y="4302237"/>
                  </a:lnTo>
                  <a:lnTo>
                    <a:pt x="5255229" y="4142486"/>
                  </a:lnTo>
                  <a:lnTo>
                    <a:pt x="4803522" y="4142486"/>
                  </a:lnTo>
                  <a:close/>
                  <a:moveTo>
                    <a:pt x="4131469" y="4142486"/>
                  </a:moveTo>
                  <a:lnTo>
                    <a:pt x="4131469" y="5194634"/>
                  </a:lnTo>
                  <a:lnTo>
                    <a:pt x="4423427" y="5194634"/>
                  </a:lnTo>
                  <a:cubicBezTo>
                    <a:pt x="4467496" y="5194634"/>
                    <a:pt x="4506056" y="5183617"/>
                    <a:pt x="4544616" y="5161582"/>
                  </a:cubicBezTo>
                  <a:cubicBezTo>
                    <a:pt x="4583177" y="5139548"/>
                    <a:pt x="4610720" y="5106496"/>
                    <a:pt x="4627246" y="5073444"/>
                  </a:cubicBezTo>
                  <a:cubicBezTo>
                    <a:pt x="4654789" y="5023867"/>
                    <a:pt x="4665806" y="4968780"/>
                    <a:pt x="4665806" y="4902677"/>
                  </a:cubicBezTo>
                  <a:cubicBezTo>
                    <a:pt x="4665806" y="4875134"/>
                    <a:pt x="4665806" y="4853099"/>
                    <a:pt x="4660298" y="4831065"/>
                  </a:cubicBezTo>
                  <a:cubicBezTo>
                    <a:pt x="4654789" y="4786996"/>
                    <a:pt x="4638263" y="4753944"/>
                    <a:pt x="4621737" y="4726401"/>
                  </a:cubicBezTo>
                  <a:cubicBezTo>
                    <a:pt x="4599703" y="4687841"/>
                    <a:pt x="4566651" y="4660297"/>
                    <a:pt x="4533599" y="4643772"/>
                  </a:cubicBezTo>
                  <a:cubicBezTo>
                    <a:pt x="4555634" y="4638263"/>
                    <a:pt x="4572160" y="4621737"/>
                    <a:pt x="4588685" y="4605211"/>
                  </a:cubicBezTo>
                  <a:cubicBezTo>
                    <a:pt x="4627246" y="4561142"/>
                    <a:pt x="4643772" y="4506056"/>
                    <a:pt x="4643772" y="4434444"/>
                  </a:cubicBezTo>
                  <a:cubicBezTo>
                    <a:pt x="4643772" y="4390375"/>
                    <a:pt x="4638263" y="4357323"/>
                    <a:pt x="4632754" y="4324271"/>
                  </a:cubicBezTo>
                  <a:cubicBezTo>
                    <a:pt x="4610720" y="4263676"/>
                    <a:pt x="4583177" y="4219607"/>
                    <a:pt x="4539108" y="4192064"/>
                  </a:cubicBezTo>
                  <a:cubicBezTo>
                    <a:pt x="4489530" y="4159012"/>
                    <a:pt x="4428935" y="4142486"/>
                    <a:pt x="4368340" y="4142486"/>
                  </a:cubicBezTo>
                  <a:lnTo>
                    <a:pt x="4131469" y="4142486"/>
                  </a:lnTo>
                  <a:close/>
                  <a:moveTo>
                    <a:pt x="4302237" y="4307745"/>
                  </a:moveTo>
                  <a:lnTo>
                    <a:pt x="4368340" y="4307745"/>
                  </a:lnTo>
                  <a:cubicBezTo>
                    <a:pt x="4401392" y="4307745"/>
                    <a:pt x="4423427" y="4313254"/>
                    <a:pt x="4445461" y="4335288"/>
                  </a:cubicBezTo>
                  <a:cubicBezTo>
                    <a:pt x="4467496" y="4357323"/>
                    <a:pt x="4478513" y="4390375"/>
                    <a:pt x="4478513" y="4434444"/>
                  </a:cubicBezTo>
                  <a:cubicBezTo>
                    <a:pt x="4478513" y="4461987"/>
                    <a:pt x="4473004" y="4484021"/>
                    <a:pt x="4467496" y="4500547"/>
                  </a:cubicBezTo>
                  <a:cubicBezTo>
                    <a:pt x="4450970" y="4550125"/>
                    <a:pt x="4417918" y="4572159"/>
                    <a:pt x="4368340" y="4572159"/>
                  </a:cubicBezTo>
                  <a:lnTo>
                    <a:pt x="4302237" y="4572159"/>
                  </a:lnTo>
                  <a:lnTo>
                    <a:pt x="4302237" y="4307745"/>
                  </a:lnTo>
                  <a:close/>
                  <a:moveTo>
                    <a:pt x="4302237" y="4726401"/>
                  </a:moveTo>
                  <a:lnTo>
                    <a:pt x="4368340" y="4726401"/>
                  </a:lnTo>
                  <a:cubicBezTo>
                    <a:pt x="4406901" y="4726401"/>
                    <a:pt x="4439953" y="4737418"/>
                    <a:pt x="4456478" y="4764961"/>
                  </a:cubicBezTo>
                  <a:cubicBezTo>
                    <a:pt x="4478513" y="4792504"/>
                    <a:pt x="4489530" y="4831065"/>
                    <a:pt x="4489530" y="4891660"/>
                  </a:cubicBezTo>
                  <a:cubicBezTo>
                    <a:pt x="4489530" y="4913694"/>
                    <a:pt x="4489530" y="4935729"/>
                    <a:pt x="4478513" y="4957763"/>
                  </a:cubicBezTo>
                  <a:cubicBezTo>
                    <a:pt x="4461987" y="5012849"/>
                    <a:pt x="4423427" y="5040393"/>
                    <a:pt x="4368340" y="5040393"/>
                  </a:cubicBezTo>
                  <a:lnTo>
                    <a:pt x="4302237" y="5040393"/>
                  </a:lnTo>
                  <a:lnTo>
                    <a:pt x="4302237" y="4726401"/>
                  </a:lnTo>
                  <a:close/>
                </a:path>
              </a:pathLst>
            </a:custGeom>
            <a:grpFill/>
            <a:ln w="10805255" cap="flat">
              <a:noFill/>
              <a:prstDash val="solid"/>
              <a:round/>
            </a:ln>
          </p:spPr>
          <p:txBody>
            <a:bodyPr rtlCol="0" anchor="ctr"/>
            <a:lstStyle/>
            <a:p>
              <a:endParaRPr lang="en-AU"/>
            </a:p>
          </p:txBody>
        </p:sp>
      </p:grpSp>
    </p:spTree>
    <p:extLst>
      <p:ext uri="{BB962C8B-B14F-4D97-AF65-F5344CB8AC3E}">
        <p14:creationId xmlns:p14="http://schemas.microsoft.com/office/powerpoint/2010/main" val="268447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1800-3BD4-4FFD-88F0-AD7FB1AF5A89}"/>
              </a:ext>
            </a:extLst>
          </p:cNvPr>
          <p:cNvSpPr>
            <a:spLocks noGrp="1"/>
          </p:cNvSpPr>
          <p:nvPr>
            <p:ph type="title"/>
          </p:nvPr>
        </p:nvSpPr>
        <p:spPr/>
        <p:txBody>
          <a:bodyPr/>
          <a:lstStyle/>
          <a:p>
            <a:r>
              <a:rPr lang="en-AU" dirty="0">
                <a:effectLst/>
              </a:rPr>
              <a:t>Who was John the Baptist?</a:t>
            </a:r>
            <a:endParaRPr lang="en-AU" dirty="0"/>
          </a:p>
        </p:txBody>
      </p:sp>
      <p:sp>
        <p:nvSpPr>
          <p:cNvPr id="3" name="Content Placeholder 2">
            <a:extLst>
              <a:ext uri="{FF2B5EF4-FFF2-40B4-BE49-F238E27FC236}">
                <a16:creationId xmlns:a16="http://schemas.microsoft.com/office/drawing/2014/main" id="{DFA81674-6FA7-4592-A824-61E94333EFAF}"/>
              </a:ext>
            </a:extLst>
          </p:cNvPr>
          <p:cNvSpPr>
            <a:spLocks noGrp="1"/>
          </p:cNvSpPr>
          <p:nvPr>
            <p:ph idx="1"/>
          </p:nvPr>
        </p:nvSpPr>
        <p:spPr/>
        <p:txBody>
          <a:bodyPr>
            <a:normAutofit/>
          </a:bodyPr>
          <a:lstStyle/>
          <a:p>
            <a:r>
              <a:rPr lang="en-AU" dirty="0">
                <a:effectLst/>
              </a:rPr>
              <a:t>[Mat 3:1-6] “</a:t>
            </a:r>
            <a:r>
              <a:rPr lang="en-AU" baseline="30000" dirty="0">
                <a:effectLst/>
              </a:rPr>
              <a:t>1 </a:t>
            </a:r>
            <a:r>
              <a:rPr lang="en-AU" dirty="0">
                <a:effectLst/>
              </a:rPr>
              <a:t> In those days came John the Baptist, preaching in the wilderness of Judaea, </a:t>
            </a:r>
            <a:r>
              <a:rPr lang="en-AU" baseline="30000" dirty="0">
                <a:effectLst/>
              </a:rPr>
              <a:t>2 </a:t>
            </a:r>
            <a:r>
              <a:rPr lang="en-AU" dirty="0">
                <a:effectLst/>
              </a:rPr>
              <a:t>And saying, Repent ye: for the kingdom of heaven is at hand. </a:t>
            </a:r>
            <a:endParaRPr lang="en-AU" dirty="0"/>
          </a:p>
        </p:txBody>
      </p:sp>
    </p:spTree>
    <p:extLst>
      <p:ext uri="{BB962C8B-B14F-4D97-AF65-F5344CB8AC3E}">
        <p14:creationId xmlns:p14="http://schemas.microsoft.com/office/powerpoint/2010/main" val="383932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1800-3BD4-4FFD-88F0-AD7FB1AF5A89}"/>
              </a:ext>
            </a:extLst>
          </p:cNvPr>
          <p:cNvSpPr>
            <a:spLocks noGrp="1"/>
          </p:cNvSpPr>
          <p:nvPr>
            <p:ph type="title"/>
          </p:nvPr>
        </p:nvSpPr>
        <p:spPr/>
        <p:txBody>
          <a:bodyPr/>
          <a:lstStyle/>
          <a:p>
            <a:r>
              <a:rPr lang="en-AU" dirty="0">
                <a:effectLst/>
              </a:rPr>
              <a:t>Who was John the Baptist?</a:t>
            </a:r>
            <a:endParaRPr lang="en-AU" dirty="0"/>
          </a:p>
        </p:txBody>
      </p:sp>
      <p:sp>
        <p:nvSpPr>
          <p:cNvPr id="3" name="Content Placeholder 2">
            <a:extLst>
              <a:ext uri="{FF2B5EF4-FFF2-40B4-BE49-F238E27FC236}">
                <a16:creationId xmlns:a16="http://schemas.microsoft.com/office/drawing/2014/main" id="{DFA81674-6FA7-4592-A824-61E94333EFAF}"/>
              </a:ext>
            </a:extLst>
          </p:cNvPr>
          <p:cNvSpPr>
            <a:spLocks noGrp="1"/>
          </p:cNvSpPr>
          <p:nvPr>
            <p:ph idx="1"/>
          </p:nvPr>
        </p:nvSpPr>
        <p:spPr/>
        <p:txBody>
          <a:bodyPr>
            <a:normAutofit fontScale="92500" lnSpcReduction="20000"/>
          </a:bodyPr>
          <a:lstStyle/>
          <a:p>
            <a:r>
              <a:rPr lang="en-AU" baseline="30000" dirty="0">
                <a:effectLst/>
              </a:rPr>
              <a:t>3 </a:t>
            </a:r>
            <a:r>
              <a:rPr lang="en-AU" dirty="0">
                <a:effectLst/>
              </a:rPr>
              <a:t>For this is he that was spoken of by the prophet Esaias, saying, The voice of one crying in the wilderness, Prepare ye the way of the Lord, make his paths straight. </a:t>
            </a:r>
            <a:r>
              <a:rPr lang="en-AU" baseline="30000" dirty="0">
                <a:effectLst/>
              </a:rPr>
              <a:t>4 </a:t>
            </a:r>
            <a:r>
              <a:rPr lang="en-AU" dirty="0">
                <a:effectLst/>
              </a:rPr>
              <a:t>And the same John had his raiment of camel’s hair, and a leathern girdle about his loins; and his meat was locusts and wild honey. </a:t>
            </a:r>
            <a:endParaRPr lang="en-AU" dirty="0"/>
          </a:p>
        </p:txBody>
      </p:sp>
    </p:spTree>
    <p:extLst>
      <p:ext uri="{BB962C8B-B14F-4D97-AF65-F5344CB8AC3E}">
        <p14:creationId xmlns:p14="http://schemas.microsoft.com/office/powerpoint/2010/main" val="71560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1800-3BD4-4FFD-88F0-AD7FB1AF5A89}"/>
              </a:ext>
            </a:extLst>
          </p:cNvPr>
          <p:cNvSpPr>
            <a:spLocks noGrp="1"/>
          </p:cNvSpPr>
          <p:nvPr>
            <p:ph type="title"/>
          </p:nvPr>
        </p:nvSpPr>
        <p:spPr/>
        <p:txBody>
          <a:bodyPr/>
          <a:lstStyle/>
          <a:p>
            <a:r>
              <a:rPr lang="en-AU" dirty="0">
                <a:effectLst/>
              </a:rPr>
              <a:t>Who was John the Baptist?</a:t>
            </a:r>
            <a:endParaRPr lang="en-AU" dirty="0"/>
          </a:p>
        </p:txBody>
      </p:sp>
      <p:sp>
        <p:nvSpPr>
          <p:cNvPr id="3" name="Content Placeholder 2">
            <a:extLst>
              <a:ext uri="{FF2B5EF4-FFF2-40B4-BE49-F238E27FC236}">
                <a16:creationId xmlns:a16="http://schemas.microsoft.com/office/drawing/2014/main" id="{DFA81674-6FA7-4592-A824-61E94333EFAF}"/>
              </a:ext>
            </a:extLst>
          </p:cNvPr>
          <p:cNvSpPr>
            <a:spLocks noGrp="1"/>
          </p:cNvSpPr>
          <p:nvPr>
            <p:ph idx="1"/>
          </p:nvPr>
        </p:nvSpPr>
        <p:spPr/>
        <p:txBody>
          <a:bodyPr>
            <a:normAutofit/>
          </a:bodyPr>
          <a:lstStyle/>
          <a:p>
            <a:r>
              <a:rPr lang="en-AU" baseline="30000" dirty="0">
                <a:effectLst/>
              </a:rPr>
              <a:t>5 </a:t>
            </a:r>
            <a:r>
              <a:rPr lang="en-AU" dirty="0">
                <a:effectLst/>
              </a:rPr>
              <a:t>Then went out to him Jerusalem, and all Judaea, and all the region round about Jordan, </a:t>
            </a:r>
            <a:r>
              <a:rPr lang="en-AU" baseline="30000" dirty="0">
                <a:effectLst/>
              </a:rPr>
              <a:t>6 </a:t>
            </a:r>
            <a:r>
              <a:rPr lang="en-AU" dirty="0">
                <a:effectLst/>
              </a:rPr>
              <a:t>And were baptized of him in Jordan, confessing their sins.”</a:t>
            </a:r>
          </a:p>
          <a:p>
            <a:r>
              <a:rPr lang="en-AU" dirty="0">
                <a:effectLst/>
              </a:rPr>
              <a:t>	 </a:t>
            </a:r>
            <a:r>
              <a:rPr lang="en-AU" dirty="0">
                <a:effectLst>
                  <a:outerShdw dist="17958" dir="2700000">
                    <a:srgbClr val="000000"/>
                  </a:outerShdw>
                </a:effectLst>
              </a:rPr>
              <a:t>Matthew 3:1-6</a:t>
            </a:r>
            <a:endParaRPr lang="en-AU" dirty="0"/>
          </a:p>
        </p:txBody>
      </p:sp>
    </p:spTree>
    <p:extLst>
      <p:ext uri="{BB962C8B-B14F-4D97-AF65-F5344CB8AC3E}">
        <p14:creationId xmlns:p14="http://schemas.microsoft.com/office/powerpoint/2010/main" val="12694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9C2EF3-0097-4B12-AB31-219AF8EB5F29}"/>
              </a:ext>
            </a:extLst>
          </p:cNvPr>
          <p:cNvSpPr>
            <a:spLocks noGrp="1"/>
          </p:cNvSpPr>
          <p:nvPr>
            <p:ph type="title"/>
          </p:nvPr>
        </p:nvSpPr>
        <p:spPr/>
        <p:txBody>
          <a:bodyPr>
            <a:normAutofit fontScale="90000"/>
          </a:bodyPr>
          <a:lstStyle/>
          <a:p>
            <a:r>
              <a:rPr lang="en-AU" dirty="0"/>
              <a:t>What did John say when Jesus came to the river?</a:t>
            </a:r>
          </a:p>
        </p:txBody>
      </p:sp>
      <p:sp>
        <p:nvSpPr>
          <p:cNvPr id="7" name="Content Placeholder 6">
            <a:extLst>
              <a:ext uri="{FF2B5EF4-FFF2-40B4-BE49-F238E27FC236}">
                <a16:creationId xmlns:a16="http://schemas.microsoft.com/office/drawing/2014/main" id="{985A3787-F8D5-481B-9896-F3A813C75CB2}"/>
              </a:ext>
            </a:extLst>
          </p:cNvPr>
          <p:cNvSpPr>
            <a:spLocks noGrp="1"/>
          </p:cNvSpPr>
          <p:nvPr>
            <p:ph idx="1"/>
          </p:nvPr>
        </p:nvSpPr>
        <p:spPr/>
        <p:txBody>
          <a:bodyPr>
            <a:normAutofit lnSpcReduction="10000"/>
          </a:bodyPr>
          <a:lstStyle/>
          <a:p>
            <a:r>
              <a:rPr lang="en-AU" sz="5400" dirty="0">
                <a:effectLst/>
              </a:rPr>
              <a:t>“The next day John </a:t>
            </a:r>
            <a:r>
              <a:rPr lang="en-AU" sz="5400" dirty="0" err="1">
                <a:effectLst/>
              </a:rPr>
              <a:t>seeth</a:t>
            </a:r>
            <a:r>
              <a:rPr lang="en-AU" sz="5400" dirty="0">
                <a:effectLst/>
              </a:rPr>
              <a:t> Jesus coming unto him, and saith, Behold the Lamb of God, which taketh away the sin of the world.” </a:t>
            </a:r>
          </a:p>
          <a:p>
            <a:r>
              <a:rPr lang="en-AU" sz="5400" dirty="0">
                <a:effectLst/>
              </a:rPr>
              <a:t>	</a:t>
            </a:r>
            <a:r>
              <a:rPr lang="en-AU" sz="5400" dirty="0">
                <a:effectLst>
                  <a:outerShdw dist="17958" dir="2700000">
                    <a:srgbClr val="000000"/>
                  </a:outerShdw>
                </a:effectLst>
              </a:rPr>
              <a:t>John 1:29</a:t>
            </a:r>
            <a:endParaRPr lang="en-AU" sz="5400" dirty="0"/>
          </a:p>
        </p:txBody>
      </p:sp>
    </p:spTree>
    <p:extLst>
      <p:ext uri="{BB962C8B-B14F-4D97-AF65-F5344CB8AC3E}">
        <p14:creationId xmlns:p14="http://schemas.microsoft.com/office/powerpoint/2010/main" val="418426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8DCF-F157-4BE8-BCB0-9329B6AAA53F}"/>
              </a:ext>
            </a:extLst>
          </p:cNvPr>
          <p:cNvSpPr>
            <a:spLocks noGrp="1"/>
          </p:cNvSpPr>
          <p:nvPr>
            <p:ph type="title"/>
          </p:nvPr>
        </p:nvSpPr>
        <p:spPr/>
        <p:txBody>
          <a:bodyPr/>
          <a:lstStyle/>
          <a:p>
            <a:r>
              <a:rPr lang="en-AU" dirty="0">
                <a:effectLst/>
              </a:rPr>
              <a:t>What did it mean, the “lamb?”</a:t>
            </a:r>
            <a:endParaRPr lang="en-AU" dirty="0"/>
          </a:p>
        </p:txBody>
      </p:sp>
      <p:sp>
        <p:nvSpPr>
          <p:cNvPr id="3" name="Content Placeholder 2">
            <a:extLst>
              <a:ext uri="{FF2B5EF4-FFF2-40B4-BE49-F238E27FC236}">
                <a16:creationId xmlns:a16="http://schemas.microsoft.com/office/drawing/2014/main" id="{54E06A1A-6F7B-4C88-AAEF-3C99D2E03816}"/>
              </a:ext>
            </a:extLst>
          </p:cNvPr>
          <p:cNvSpPr>
            <a:spLocks noGrp="1"/>
          </p:cNvSpPr>
          <p:nvPr>
            <p:ph idx="1"/>
          </p:nvPr>
        </p:nvSpPr>
        <p:spPr/>
        <p:txBody>
          <a:bodyPr>
            <a:normAutofit fontScale="85000" lnSpcReduction="10000"/>
          </a:bodyPr>
          <a:lstStyle/>
          <a:p>
            <a:r>
              <a:rPr lang="en-AU" dirty="0">
                <a:effectLst/>
              </a:rPr>
              <a:t>“</a:t>
            </a:r>
            <a:r>
              <a:rPr lang="en-AU" baseline="30000" dirty="0">
                <a:effectLst/>
              </a:rPr>
              <a:t>7 </a:t>
            </a:r>
            <a:r>
              <a:rPr lang="en-AU" dirty="0">
                <a:effectLst/>
              </a:rPr>
              <a:t>And Isaac </a:t>
            </a:r>
            <a:r>
              <a:rPr lang="en-AU" dirty="0" err="1">
                <a:effectLst/>
              </a:rPr>
              <a:t>spake</a:t>
            </a:r>
            <a:r>
              <a:rPr lang="en-AU" dirty="0">
                <a:effectLst/>
              </a:rPr>
              <a:t> unto Abraham his father, and said, My father: and he said, Here am I, my son. And he said, Behold the fire and the wood: but where is the lamb for a burnt offering? </a:t>
            </a:r>
            <a:r>
              <a:rPr lang="en-AU" baseline="30000" dirty="0">
                <a:effectLst/>
              </a:rPr>
              <a:t>8 </a:t>
            </a:r>
            <a:r>
              <a:rPr lang="en-AU" dirty="0">
                <a:effectLst/>
              </a:rPr>
              <a:t>And Abraham said, My son, God will provide himself a lamb for a burnt offering: so they went both of them together.” 	</a:t>
            </a:r>
            <a:r>
              <a:rPr lang="en-AU" dirty="0">
                <a:effectLst>
                  <a:outerShdw dist="17958" dir="2700000">
                    <a:srgbClr val="000000"/>
                  </a:outerShdw>
                </a:effectLst>
              </a:rPr>
              <a:t>Genesis 22:7-8</a:t>
            </a:r>
            <a:endParaRPr lang="en-AU" dirty="0"/>
          </a:p>
        </p:txBody>
      </p:sp>
    </p:spTree>
    <p:extLst>
      <p:ext uri="{BB962C8B-B14F-4D97-AF65-F5344CB8AC3E}">
        <p14:creationId xmlns:p14="http://schemas.microsoft.com/office/powerpoint/2010/main" val="367891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B4EA-DC03-4E75-85CB-A00E629A5F69}"/>
              </a:ext>
            </a:extLst>
          </p:cNvPr>
          <p:cNvSpPr>
            <a:spLocks noGrp="1"/>
          </p:cNvSpPr>
          <p:nvPr>
            <p:ph type="title"/>
          </p:nvPr>
        </p:nvSpPr>
        <p:spPr/>
        <p:txBody>
          <a:bodyPr/>
          <a:lstStyle/>
          <a:p>
            <a:r>
              <a:rPr lang="en-AU" dirty="0">
                <a:effectLst/>
              </a:rPr>
              <a:t>What would He do?</a:t>
            </a:r>
            <a:endParaRPr lang="en-AU" dirty="0"/>
          </a:p>
        </p:txBody>
      </p:sp>
      <p:sp>
        <p:nvSpPr>
          <p:cNvPr id="3" name="Content Placeholder 2">
            <a:extLst>
              <a:ext uri="{FF2B5EF4-FFF2-40B4-BE49-F238E27FC236}">
                <a16:creationId xmlns:a16="http://schemas.microsoft.com/office/drawing/2014/main" id="{25ED3482-64DD-4B23-B187-2863312E3718}"/>
              </a:ext>
            </a:extLst>
          </p:cNvPr>
          <p:cNvSpPr>
            <a:spLocks noGrp="1"/>
          </p:cNvSpPr>
          <p:nvPr>
            <p:ph idx="1"/>
          </p:nvPr>
        </p:nvSpPr>
        <p:spPr/>
        <p:txBody>
          <a:bodyPr>
            <a:normAutofit fontScale="85000" lnSpcReduction="10000"/>
          </a:bodyPr>
          <a:lstStyle/>
          <a:p>
            <a:r>
              <a:rPr lang="en-AU" dirty="0">
                <a:effectLst/>
              </a:rPr>
              <a:t>[Isa 53:4-7] “</a:t>
            </a:r>
            <a:r>
              <a:rPr lang="en-AU" baseline="30000" dirty="0">
                <a:effectLst/>
              </a:rPr>
              <a:t>4 </a:t>
            </a:r>
            <a:r>
              <a:rPr lang="en-AU" dirty="0">
                <a:effectLst/>
              </a:rPr>
              <a:t>Surely he hath borne our griefs, and carried our sorrows: yet we did esteem him stricken, smitten of God, and afflicted. </a:t>
            </a:r>
            <a:r>
              <a:rPr lang="en-AU" baseline="30000" dirty="0">
                <a:effectLst/>
              </a:rPr>
              <a:t>5 </a:t>
            </a:r>
            <a:r>
              <a:rPr lang="en-AU" dirty="0">
                <a:effectLst/>
              </a:rPr>
              <a:t>But he was wounded for our transgressions, he was bruised for our iniquities: the chastisement of our peace was upon him; and with his stripes we are healed. </a:t>
            </a:r>
            <a:endParaRPr lang="en-AU" dirty="0"/>
          </a:p>
        </p:txBody>
      </p:sp>
    </p:spTree>
    <p:extLst>
      <p:ext uri="{BB962C8B-B14F-4D97-AF65-F5344CB8AC3E}">
        <p14:creationId xmlns:p14="http://schemas.microsoft.com/office/powerpoint/2010/main" val="920051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187</TotalTime>
  <Words>1659</Words>
  <Application>Microsoft Office PowerPoint</Application>
  <PresentationFormat>Widescreen</PresentationFormat>
  <Paragraphs>88</Paragraphs>
  <Slides>39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Corbel</vt:lpstr>
      <vt:lpstr>Damask</vt:lpstr>
      <vt:lpstr>PowerPoint Presentation</vt:lpstr>
      <vt:lpstr>PowerPoint Presentation</vt:lpstr>
      <vt:lpstr>The Announcement</vt:lpstr>
      <vt:lpstr>Who was John the Baptist?</vt:lpstr>
      <vt:lpstr>Who was John the Baptist?</vt:lpstr>
      <vt:lpstr>Who was John the Baptist?</vt:lpstr>
      <vt:lpstr>What did John say when Jesus came to the river?</vt:lpstr>
      <vt:lpstr>What did it mean, the “lamb?”</vt:lpstr>
      <vt:lpstr>What would He do?</vt:lpstr>
      <vt:lpstr>What would He do?</vt:lpstr>
      <vt:lpstr>A Redeemer</vt:lpstr>
      <vt:lpstr>What is sin?</vt:lpstr>
      <vt:lpstr>What one sin brought this world down?</vt:lpstr>
      <vt:lpstr>What comes as a consequence of sin?</vt:lpstr>
      <vt:lpstr>What else happened to us in consequence of sin?</vt:lpstr>
      <vt:lpstr>What else happened to us in consequence of sin?</vt:lpstr>
      <vt:lpstr>What does it mean to be “in the flesh?”</vt:lpstr>
      <vt:lpstr>What hope can there be in this situation?</vt:lpstr>
      <vt:lpstr>How much can you pay to be right with God?</vt:lpstr>
      <vt:lpstr>If you don’t pay, how do you receive it?</vt:lpstr>
      <vt:lpstr>The Work of Grace</vt:lpstr>
      <vt:lpstr>What does grace first do for us?</vt:lpstr>
      <vt:lpstr>What else does grace do?</vt:lpstr>
      <vt:lpstr>What does that make us?</vt:lpstr>
      <vt:lpstr>How does it help us in our daily life?</vt:lpstr>
      <vt:lpstr>What kind of spiritual life does this produce?</vt:lpstr>
      <vt:lpstr>What does this enable you to do?</vt:lpstr>
      <vt:lpstr>Behold</vt:lpstr>
      <vt:lpstr>How did John repeat himself the next day?</vt:lpstr>
      <vt:lpstr>“Behold”</vt:lpstr>
      <vt:lpstr>What did Jesus reveal?</vt:lpstr>
      <vt:lpstr>What did this demonstration involve?</vt:lpstr>
      <vt:lpstr>What did this demonstration involve?</vt:lpstr>
      <vt:lpstr>What was His motivation?</vt:lpstr>
      <vt:lpstr>How do you respond to love?</vt:lpstr>
      <vt:lpstr>What does beholding do for us?</vt:lpstr>
      <vt:lpstr>The Desire of Ages, p. 175</vt:lpstr>
      <vt:lpstr>The Desire of Ages, p. 175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Behold the Lamb of God</dc:title>
  <dc:creator>Nathan Tyler</dc:creator>
  <cp:lastModifiedBy>Nathan Tyler</cp:lastModifiedBy>
  <cp:revision>20</cp:revision>
  <dcterms:created xsi:type="dcterms:W3CDTF">2018-10-26T03:17:40Z</dcterms:created>
  <dcterms:modified xsi:type="dcterms:W3CDTF">2018-10-26T20:20:13Z</dcterms:modified>
</cp:coreProperties>
</file>