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notesMasterIdLst>
    <p:notesMasterId r:id="rId5"/>
  </p:notesMasterIdLst>
  <p:sldIdLst>
    <p:sldId id="256" r:id="rId4"/>
  </p:sldIdLst>
  <p:sldSz cx="12192000" cy="6858000"/>
  <p:notesSz cx="6858000" cy="9144000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378" y="90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 /><Relationship Id="rId7" Type="http://schemas.openxmlformats.org/officeDocument/2006/relationships/tableStyles" Target="tableStyles.xml" /><Relationship Id="rId8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'en-têt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pour la date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632E96E-41F7-40C5-8419-297958CC00FA}" type="datetimeFigureOut">
              <a:rPr lang="fr-FR"/>
              <a:t>10/30/2013</a:t>
            </a:fld>
            <a:endParaRPr lang="fr-FR"/>
          </a:p>
        </p:txBody>
      </p:sp>
      <p:sp>
        <p:nvSpPr>
          <p:cNvPr id="4" name="Espace réservé pour l'image de la diapositive 3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fr-FR"/>
          </a:p>
        </p:txBody>
      </p:sp>
      <p:sp>
        <p:nvSpPr>
          <p:cNvPr id="5" name="Remarques Espace réservé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E6999B8-B6B4-4561-A3CD-BBCDAB9FC9D9}" type="slidenum">
              <a:rPr lang="fr-FR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pour l'image de la diapositive 1"/>
          <p:cNvSpPr>
            <a:spLocks noChangeAspect="1" noGrp="1" noRo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</p:spPr>
      </p:sp>
      <p:sp>
        <p:nvSpPr>
          <p:cNvPr id="3" name="Remarques Espace réservé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fr-FR">
              <a:latin typeface="Arial"/>
              <a:cs typeface="Arial"/>
            </a:endParaRPr>
          </a:p>
        </p:txBody>
      </p:sp>
      <p:sp>
        <p:nvSpPr>
          <p:cNvPr id="4" name="Espace réservé pour le numéro de diapositive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E6999B8-B6B4-4561-A3CD-BBCDAB9FC9D9}" type="slidenum">
              <a:rPr lang="fr-FR"/>
              <a:t>1</a:t>
            </a:fld>
            <a:endParaRPr lang="fr-FR"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x" userDrawn="1">
  <p:cSld name="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itleAndTx" userDrawn="1">
  <p:cSld name="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secHead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Obj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TxTwoObj" userDrawn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Only" userDrawn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blank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Tx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picTx" userDrawn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pour une image 2"/>
          <p:cNvSpPr>
            <a:spLocks noChangeAspect="1"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fr-FR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515233" name=""/>
          <p:cNvGraphicFramePr>
            <a:graphicFrameLocks xmlns:a="http://schemas.openxmlformats.org/drawingml/2006/main"/>
          </p:cNvGraphicFramePr>
          <p:nvPr/>
        </p:nvGraphicFramePr>
        <p:xfrm>
          <a:off x="4295999" y="1371600"/>
          <a:ext cx="3600000" cy="807652"/>
        </p:xfrm>
        <a:graphic>
          <a:graphicData uri="http://schemas.openxmlformats.org/drawingml/2006/table">
            <a:tbl>
              <a:tblPr firstRow="1" firstCol="1" lastRow="0" lastCol="0" bandRow="1" bandCol="0">
                <a:tableStyleId>{5C22544A-7EE6-4342-B048-85BDC9FD1C3A}</a:tableStyleId>
              </a:tblPr>
              <a:tblGrid>
                <a:gridCol w="600075"/>
                <a:gridCol w="600075"/>
                <a:gridCol w="600075"/>
                <a:gridCol w="600075"/>
                <a:gridCol w="600075"/>
                <a:gridCol w="600075"/>
                <a:gridCol w="600075"/>
                <a:gridCol w="600075"/>
                <a:gridCol w="600075"/>
                <a:gridCol w="600075"/>
              </a:tblGrid>
              <a:tr h="182880"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algn="ctr">
                      <a:noFill/>
                    </a:lnL>
                    <a:lnR algn="ctr">
                      <a:noFill/>
                    </a:lnR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algn="ctr">
                      <a:noFill/>
                    </a:lnL>
                    <a:lnR algn="ctr">
                      <a:noFill/>
                    </a:lnR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algn="ctr">
                      <a:noFill/>
                    </a:lnL>
                    <a:lnR algn="ctr">
                      <a:noFill/>
                    </a:lnR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algn="ctr">
                      <a:noFill/>
                    </a:lnL>
                    <a:lnR algn="ctr">
                      <a:noFill/>
                    </a:lnR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algn="ctr">
                      <a:noFill/>
                    </a:lnL>
                    <a:lnR algn="ctr">
                      <a:noFill/>
                    </a:lnR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algn="ctr">
                      <a:noFill/>
                    </a:lnL>
                    <a:lnR algn="ctr">
                      <a:noFill/>
                    </a:lnR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algn="ctr">
                      <a:noFill/>
                    </a:lnL>
                    <a:lnR algn="ctr">
                      <a:noFill/>
                    </a:lnR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algn="ctr">
                      <a:noFill/>
                    </a:lnL>
                    <a:lnR algn="ctr">
                      <a:noFill/>
                    </a:lnR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algn="ctr">
                      <a:noFill/>
                    </a:lnL>
                    <a:lnR algn="ctr">
                      <a:noFill/>
                    </a:lnR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algn="ctr">
                      <a:noFill/>
                    </a:lnL>
                    <a:lnR algn="ctr">
                      <a:noFill/>
                    </a:lnR>
                    <a:lnT algn="ctr">
                      <a:noFill/>
                    </a:lnT>
                    <a:lnB algn="ctr">
                      <a:noFill/>
                    </a:lnB>
                  </a:tcPr>
                </a:tc>
              </a:tr>
              <a:tr h="182880"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algn="ctr">
                      <a:noFill/>
                    </a:lnL>
                    <a:lnR algn="ctr">
                      <a:noFill/>
                    </a:lnR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algn="ctr">
                      <a:noFill/>
                    </a:lnL>
                    <a:lnR algn="ctr">
                      <a:noFill/>
                    </a:lnR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algn="ctr">
                      <a:noFill/>
                    </a:lnL>
                    <a:lnR algn="ctr">
                      <a:noFill/>
                    </a:lnR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algn="ctr">
                      <a:noFill/>
                    </a:lnL>
                    <a:lnR algn="ctr">
                      <a:noFill/>
                    </a:lnR>
                    <a:lnT algn="ctr">
                      <a:noFill/>
                    </a:lnT>
                    <a:lnB w="9524" algn="ctr"/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algn="ctr">
                      <a:noFill/>
                    </a:lnL>
                    <a:lnR algn="ctr">
                      <a:noFill/>
                    </a:lnR>
                    <a:lnT algn="ctr">
                      <a:noFill/>
                    </a:lnT>
                    <a:lnB w="9524" algn="ctr"/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algn="ctr">
                      <a:noFill/>
                    </a:lnL>
                    <a:lnR algn="ctr">
                      <a:noFill/>
                    </a:lnR>
                    <a:lnT algn="ctr">
                      <a:noFill/>
                    </a:lnT>
                    <a:lnB w="9524" algn="ctr"/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1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Circulations/jour</a:t>
                      </a:r>
                      <a:endParaRPr/>
                    </a:p>
                  </a:txBody>
                  <a:tcPr marL="0" marR="0" marT="0" marB="0" anchor="b">
                    <a:lnL algn="ctr">
                      <a:noFill/>
                    </a:lnL>
                    <a:lnR algn="ctr">
                      <a:noFill/>
                    </a:lnR>
                    <a:lnT algn="ctr">
                      <a:noFill/>
                    </a:lnT>
                    <a:lnB w="9524" algn="ctr"/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algn="ctr">
                      <a:noFill/>
                    </a:lnL>
                    <a:lnR algn="ctr">
                      <a:noFill/>
                    </a:lnR>
                    <a:lnT algn="ctr">
                      <a:noFill/>
                    </a:lnT>
                    <a:lnB w="9524" algn="ctr"/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algn="ctr">
                      <a:noFill/>
                    </a:lnL>
                    <a:lnR algn="ctr">
                      <a:noFill/>
                    </a:lnR>
                    <a:lnT algn="ctr">
                      <a:noFill/>
                    </a:lnT>
                    <a:lnB w="9524" algn="ctr"/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algn="ctr">
                      <a:noFill/>
                    </a:lnL>
                    <a:lnR algn="ctr">
                      <a:noFill/>
                    </a:lnR>
                    <a:lnT algn="ctr">
                      <a:noFill/>
                    </a:lnT>
                    <a:lnB algn="ctr">
                      <a:noFill/>
                    </a:lnB>
                  </a:tcPr>
                </a:tc>
              </a:tr>
              <a:tr h="182880">
                <a:tc>
                  <a:txBody>
                    <a:bodyPr/>
                    <a:p>
                      <a:pPr>
                        <a:defRPr/>
                      </a:pPr>
                      <a:r>
                        <a:rPr sz="11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Lyon</a:t>
                      </a:r>
                      <a:endParaRPr/>
                    </a:p>
                  </a:txBody>
                  <a:tcPr marL="0" marR="0" marT="0" marB="0" anchor="b">
                    <a:lnL algn="ctr">
                      <a:noFill/>
                    </a:lnL>
                    <a:lnR algn="ctr">
                      <a:noFill/>
                    </a:lnR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algn="ctr">
                      <a:noFill/>
                    </a:lnL>
                    <a:lnR algn="ctr">
                      <a:noFill/>
                    </a:lnR>
                    <a:lnT algn="ctr">
                      <a:noFill/>
                    </a:lnT>
                    <a:lnB w="9524" algn="ctr"/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algn="ctr">
                      <a:noFill/>
                    </a:lnL>
                    <a:lnR w="9524" algn="ctr"/>
                    <a:lnT algn="ctr">
                      <a:noFill/>
                    </a:lnT>
                    <a:lnB w="9524" algn="ctr"/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100" b="0" i="0" u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rPr>
                        <a:t>Durée</a:t>
                      </a:r>
                      <a:endParaRPr/>
                    </a:p>
                  </a:txBody>
                  <a:tcPr marL="0" marR="0" marT="0" marB="0" anchor="b">
                    <a:lnL w="9524" algn="ctr"/>
                    <a:lnR w="9524" algn="ctr"/>
                    <a:lnT w="9524" algn="ctr"/>
                    <a:lnB algn="ctr"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100" b="0" i="0" u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rPr>
                        <a:t>Prix</a:t>
                      </a:r>
                      <a:endParaRPr/>
                    </a:p>
                  </a:txBody>
                  <a:tcPr marL="0" marR="0" marT="0" marB="0" anchor="b">
                    <a:lnL w="9524" algn="ctr"/>
                    <a:lnR w="9524" algn="ctr"/>
                    <a:lnT w="9524" algn="ctr"/>
                    <a:lnB algn="ctr"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100" b="0" i="0" u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rPr>
                        <a:t>Opérateur</a:t>
                      </a:r>
                      <a:endParaRPr/>
                    </a:p>
                  </a:txBody>
                  <a:tcPr marL="0" marR="0" marT="0" marB="0" anchor="b">
                    <a:lnL w="9524" algn="ctr"/>
                    <a:lnR w="9524" algn="ctr"/>
                    <a:lnT w="9524" algn="ctr"/>
                    <a:lnB algn="ctr"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100" b="0" i="0" u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rPr>
                        <a:t>Vendredi</a:t>
                      </a:r>
                      <a:endParaRPr/>
                    </a:p>
                  </a:txBody>
                  <a:tcPr marL="0" marR="0" marT="0" marB="0" anchor="b">
                    <a:lnL w="9524" algn="ctr"/>
                    <a:lnR w="9524" algn="ctr"/>
                    <a:lnT w="9524" algn="ctr"/>
                    <a:lnB algn="ctr"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100" b="0" i="0" u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rPr>
                        <a:t>Samedi</a:t>
                      </a:r>
                      <a:endParaRPr/>
                    </a:p>
                  </a:txBody>
                  <a:tcPr marL="0" marR="0" marT="0" marB="0" anchor="b">
                    <a:lnL w="9524" algn="ctr"/>
                    <a:lnR w="9524" algn="ctr"/>
                    <a:lnT w="9524" algn="ctr"/>
                    <a:lnB algn="ctr"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100" b="0" i="0" u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rPr>
                        <a:t>Dimanche</a:t>
                      </a:r>
                      <a:endParaRPr/>
                    </a:p>
                  </a:txBody>
                  <a:tcPr marL="0" marR="0" marT="0" marB="0" anchor="b">
                    <a:lnL w="9524" algn="ctr"/>
                    <a:lnR w="9524" algn="ctr"/>
                    <a:lnT w="9524" algn="ctr"/>
                    <a:lnB algn="ctr"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w="9524" algn="ctr"/>
                    <a:lnR algn="ctr">
                      <a:noFill/>
                    </a:lnR>
                    <a:lnT algn="ctr">
                      <a:noFill/>
                    </a:lnT>
                    <a:lnB algn="ctr">
                      <a:noFill/>
                    </a:lnB>
                  </a:tcPr>
                </a:tc>
              </a:tr>
              <a:tr h="182880"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algn="ctr">
                      <a:noFill/>
                    </a:lnL>
                    <a:lnR w="9524" algn="ctr"/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1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LyonStEx</a:t>
                      </a:r>
                      <a:endParaRPr/>
                    </a:p>
                  </a:txBody>
                  <a:tcPr marL="0" marR="0" marT="0" marB="0" anchor="b">
                    <a:lnL w="9524" algn="ctr"/>
                    <a:lnR algn="ctr">
                      <a:noFill/>
                    </a:lnR>
                    <a:lnT w="9524" algn="ctr"/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1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Moutiers</a:t>
                      </a:r>
                      <a:endParaRPr/>
                    </a:p>
                  </a:txBody>
                  <a:tcPr marL="0" marR="0" marT="0" marB="0" anchor="b">
                    <a:lnL algn="ctr">
                      <a:noFill/>
                    </a:lnL>
                    <a:lnR w="9524" algn="ctr"/>
                    <a:lnT w="9524" algn="ctr"/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1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2h30</a:t>
                      </a:r>
                      <a:endParaRPr/>
                    </a:p>
                  </a:txBody>
                  <a:tcPr marL="0" marR="0" marT="0" marB="0" anchor="b">
                    <a:lnL w="9524" algn="ctr"/>
                    <a:lnR w="9524" algn="ctr"/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sz="11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67 €</a:t>
                      </a:r>
                      <a:endParaRPr/>
                    </a:p>
                  </a:txBody>
                  <a:tcPr marL="0" marR="0" marT="0" marB="0" anchor="b">
                    <a:lnL w="9524" algn="ctr"/>
                    <a:lnR w="9524" algn="ctr"/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1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Altibus/LysExpress</a:t>
                      </a:r>
                      <a:endParaRPr/>
                    </a:p>
                  </a:txBody>
                  <a:tcPr marL="0" marR="0" marT="0" marB="0" anchor="b">
                    <a:lnL w="9524" algn="ctr"/>
                    <a:lnR w="9524" algn="ctr"/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sz="11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0</a:t>
                      </a:r>
                      <a:endParaRPr/>
                    </a:p>
                  </a:txBody>
                  <a:tcPr marL="0" marR="0" marT="0" marB="0" anchor="b">
                    <a:lnL w="9524" algn="ctr"/>
                    <a:lnR w="9524" algn="ctr"/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sz="11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3</a:t>
                      </a:r>
                      <a:endParaRPr/>
                    </a:p>
                  </a:txBody>
                  <a:tcPr marL="0" marR="0" marT="0" marB="0" anchor="b">
                    <a:lnL w="9524" algn="ctr"/>
                    <a:lnR w="9524" algn="ctr"/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sz="11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1</a:t>
                      </a:r>
                      <a:endParaRPr/>
                    </a:p>
                  </a:txBody>
                  <a:tcPr marL="0" marR="0" marT="0" marB="0" anchor="b">
                    <a:lnL w="9524" algn="ctr"/>
                    <a:lnR w="9524" algn="ctr"/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w="9524" algn="ctr"/>
                    <a:lnR algn="ctr">
                      <a:noFill/>
                    </a:lnR>
                    <a:lnT algn="ctr">
                      <a:noFill/>
                    </a:lnT>
                    <a:lnB algn="ctr">
                      <a:noFill/>
                    </a:lnB>
                  </a:tcPr>
                </a:tc>
              </a:tr>
              <a:tr h="182880"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algn="ctr">
                      <a:noFill/>
                    </a:lnL>
                    <a:lnR w="9524" algn="ctr"/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1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LyonStEx</a:t>
                      </a:r>
                      <a:endParaRPr/>
                    </a:p>
                  </a:txBody>
                  <a:tcPr marL="0" marR="0" marT="0" marB="0" anchor="b">
                    <a:lnL w="9524" algn="ctr"/>
                    <a:lnR algn="ctr">
                      <a:noFill/>
                    </a:lnR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1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Moutiers</a:t>
                      </a:r>
                      <a:endParaRPr/>
                    </a:p>
                  </a:txBody>
                  <a:tcPr marL="0" marR="0" marT="0" marB="0" anchor="b">
                    <a:lnL algn="ctr">
                      <a:noFill/>
                    </a:lnL>
                    <a:lnR w="9524" algn="ctr"/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1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3h</a:t>
                      </a:r>
                      <a:endParaRPr/>
                    </a:p>
                  </a:txBody>
                  <a:tcPr marL="0" marR="0" marT="0" marB="0" anchor="b">
                    <a:lnL w="9524" algn="ctr"/>
                    <a:lnR w="9524" algn="ctr"/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sz="11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19 €</a:t>
                      </a:r>
                      <a:endParaRPr/>
                    </a:p>
                  </a:txBody>
                  <a:tcPr marL="0" marR="0" marT="0" marB="0" anchor="b">
                    <a:lnL w="9524" algn="ctr"/>
                    <a:lnR w="9524" algn="ctr"/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1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Ouigo</a:t>
                      </a:r>
                      <a:endParaRPr/>
                    </a:p>
                  </a:txBody>
                  <a:tcPr marL="0" marR="0" marT="0" marB="0" anchor="b">
                    <a:lnL w="9524" algn="ctr"/>
                    <a:lnR w="9524" algn="ctr"/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sz="11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1</a:t>
                      </a:r>
                      <a:endParaRPr/>
                    </a:p>
                  </a:txBody>
                  <a:tcPr marL="0" marR="0" marT="0" marB="0" anchor="b">
                    <a:lnL w="9524" algn="ctr"/>
                    <a:lnR w="9524" algn="ctr"/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sz="11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1</a:t>
                      </a:r>
                      <a:endParaRPr/>
                    </a:p>
                  </a:txBody>
                  <a:tcPr marL="0" marR="0" marT="0" marB="0" anchor="b">
                    <a:lnL w="9524" algn="ctr"/>
                    <a:lnR w="9524" algn="ctr"/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sz="11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1</a:t>
                      </a:r>
                      <a:endParaRPr/>
                    </a:p>
                  </a:txBody>
                  <a:tcPr marL="0" marR="0" marT="0" marB="0" anchor="b">
                    <a:lnL w="9524" algn="ctr"/>
                    <a:lnR w="9524" algn="ctr"/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w="9524" algn="ctr"/>
                    <a:lnR algn="ctr">
                      <a:noFill/>
                    </a:lnR>
                    <a:lnT algn="ctr">
                      <a:noFill/>
                    </a:lnT>
                    <a:lnB algn="ctr">
                      <a:noFill/>
                    </a:lnB>
                  </a:tcPr>
                </a:tc>
              </a:tr>
              <a:tr h="182880"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algn="ctr">
                      <a:noFill/>
                    </a:lnL>
                    <a:lnR w="9524" algn="ctr"/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1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LyonStEx</a:t>
                      </a:r>
                      <a:endParaRPr/>
                    </a:p>
                  </a:txBody>
                  <a:tcPr marL="0" marR="0" marT="0" marB="0" anchor="b">
                    <a:lnL w="9524" algn="ctr"/>
                    <a:lnR algn="ctr">
                      <a:noFill/>
                    </a:lnR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1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Part-Dieu</a:t>
                      </a:r>
                      <a:endParaRPr/>
                    </a:p>
                  </a:txBody>
                  <a:tcPr marL="0" marR="0" marT="0" marB="0" anchor="b">
                    <a:lnL algn="ctr">
                      <a:noFill/>
                    </a:lnL>
                    <a:lnR w="9524" algn="ctr"/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1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0h30</a:t>
                      </a:r>
                      <a:endParaRPr/>
                    </a:p>
                  </a:txBody>
                  <a:tcPr marL="0" marR="0" marT="0" marB="0" anchor="b">
                    <a:lnL w="9524" algn="ctr"/>
                    <a:lnR w="9524" algn="ctr"/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sz="11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2 €</a:t>
                      </a:r>
                      <a:endParaRPr/>
                    </a:p>
                  </a:txBody>
                  <a:tcPr marL="0" marR="0" marT="0" marB="0" anchor="b">
                    <a:lnL w="9524" algn="ctr"/>
                    <a:lnR w="9524" algn="ctr"/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1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Tramway</a:t>
                      </a:r>
                      <a:endParaRPr/>
                    </a:p>
                  </a:txBody>
                  <a:tcPr marL="0" marR="0" marT="0" marB="0" anchor="b">
                    <a:lnL w="9524" algn="ctr"/>
                    <a:lnR w="9524" algn="ctr"/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sz="11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24</a:t>
                      </a:r>
                      <a:endParaRPr/>
                    </a:p>
                  </a:txBody>
                  <a:tcPr marL="0" marR="0" marT="0" marB="0" anchor="b">
                    <a:lnL w="9524" algn="ctr"/>
                    <a:lnR w="9524" algn="ctr"/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sz="11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24</a:t>
                      </a:r>
                      <a:endParaRPr/>
                    </a:p>
                  </a:txBody>
                  <a:tcPr marL="0" marR="0" marT="0" marB="0" anchor="b">
                    <a:lnL w="9524" algn="ctr"/>
                    <a:lnR w="9524" algn="ctr"/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sz="11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24</a:t>
                      </a:r>
                      <a:endParaRPr/>
                    </a:p>
                  </a:txBody>
                  <a:tcPr marL="0" marR="0" marT="0" marB="0" anchor="b">
                    <a:lnL w="9524" algn="ctr"/>
                    <a:lnR w="9524" algn="ctr"/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w="9524" algn="ctr"/>
                    <a:lnR algn="ctr">
                      <a:noFill/>
                    </a:lnR>
                    <a:lnT algn="ctr">
                      <a:noFill/>
                    </a:lnT>
                    <a:lnB algn="ctr">
                      <a:noFill/>
                    </a:lnB>
                  </a:tcPr>
                </a:tc>
              </a:tr>
              <a:tr h="182880"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algn="ctr">
                      <a:noFill/>
                    </a:lnL>
                    <a:lnR w="9524" algn="ctr"/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1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Part-Dieu</a:t>
                      </a:r>
                      <a:endParaRPr/>
                    </a:p>
                  </a:txBody>
                  <a:tcPr marL="0" marR="0" marT="0" marB="0" anchor="b">
                    <a:lnL w="9524" algn="ctr"/>
                    <a:lnR algn="ctr">
                      <a:noFill/>
                    </a:lnR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1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Moutiers</a:t>
                      </a:r>
                      <a:endParaRPr/>
                    </a:p>
                  </a:txBody>
                  <a:tcPr marL="0" marR="0" marT="0" marB="0" anchor="b">
                    <a:lnL algn="ctr">
                      <a:noFill/>
                    </a:lnL>
                    <a:lnR w="9524" algn="ctr"/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1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3h</a:t>
                      </a:r>
                      <a:endParaRPr/>
                    </a:p>
                  </a:txBody>
                  <a:tcPr marL="0" marR="0" marT="0" marB="0" anchor="b">
                    <a:lnL w="9524" algn="ctr"/>
                    <a:lnR w="9524" algn="ctr"/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sz="11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36 €</a:t>
                      </a:r>
                      <a:endParaRPr/>
                    </a:p>
                  </a:txBody>
                  <a:tcPr marL="0" marR="0" marT="0" marB="0" anchor="b">
                    <a:lnL w="9524" algn="ctr"/>
                    <a:lnR w="9524" algn="ctr"/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1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TER via Chambery ou Aix les Bains</a:t>
                      </a:r>
                      <a:endParaRPr/>
                    </a:p>
                  </a:txBody>
                  <a:tcPr marL="0" marR="0" marT="0" marB="0" anchor="b">
                    <a:lnL w="9524" algn="ctr"/>
                    <a:lnR w="9524" algn="ctr"/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sz="11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16</a:t>
                      </a:r>
                      <a:endParaRPr/>
                    </a:p>
                  </a:txBody>
                  <a:tcPr marL="0" marR="0" marT="0" marB="0" anchor="b">
                    <a:lnL w="9524" algn="ctr"/>
                    <a:lnR w="9524" algn="ctr"/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sz="11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11</a:t>
                      </a:r>
                      <a:endParaRPr/>
                    </a:p>
                  </a:txBody>
                  <a:tcPr marL="0" marR="0" marT="0" marB="0" anchor="b">
                    <a:lnL w="9524" algn="ctr"/>
                    <a:lnR w="9524" algn="ctr"/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sz="11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12</a:t>
                      </a:r>
                      <a:endParaRPr/>
                    </a:p>
                  </a:txBody>
                  <a:tcPr marL="0" marR="0" marT="0" marB="0" anchor="b">
                    <a:lnL w="9524" algn="ctr"/>
                    <a:lnR w="9524" algn="ctr"/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w="9524" algn="ctr"/>
                    <a:lnR algn="ctr">
                      <a:noFill/>
                    </a:lnR>
                    <a:lnT algn="ctr">
                      <a:noFill/>
                    </a:lnT>
                    <a:lnB algn="ctr">
                      <a:noFill/>
                    </a:lnB>
                  </a:tcPr>
                </a:tc>
              </a:tr>
              <a:tr h="182880"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algn="ctr">
                      <a:noFill/>
                    </a:lnL>
                    <a:lnR w="9524" algn="ctr"/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1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LyonStEx</a:t>
                      </a:r>
                      <a:endParaRPr/>
                    </a:p>
                  </a:txBody>
                  <a:tcPr marL="0" marR="0" marT="0" marB="0" anchor="b">
                    <a:lnL w="9524" algn="ctr"/>
                    <a:lnR algn="ctr">
                      <a:noFill/>
                    </a:lnR>
                    <a:lnT algn="ctr">
                      <a:noFill/>
                    </a:lnT>
                    <a:lnB w="9524" algn="ctr"/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1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Moutiers</a:t>
                      </a:r>
                      <a:endParaRPr/>
                    </a:p>
                  </a:txBody>
                  <a:tcPr marL="0" marR="0" marT="0" marB="0" anchor="b">
                    <a:lnL algn="ctr">
                      <a:noFill/>
                    </a:lnL>
                    <a:lnR w="9524" algn="ctr"/>
                    <a:lnT algn="ctr">
                      <a:noFill/>
                    </a:lnT>
                    <a:lnB w="9524" algn="ctr"/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1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4h</a:t>
                      </a:r>
                      <a:endParaRPr/>
                    </a:p>
                  </a:txBody>
                  <a:tcPr marL="0" marR="0" marT="0" marB="0" anchor="b">
                    <a:lnL w="9524" algn="ctr"/>
                    <a:lnR w="9524" algn="ctr"/>
                    <a:lnT algn="ctr">
                      <a:noFill/>
                    </a:lnT>
                    <a:lnB w="9524" algn="ctr"/>
                  </a:tcPr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sz="11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55 €</a:t>
                      </a:r>
                      <a:endParaRPr/>
                    </a:p>
                  </a:txBody>
                  <a:tcPr marL="0" marR="0" marT="0" marB="0" anchor="b">
                    <a:lnL w="9524" algn="ctr"/>
                    <a:lnR w="9524" algn="ctr"/>
                    <a:lnT algn="ctr">
                      <a:noFill/>
                    </a:lnT>
                    <a:lnB w="9524" algn="ctr"/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1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TER via Grenoble</a:t>
                      </a:r>
                      <a:endParaRPr/>
                    </a:p>
                  </a:txBody>
                  <a:tcPr marL="0" marR="0" marT="0" marB="0" anchor="b">
                    <a:lnL w="9524" algn="ctr"/>
                    <a:lnR w="9524" algn="ctr"/>
                    <a:lnT algn="ctr">
                      <a:noFill/>
                    </a:lnT>
                    <a:lnB w="9524" algn="ctr"/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w="9524" algn="ctr"/>
                    <a:lnR w="9524" algn="ctr"/>
                    <a:lnT algn="ctr">
                      <a:noFill/>
                    </a:lnT>
                    <a:lnB w="9524" algn="ctr"/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w="9524" algn="ctr"/>
                    <a:lnR w="9524" algn="ctr"/>
                    <a:lnT algn="ctr">
                      <a:noFill/>
                    </a:lnT>
                    <a:lnB w="9524" algn="ctr"/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w="9524" algn="ctr"/>
                    <a:lnR w="9524" algn="ctr"/>
                    <a:lnT algn="ctr">
                      <a:noFill/>
                    </a:lnT>
                    <a:lnB w="9524" algn="ctr"/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w="9524" algn="ctr"/>
                    <a:lnR algn="ctr">
                      <a:noFill/>
                    </a:lnR>
                    <a:lnT algn="ctr">
                      <a:noFill/>
                    </a:lnT>
                    <a:lnB algn="ctr">
                      <a:noFill/>
                    </a:lnB>
                  </a:tcPr>
                </a:tc>
              </a:tr>
              <a:tr h="182880"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algn="ctr">
                      <a:noFill/>
                    </a:lnL>
                    <a:lnR algn="ctr">
                      <a:noFill/>
                    </a:lnR>
                    <a:lnT algn="ctr">
                      <a:noFill/>
                    </a:lnT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algn="ctr">
                      <a:noFill/>
                    </a:lnL>
                    <a:lnR algn="ctr">
                      <a:noFill/>
                    </a:lnR>
                    <a:lnT w="9524" algn="ctr"/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algn="ctr">
                      <a:noFill/>
                    </a:lnL>
                    <a:lnR algn="ctr">
                      <a:noFill/>
                    </a:lnR>
                    <a:lnT w="9524" algn="ctr"/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algn="ctr">
                      <a:noFill/>
                    </a:lnL>
                    <a:lnR algn="ctr">
                      <a:noFill/>
                    </a:lnR>
                    <a:lnT w="9524" algn="ctr"/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algn="ctr">
                      <a:noFill/>
                    </a:lnL>
                    <a:lnR algn="ctr">
                      <a:noFill/>
                    </a:lnR>
                    <a:lnT w="9524" algn="ctr"/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algn="ctr">
                      <a:noFill/>
                    </a:lnL>
                    <a:lnR algn="ctr">
                      <a:noFill/>
                    </a:lnR>
                    <a:lnT w="9524" algn="ctr"/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algn="ctr">
                      <a:noFill/>
                    </a:lnL>
                    <a:lnR algn="ctr">
                      <a:noFill/>
                    </a:lnR>
                    <a:lnT w="9524" algn="ctr"/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algn="ctr">
                      <a:noFill/>
                    </a:lnL>
                    <a:lnR algn="ctr">
                      <a:noFill/>
                    </a:lnR>
                    <a:lnT w="9524" algn="ctr"/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algn="ctr">
                      <a:noFill/>
                    </a:lnL>
                    <a:lnR algn="ctr">
                      <a:noFill/>
                    </a:lnR>
                    <a:lnT w="9524" algn="ctr"/>
                    <a:lnB algn="ctr">
                      <a:noFill/>
                    </a:lnB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0" marR="0" marT="0" marB="0" anchor="b">
                    <a:lnL algn="ctr">
                      <a:noFill/>
                    </a:lnL>
                    <a:lnR algn="ctr">
                      <a:noFill/>
                    </a:lnR>
                    <a:lnT algn="ctr">
                      <a:noFill/>
                    </a:lnT>
                    <a:lnB algn="ctr"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ONLYOFFICE/8.3.0.97</Application>
  <PresentationFormat>On-screen Show (4:3)</PresentationFormat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LinksUpToDate>0</LinksUpToDate>
  <SharedDoc>0</SharedDoc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6</cp:revision>
  <dcterms:created xsi:type="dcterms:W3CDTF">2012-12-03T06:56:55Z</dcterms:created>
  <dcterms:modified xsi:type="dcterms:W3CDTF">2025-02-20T11:55:05Z</dcterms:modified>
</cp:coreProperties>
</file>