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pour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fr-FR"/>
              <a:t>10/30/2013</a:t>
            </a:fld>
            <a:endParaRPr lang="fr-FR"/>
          </a:p>
        </p:txBody>
      </p:sp>
      <p:sp>
        <p:nvSpPr>
          <p:cNvPr id="4" name="Espace réservé pour l'image de la diapositive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Remarques Espace réservé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34023504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52895696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07610835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751C542-7319-697F-7819-722D3899B566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63912445" name="Rectangle : coins arrondis 2"/>
          <p:cNvSpPr/>
          <p:nvPr/>
        </p:nvSpPr>
        <p:spPr bwMode="auto">
          <a:xfrm rot="16199934">
            <a:off x="-2853302" y="3226919"/>
            <a:ext cx="6598679" cy="415824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800"/>
              <a:t>Orthographe</a:t>
            </a:r>
            <a:endParaRPr/>
          </a:p>
        </p:txBody>
      </p:sp>
      <p:sp>
        <p:nvSpPr>
          <p:cNvPr id="803135742" name="ZoneTexte 3"/>
          <p:cNvSpPr txBox="1"/>
          <p:nvPr/>
        </p:nvSpPr>
        <p:spPr bwMode="auto">
          <a:xfrm>
            <a:off x="883398" y="707886"/>
            <a:ext cx="11340632" cy="448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fr-FR" sz="40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Plus de quatorze-mille alpinistes ont entrepr.s d'atteindre le toit du mon e »,</a:t>
            </a:r>
            <a:endParaRPr lang="fr-FR" sz="40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lnSpc>
                <a:spcPct val="120000"/>
              </a:lnSpc>
              <a:defRPr/>
            </a:pPr>
            <a:r>
              <a:rPr lang="fr-FR" sz="40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surnom donné au mont Everest, et seulement quatre-mille ont réussi. Cette ascension</a:t>
            </a:r>
            <a:endParaRPr lang="fr-FR" sz="40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lnSpc>
                <a:spcPct val="120000"/>
              </a:lnSpc>
              <a:defRPr/>
            </a:pPr>
            <a:r>
              <a:rPr lang="fr-FR" sz="40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extrêmement difficile conduit parfois à des accidents mortels.</a:t>
            </a:r>
            <a:endParaRPr lang="fr-FR" sz="40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084147868" name="ZoneTexte 1"/>
          <p:cNvSpPr txBox="1"/>
          <p:nvPr/>
        </p:nvSpPr>
        <p:spPr bwMode="auto">
          <a:xfrm>
            <a:off x="1034316" y="0"/>
            <a:ext cx="6336352" cy="7013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4000" b="0" i="0" u="none" strike="noStrike" cap="none" spc="0">
                <a:solidFill>
                  <a:schemeClr val="tx1"/>
                </a:solidFill>
                <a:latin typeface="Calibri Light"/>
                <a:ea typeface="Calibri Light"/>
                <a:cs typeface="Calibri Light"/>
              </a:rPr>
              <a:t>Le mont Everest</a:t>
            </a:r>
            <a:endParaRPr sz="4000">
              <a:latin typeface="Calibri Light"/>
              <a:cs typeface="Calibri Ligh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ONLYOFFICE/7.5.0.127</Application>
  <DocSecurity>0</DocSecurity>
  <PresentationFormat>Widescreen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created xsi:type="dcterms:W3CDTF">2012-12-03T06:56:55Z</dcterms:created>
  <dcterms:modified xsi:type="dcterms:W3CDTF">2023-10-30T14:32:52Z</dcterms:modified>
  <cp:category/>
  <cp:contentStatus/>
  <cp:version/>
</cp:coreProperties>
</file>