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9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" y="6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2D1D60-B45B-4C78-9B2E-F970F6B90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F6327DA-C07D-439F-96C7-9555E36428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996FFC-B62A-4343-8D6D-00DBDDDBE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9EC2-4BA2-4FAB-8ADB-CCF12A09F43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95A778-410C-4FA6-9995-D722F1102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A6780E-B487-4944-A3EC-0C8C711CB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1302-51BC-4C68-83B8-33AFAB51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861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33F7A9-47B5-4D64-B77A-C269AA4F8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F5F8DA-5E6D-4316-BD9F-739130928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EA6184-9CDD-4B9E-AF96-B93B7FF06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9EC2-4BA2-4FAB-8ADB-CCF12A09F43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D1B3F0-0321-40DC-84E5-CAF68B7A4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E695AB-F5CD-4FBD-AE4A-AF20684FA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1302-51BC-4C68-83B8-33AFAB51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2575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F5919C5-B72F-4B1B-8D8C-E44B50B595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069DE65-F0EC-44B8-9E6B-81FC1B233D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0F0C9A-045B-4D7A-B7B4-60D9B03F2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9EC2-4BA2-4FAB-8ADB-CCF12A09F43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BE9B61-E8CA-44CB-8333-E147DFD8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D813C5-D6C0-4B59-8283-042D2D8FB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1302-51BC-4C68-83B8-33AFAB51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5710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B6E0E9-4412-4CA1-8970-F02EFCA7E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36A8AA-F1B7-4711-BACB-FAE842ADE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9FC3E2-BD0E-488F-8CAF-46535224C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9EC2-4BA2-4FAB-8ADB-CCF12A09F43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25C063-0EFA-4A69-9922-87D2DAA2B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8C1B495-9D17-468D-9EDF-5C63571AA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1302-51BC-4C68-83B8-33AFAB51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7843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F50C0A-D8DD-4F81-A1A4-24459C907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55F6C5E-58C0-42B1-8DCA-4F6FFA977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272D11-0D35-4647-A66F-589EF7AB3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9EC2-4BA2-4FAB-8ADB-CCF12A09F43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E07DC8-1D10-4F52-BD94-B7672AAE4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AFEAC7-5C2B-47AF-8001-CFD68D5A0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1302-51BC-4C68-83B8-33AFAB51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277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532589-4971-453A-84F4-B5FAC7C65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12007F8-2525-46EE-931F-D52E42B62B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6D27952-1919-4696-875C-B4703BD42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212C0E-1CE3-455A-A835-A9E6DBC47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9EC2-4BA2-4FAB-8ADB-CCF12A09F43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11F5FF2-5324-4225-90C6-6DB145DA8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75D201A-08AA-47A6-AC14-B3E1A7096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1302-51BC-4C68-83B8-33AFAB51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029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9DFE7A-9136-420B-A88D-D4AEBF736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F7251A-1715-4F30-985B-C75F10F93D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5BB7293-336D-4550-B293-52B0FA2884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755336A-2683-44D9-B1B0-A8ADD8FFDC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1EB23DF-BD17-4C5D-A600-FD9F880B65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43398BD-603B-4AC8-A8EA-10ADDF941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9EC2-4BA2-4FAB-8ADB-CCF12A09F43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E9F8728-9903-4398-8F8F-AD794F8A2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87E7D08-C637-4C2D-9C78-EB31630EA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1302-51BC-4C68-83B8-33AFAB51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93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8C13B4-D20D-484C-A312-97092E98C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01BAF3C-C576-448A-A0D4-5E2497990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9EC2-4BA2-4FAB-8ADB-CCF12A09F43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06B36C4-0B44-4A48-981C-C2FB4FCDC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BC779A7-2A2E-4AB7-B18B-5AAA7A66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1302-51BC-4C68-83B8-33AFAB51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030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5F80557-EA24-43F2-A795-E0EE9FCF5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9EC2-4BA2-4FAB-8ADB-CCF12A09F43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8116E46-D1F8-43FD-B70D-39552FD60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32D576F-41F1-49D3-93E2-479606618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1302-51BC-4C68-83B8-33AFAB51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867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805DBC-622B-43D6-9984-7EF279ED0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A5FE39-B7CB-43AE-ACA4-40CDA2BB4F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78B596D-B536-4749-82FA-BC93AB2CA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5FCE871-4620-4AC9-B92A-442821EA1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9EC2-4BA2-4FAB-8ADB-CCF12A09F43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2659EA-E684-49C4-8DD7-620B83DDA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C6BF9CA-ECFB-4095-9F9E-9DC9D8743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1302-51BC-4C68-83B8-33AFAB51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82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A7DEAD-DB2C-4586-9D24-898BB9171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7E44EDC-F092-45D6-8079-5D5C30CEE1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DD6C6A0-E9B9-41FE-9C10-50A891FDF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93772AE-A3EA-4CEC-82B7-2992E7CFC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9EC2-4BA2-4FAB-8ADB-CCF12A09F43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2D1827E-D56E-4EED-8375-AAD02E59D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5730DDD-619D-4C67-85EF-50078427E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1302-51BC-4C68-83B8-33AFAB51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029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D7C5728-C46F-46C2-993A-28E96C435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B3A5186-96D0-41E6-8120-69653CABC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5F3BEF-0413-45CD-A95B-1DCB1D9CD1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99EC2-4BA2-4FAB-8ADB-CCF12A09F43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71D1E3-42D8-42F8-AF87-0FF4A24CAD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A78059-DD98-4879-A5BA-982B20F978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41302-51BC-4C68-83B8-33AFAB51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842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069B6D75-5880-49D5-BDF5-8F44EF6D8B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" y="720000"/>
            <a:ext cx="4660616" cy="5400000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7D0E7A37-FA54-4A80-8D19-DE3748A94D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720000"/>
            <a:ext cx="4526099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924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9AA3F852-B63F-4B19-BEEA-3787C244EB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" y="720000"/>
            <a:ext cx="4926753" cy="5400000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B7D7E5F0-D2B9-4446-B612-0256390CB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5249" y="720000"/>
            <a:ext cx="4134139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251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2025-08-29T01:11:58Z</dcterms:created>
  <dcterms:modified xsi:type="dcterms:W3CDTF">2025-08-29T01:12:32Z</dcterms:modified>
</cp:coreProperties>
</file>