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5"/>
  </p:notesMasterIdLst>
  <p:sldIdLst>
    <p:sldId id="256" r:id="rId4"/>
  </p:sldIdLst>
  <p:sldSz cx="12192000" cy="6858000"/>
  <p:notesSz cx="6858000" cy="9144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 /><Relationship Id="rId7" Type="http://schemas.openxmlformats.org/officeDocument/2006/relationships/tableStyles" Target="tableStyles.xml" /><Relationship Id="rId8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632E96E-41F7-40C5-8419-297958CC00FA}" type="datetimeFigureOut">
              <a:rPr lang="en-US"/>
              <a:t>10/30/2013</a:t>
            </a:fld>
            <a:endParaRPr lang="en-US"/>
          </a:p>
        </p:txBody>
      </p:sp>
      <p:sp>
        <p:nvSpPr>
          <p:cNvPr id="4" name="Slide Image Placeholder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6999B8-B6B4-4561-A3CD-BBCDAB9FC9D9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D5F671A-C683-CF0B-BD30-CF7EEB1EA5A2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en-US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0190955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097290150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bla bla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en-US" sz="2800" b="0" i="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8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800" u="none" strike="noStrike" cap="none" spc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22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ONLYOFFICE/8.0.1.31</Application>
  <DocSecurity>0</DocSecurity>
  <PresentationFormat>Widescreen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6</cp:revision>
  <dcterms:modified xsi:type="dcterms:W3CDTF">2024-03-06T20:06:40Z</dcterms:modified>
  <cp:category/>
  <cp:contentStatus/>
  <cp:version/>
</cp:coreProperties>
</file>