
<file path=[Content_Types].xml><?xml version="1.0" encoding="utf-8"?>
<Types xmlns="http://schemas.openxmlformats.org/package/2006/content-types">
  <Default Extension="xml" ContentType="application/xml"/>
  <Default Extension="mp4" ContentType="video/unknown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2192471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74089346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895537070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2095468563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858868474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347918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5159580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99241863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156179439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463350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451290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1337168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67AF6CA-9B1F-0C2A-4810-B7E596F25FB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8751140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25027419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911042850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562169851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88194470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  <p:grpSp>
        <p:nvGrpSpPr>
          <p:cNvPr id="1281637928" name=""/>
          <p:cNvGrpSpPr/>
          <p:nvPr/>
        </p:nvGrpSpPr>
        <p:grpSpPr bwMode="auto">
          <a:xfrm>
            <a:off x="0" y="0"/>
            <a:ext cx="12191999" cy="6858000"/>
            <a:chOff x="0" y="0"/>
            <a:chExt cx="12191999" cy="6858000"/>
          </a:xfrm>
        </p:grpSpPr>
        <p:sp>
          <p:nvSpPr>
            <p:cNvPr id="50534738" name=""/>
            <p:cNvSpPr/>
            <p:nvPr/>
          </p:nvSpPr>
          <p:spPr bwMode="auto">
            <a:xfrm rot="0" flipH="0" flipV="0">
              <a:off x="7076162" y="1104129"/>
              <a:ext cx="2325489" cy="2325489"/>
            </a:xfrm>
            <a:prstGeom prst="ellipse">
              <a:avLst/>
            </a:pr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35831037" name=""/>
            <p:cNvSpPr/>
            <p:nvPr/>
          </p:nvSpPr>
          <p:spPr bwMode="auto">
            <a:xfrm rot="0" flipH="0" flipV="0">
              <a:off x="8196914" y="2705959"/>
              <a:ext cx="1822636" cy="1822636"/>
            </a:xfrm>
            <a:prstGeom prst="ellipse">
              <a:avLst/>
            </a:pr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635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27940201" name=""/>
            <p:cNvSpPr/>
            <p:nvPr/>
          </p:nvSpPr>
          <p:spPr bwMode="auto">
            <a:xfrm rot="0" flipH="0" flipV="0">
              <a:off x="3845920" y="2328510"/>
              <a:ext cx="3168678" cy="3168678"/>
            </a:xfrm>
            <a:prstGeom prst="ellipse">
              <a:avLst/>
            </a:pr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07077864" name=""/>
            <p:cNvSpPr/>
            <p:nvPr/>
          </p:nvSpPr>
          <p:spPr bwMode="auto">
            <a:xfrm rot="0" flipH="1" flipV="1">
              <a:off x="10212364" y="395787"/>
              <a:ext cx="1087324" cy="1087324"/>
            </a:xfrm>
            <a:prstGeom prst="ellipse">
              <a:avLst/>
            </a:pr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26732081" name=""/>
            <p:cNvSpPr/>
            <p:nvPr/>
          </p:nvSpPr>
          <p:spPr bwMode="auto">
            <a:xfrm>
              <a:off x="3269262" y="0"/>
              <a:ext cx="1858245" cy="1554511"/>
            </a:xfrm>
            <a:custGeom>
              <a:avLst/>
              <a:gdLst/>
              <a:ahLst/>
              <a:cxnLst/>
              <a:rect l="0" t="0" r="r" b="b"/>
              <a:pathLst>
                <a:path w="1858246" h="1554512" fill="norm" stroke="1" extrusionOk="0">
                  <a:moveTo>
                    <a:pt x="929123" y="1554512"/>
                  </a:moveTo>
                  <a:cubicBezTo>
                    <a:pt x="419420" y="1554512"/>
                    <a:pt x="0" y="1135090"/>
                    <a:pt x="0" y="625389"/>
                  </a:cubicBezTo>
                  <a:cubicBezTo>
                    <a:pt x="0" y="385485"/>
                    <a:pt x="92915" y="165583"/>
                    <a:pt x="244428" y="0"/>
                  </a:cubicBezTo>
                  <a:cubicBezTo>
                    <a:pt x="244428" y="0"/>
                    <a:pt x="1613817" y="0"/>
                    <a:pt x="1613817" y="0"/>
                  </a:cubicBezTo>
                  <a:cubicBezTo>
                    <a:pt x="1765330" y="165583"/>
                    <a:pt x="1858246" y="385485"/>
                    <a:pt x="1858246" y="625389"/>
                  </a:cubicBezTo>
                  <a:cubicBezTo>
                    <a:pt x="1858246" y="1135090"/>
                    <a:pt x="1438824" y="1554512"/>
                    <a:pt x="929123" y="1554512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1126533078" name=""/>
            <p:cNvSpPr/>
            <p:nvPr/>
          </p:nvSpPr>
          <p:spPr bwMode="auto">
            <a:xfrm>
              <a:off x="10480351" y="4066717"/>
              <a:ext cx="1711647" cy="1858245"/>
            </a:xfrm>
            <a:custGeom>
              <a:avLst/>
              <a:gdLst/>
              <a:ahLst/>
              <a:cxnLst/>
              <a:rect l="0" t="0" r="r" b="b"/>
              <a:pathLst>
                <a:path w="1711648" h="1858246" fill="norm" stroke="1" extrusionOk="0">
                  <a:moveTo>
                    <a:pt x="929123" y="1858246"/>
                  </a:moveTo>
                  <a:cubicBezTo>
                    <a:pt x="419420" y="1858246"/>
                    <a:pt x="0" y="1438824"/>
                    <a:pt x="0" y="929123"/>
                  </a:cubicBezTo>
                  <a:cubicBezTo>
                    <a:pt x="0" y="419421"/>
                    <a:pt x="419420" y="0"/>
                    <a:pt x="929123" y="0"/>
                  </a:cubicBezTo>
                  <a:cubicBezTo>
                    <a:pt x="1256064" y="0"/>
                    <a:pt x="1545861" y="172568"/>
                    <a:pt x="1711648" y="430839"/>
                  </a:cubicBezTo>
                  <a:cubicBezTo>
                    <a:pt x="1711648" y="430839"/>
                    <a:pt x="1711648" y="1427406"/>
                    <a:pt x="1711648" y="1427406"/>
                  </a:cubicBezTo>
                  <a:cubicBezTo>
                    <a:pt x="1545861" y="1685677"/>
                    <a:pt x="1256064" y="1858246"/>
                    <a:pt x="929123" y="1858246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728735454" name=""/>
            <p:cNvSpPr/>
            <p:nvPr/>
          </p:nvSpPr>
          <p:spPr bwMode="auto">
            <a:xfrm>
              <a:off x="0" y="839524"/>
              <a:ext cx="1222126" cy="1456426"/>
            </a:xfrm>
            <a:custGeom>
              <a:avLst/>
              <a:gdLst/>
              <a:ahLst/>
              <a:cxnLst/>
              <a:rect l="0" t="0" r="r" b="b"/>
              <a:pathLst>
                <a:path w="1222127" h="1456428" fill="norm" stroke="1" extrusionOk="0">
                  <a:moveTo>
                    <a:pt x="493913" y="0"/>
                  </a:moveTo>
                  <a:cubicBezTo>
                    <a:pt x="893400" y="0"/>
                    <a:pt x="1222127" y="328727"/>
                    <a:pt x="1222127" y="728214"/>
                  </a:cubicBezTo>
                  <a:cubicBezTo>
                    <a:pt x="1222127" y="1127700"/>
                    <a:pt x="893400" y="1456428"/>
                    <a:pt x="493913" y="1456428"/>
                  </a:cubicBezTo>
                  <a:cubicBezTo>
                    <a:pt x="304065" y="1456428"/>
                    <a:pt x="130199" y="1382187"/>
                    <a:pt x="0" y="1261393"/>
                  </a:cubicBezTo>
                  <a:cubicBezTo>
                    <a:pt x="0" y="1261393"/>
                    <a:pt x="0" y="195034"/>
                    <a:pt x="0" y="195034"/>
                  </a:cubicBezTo>
                  <a:cubicBezTo>
                    <a:pt x="130199" y="74240"/>
                    <a:pt x="304065" y="0"/>
                    <a:pt x="493913" y="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1607538701" name=""/>
            <p:cNvSpPr/>
            <p:nvPr/>
          </p:nvSpPr>
          <p:spPr bwMode="auto">
            <a:xfrm>
              <a:off x="0" y="3599472"/>
              <a:ext cx="1759396" cy="1858245"/>
            </a:xfrm>
            <a:custGeom>
              <a:avLst/>
              <a:gdLst/>
              <a:ahLst/>
              <a:cxnLst/>
              <a:rect l="0" t="0" r="r" b="b"/>
              <a:pathLst>
                <a:path w="1759397" h="1858246" fill="norm" stroke="1" extrusionOk="0">
                  <a:moveTo>
                    <a:pt x="830275" y="0"/>
                  </a:moveTo>
                  <a:cubicBezTo>
                    <a:pt x="1339976" y="0"/>
                    <a:pt x="1759397" y="419421"/>
                    <a:pt x="1759397" y="929123"/>
                  </a:cubicBezTo>
                  <a:cubicBezTo>
                    <a:pt x="1759397" y="1438825"/>
                    <a:pt x="1339976" y="1858245"/>
                    <a:pt x="830275" y="1858245"/>
                  </a:cubicBezTo>
                  <a:cubicBezTo>
                    <a:pt x="469215" y="1858245"/>
                    <a:pt x="153459" y="1647783"/>
                    <a:pt x="0" y="1343853"/>
                  </a:cubicBezTo>
                  <a:cubicBezTo>
                    <a:pt x="0" y="1343853"/>
                    <a:pt x="0" y="514392"/>
                    <a:pt x="0" y="514392"/>
                  </a:cubicBezTo>
                  <a:cubicBezTo>
                    <a:pt x="153459" y="210462"/>
                    <a:pt x="469215" y="0"/>
                    <a:pt x="830275" y="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515733716" name=""/>
            <p:cNvSpPr/>
            <p:nvPr/>
          </p:nvSpPr>
          <p:spPr bwMode="auto">
            <a:xfrm>
              <a:off x="2227153" y="5497191"/>
              <a:ext cx="1456426" cy="1360809"/>
            </a:xfrm>
            <a:custGeom>
              <a:avLst/>
              <a:gdLst/>
              <a:ahLst/>
              <a:cxnLst/>
              <a:rect l="0" t="0" r="r" b="b"/>
              <a:pathLst>
                <a:path w="1456427" h="1360809" fill="norm" stroke="1" extrusionOk="0">
                  <a:moveTo>
                    <a:pt x="728213" y="0"/>
                  </a:moveTo>
                  <a:cubicBezTo>
                    <a:pt x="1127699" y="0"/>
                    <a:pt x="1456426" y="328727"/>
                    <a:pt x="1456426" y="728214"/>
                  </a:cubicBezTo>
                  <a:cubicBezTo>
                    <a:pt x="1456427" y="997647"/>
                    <a:pt x="1306895" y="1234893"/>
                    <a:pt x="1086974" y="1360809"/>
                  </a:cubicBezTo>
                  <a:cubicBezTo>
                    <a:pt x="1086974" y="1360809"/>
                    <a:pt x="369452" y="1360809"/>
                    <a:pt x="369452" y="1360809"/>
                  </a:cubicBezTo>
                  <a:cubicBezTo>
                    <a:pt x="149531" y="1234893"/>
                    <a:pt x="0" y="997647"/>
                    <a:pt x="0" y="728214"/>
                  </a:cubicBezTo>
                  <a:cubicBezTo>
                    <a:pt x="0" y="328727"/>
                    <a:pt x="328726" y="0"/>
                    <a:pt x="728213" y="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3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</p:grpSp>
      <p:grpSp>
        <p:nvGrpSpPr>
          <p:cNvPr id="475493405" name=""/>
          <p:cNvGrpSpPr/>
          <p:nvPr/>
        </p:nvGrpSpPr>
        <p:grpSpPr bwMode="auto">
          <a:xfrm>
            <a:off x="1851003" y="0"/>
            <a:ext cx="9634327" cy="6858000"/>
            <a:chOff x="0" y="0"/>
            <a:chExt cx="9634327" cy="6858000"/>
          </a:xfrm>
        </p:grpSpPr>
        <p:sp>
          <p:nvSpPr>
            <p:cNvPr id="1531520745" name=""/>
            <p:cNvSpPr/>
            <p:nvPr/>
          </p:nvSpPr>
          <p:spPr bwMode="auto">
            <a:xfrm rot="0" flipH="0" flipV="1">
              <a:off x="7308837" y="1779518"/>
              <a:ext cx="2325489" cy="2325489"/>
            </a:xfrm>
            <a:prstGeom prst="ellipse">
              <a:avLst/>
            </a:pr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25851176" name=""/>
            <p:cNvSpPr/>
            <p:nvPr/>
          </p:nvSpPr>
          <p:spPr bwMode="auto">
            <a:xfrm>
              <a:off x="5038033" y="4690924"/>
              <a:ext cx="3168678" cy="2167074"/>
            </a:xfrm>
            <a:custGeom>
              <a:avLst/>
              <a:gdLst/>
              <a:ahLst/>
              <a:cxnLst/>
              <a:rect l="0" t="0" r="r" b="b"/>
              <a:pathLst>
                <a:path w="3168679" h="2167075" fill="norm" stroke="1" extrusionOk="0">
                  <a:moveTo>
                    <a:pt x="0" y="1584339"/>
                  </a:moveTo>
                  <a:cubicBezTo>
                    <a:pt x="0" y="715195"/>
                    <a:pt x="715197" y="0"/>
                    <a:pt x="1584340" y="0"/>
                  </a:cubicBezTo>
                  <a:cubicBezTo>
                    <a:pt x="2453483" y="0"/>
                    <a:pt x="3168679" y="715195"/>
                    <a:pt x="3168679" y="1584339"/>
                  </a:cubicBezTo>
                  <a:cubicBezTo>
                    <a:pt x="3168679" y="1789639"/>
                    <a:pt x="3128774" y="1986350"/>
                    <a:pt x="3056362" y="2167075"/>
                  </a:cubicBezTo>
                  <a:cubicBezTo>
                    <a:pt x="3056362" y="2167075"/>
                    <a:pt x="112316" y="2167075"/>
                    <a:pt x="112316" y="2167075"/>
                  </a:cubicBezTo>
                  <a:cubicBezTo>
                    <a:pt x="39904" y="1986350"/>
                    <a:pt x="0" y="1789639"/>
                    <a:pt x="0" y="1584339"/>
                  </a:cubicBez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708238106" name=""/>
            <p:cNvSpPr/>
            <p:nvPr/>
          </p:nvSpPr>
          <p:spPr bwMode="auto">
            <a:xfrm rot="0" flipH="1" flipV="0">
              <a:off x="2170733" y="863646"/>
              <a:ext cx="1087324" cy="1087324"/>
            </a:xfrm>
            <a:prstGeom prst="ellipse">
              <a:avLst/>
            </a:pr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0531881" name=""/>
            <p:cNvSpPr/>
            <p:nvPr/>
          </p:nvSpPr>
          <p:spPr bwMode="auto">
            <a:xfrm rot="0" flipH="0" flipV="0">
              <a:off x="135451" y="0"/>
              <a:ext cx="1858245" cy="1596432"/>
            </a:xfrm>
            <a:custGeom>
              <a:avLst/>
              <a:gdLst/>
              <a:ahLst/>
              <a:cxnLst/>
              <a:rect l="0" t="0" r="r" b="b"/>
              <a:pathLst>
                <a:path w="1858246" h="1596433" fill="norm" stroke="1" extrusionOk="0">
                  <a:moveTo>
                    <a:pt x="0" y="667311"/>
                  </a:moveTo>
                  <a:cubicBezTo>
                    <a:pt x="0" y="406556"/>
                    <a:pt x="109769" y="169429"/>
                    <a:pt x="285240" y="0"/>
                  </a:cubicBezTo>
                  <a:cubicBezTo>
                    <a:pt x="285240" y="0"/>
                    <a:pt x="1573005" y="0"/>
                    <a:pt x="1573005" y="0"/>
                  </a:cubicBezTo>
                  <a:cubicBezTo>
                    <a:pt x="1748476" y="169429"/>
                    <a:pt x="1858245" y="406556"/>
                    <a:pt x="1858245" y="667311"/>
                  </a:cubicBezTo>
                  <a:cubicBezTo>
                    <a:pt x="1858245" y="1177011"/>
                    <a:pt x="1438825" y="1596433"/>
                    <a:pt x="929122" y="1596433"/>
                  </a:cubicBezTo>
                  <a:cubicBezTo>
                    <a:pt x="419421" y="1596433"/>
                    <a:pt x="0" y="1177011"/>
                    <a:pt x="0" y="667311"/>
                  </a:cubicBez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1923988786" name=""/>
            <p:cNvSpPr/>
            <p:nvPr/>
          </p:nvSpPr>
          <p:spPr bwMode="auto">
            <a:xfrm rot="0" flipH="0" flipV="0">
              <a:off x="4536586" y="0"/>
              <a:ext cx="1330350" cy="725385"/>
            </a:xfrm>
            <a:custGeom>
              <a:avLst/>
              <a:gdLst/>
              <a:ahLst/>
              <a:cxnLst/>
              <a:rect l="0" t="0" r="r" b="b"/>
              <a:pathLst>
                <a:path w="1330351" h="725386" fill="norm" stroke="1" extrusionOk="0">
                  <a:moveTo>
                    <a:pt x="0" y="60210"/>
                  </a:moveTo>
                  <a:cubicBezTo>
                    <a:pt x="0" y="39926"/>
                    <a:pt x="927" y="19843"/>
                    <a:pt x="2742" y="0"/>
                  </a:cubicBezTo>
                  <a:cubicBezTo>
                    <a:pt x="2742" y="0"/>
                    <a:pt x="1327608" y="0"/>
                    <a:pt x="1327608" y="0"/>
                  </a:cubicBezTo>
                  <a:cubicBezTo>
                    <a:pt x="1329423" y="19843"/>
                    <a:pt x="1330351" y="39926"/>
                    <a:pt x="1330351" y="60210"/>
                  </a:cubicBezTo>
                  <a:cubicBezTo>
                    <a:pt x="1330351" y="425115"/>
                    <a:pt x="1030080" y="725386"/>
                    <a:pt x="665174" y="725386"/>
                  </a:cubicBezTo>
                  <a:cubicBezTo>
                    <a:pt x="300270" y="725386"/>
                    <a:pt x="0" y="425115"/>
                    <a:pt x="0" y="60210"/>
                  </a:cubicBez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63500" dir="0" sx="120000" sy="120000" algn="ctr" rotWithShape="0">
                <a:schemeClr val="tx1">
                  <a:alpha val="4000"/>
                </a:schemeClr>
              </a:outerShdw>
            </a:effectLst>
          </p:spPr>
        </p:sp>
        <p:sp>
          <p:nvSpPr>
            <p:cNvPr id="593722324" name=""/>
            <p:cNvSpPr/>
            <p:nvPr/>
          </p:nvSpPr>
          <p:spPr bwMode="auto">
            <a:xfrm rot="0" flipH="1" flipV="0">
              <a:off x="1142530" y="4409081"/>
              <a:ext cx="1858245" cy="1858245"/>
            </a:xfrm>
            <a:prstGeom prst="ellipse">
              <a:avLst/>
            </a:pr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54423163" name=""/>
            <p:cNvSpPr/>
            <p:nvPr/>
          </p:nvSpPr>
          <p:spPr bwMode="auto">
            <a:xfrm rot="0" flipH="0" flipV="1">
              <a:off x="0" y="2913183"/>
              <a:ext cx="1456426" cy="1456426"/>
            </a:xfrm>
            <a:prstGeom prst="ellipse">
              <a:avLst/>
            </a:prstGeom>
            <a:solidFill>
              <a:schemeClr val="bg2">
                <a:alpha val="40000"/>
              </a:schemeClr>
            </a:solidFill>
            <a:ln w="12699" cap="flat" cmpd="sng" algn="ctr">
              <a:noFill/>
              <a:prstDash val="solid"/>
              <a:miter lim="800000"/>
            </a:ln>
            <a:effectLst>
              <a:outerShdw blurRad="50800" dist="50800" dir="0" sx="120000" sy="120000" algn="ctr" rotWithShape="0">
                <a:schemeClr val="tx1">
                  <a:alpha val="4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5561593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961949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81947573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93740488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045684351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76044400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47255185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02770373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92264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69811172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01765610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5271695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9125205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8502979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8513225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447548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841366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269563330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735390460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27588399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4963353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6071794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721951295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224027081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229038078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164071537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902981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690975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6430528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48117023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296207338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3994374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53071525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70211636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47271395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810832849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2183775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75743054" name=""/>
          <p:cNvGrpSpPr/>
          <p:nvPr/>
        </p:nvGrpSpPr>
        <p:grpSpPr bwMode="auto">
          <a:xfrm flipH="1">
            <a:off x="0" y="0"/>
            <a:ext cx="12191999" cy="6858000"/>
            <a:chOff x="0" y="0"/>
            <a:chExt cx="12191999" cy="6858000"/>
          </a:xfrm>
        </p:grpSpPr>
        <p:grpSp>
          <p:nvGrpSpPr>
            <p:cNvPr id="1253791777" name=""/>
            <p:cNvGrpSpPr/>
            <p:nvPr/>
          </p:nvGrpSpPr>
          <p:grpSpPr bwMode="auto"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2075932803" name=""/>
              <p:cNvSpPr/>
              <p:nvPr/>
            </p:nvSpPr>
            <p:spPr bwMode="auto">
              <a:xfrm rot="0" flipH="0" flipV="0">
                <a:off x="7076161" y="1104129"/>
                <a:ext cx="2325488" cy="2325488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522545177" name=""/>
              <p:cNvSpPr/>
              <p:nvPr/>
            </p:nvSpPr>
            <p:spPr bwMode="auto">
              <a:xfrm rot="0" flipH="0" flipV="0">
                <a:off x="8196913" y="2705958"/>
                <a:ext cx="1822634" cy="1822634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230970324" name=""/>
              <p:cNvSpPr/>
              <p:nvPr/>
            </p:nvSpPr>
            <p:spPr bwMode="auto">
              <a:xfrm rot="0" flipH="0" flipV="0">
                <a:off x="3845919" y="2328510"/>
                <a:ext cx="3168678" cy="3168678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715906610" name=""/>
              <p:cNvSpPr/>
              <p:nvPr/>
            </p:nvSpPr>
            <p:spPr bwMode="auto">
              <a:xfrm rot="0" flipH="1" flipV="1">
                <a:off x="10212363" y="395786"/>
                <a:ext cx="1087323" cy="1087323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47039404" name=""/>
              <p:cNvSpPr/>
              <p:nvPr/>
            </p:nvSpPr>
            <p:spPr bwMode="auto">
              <a:xfrm>
                <a:off x="3269262" y="0"/>
                <a:ext cx="1858245" cy="1554511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312026658" name=""/>
              <p:cNvSpPr/>
              <p:nvPr/>
            </p:nvSpPr>
            <p:spPr bwMode="auto">
              <a:xfrm>
                <a:off x="10480351" y="4066717"/>
                <a:ext cx="1711647" cy="1858245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43796598" name=""/>
              <p:cNvSpPr/>
              <p:nvPr/>
            </p:nvSpPr>
            <p:spPr bwMode="auto">
              <a:xfrm>
                <a:off x="0" y="839524"/>
                <a:ext cx="1222126" cy="1456426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828606573" name=""/>
              <p:cNvSpPr/>
              <p:nvPr/>
            </p:nvSpPr>
            <p:spPr bwMode="auto">
              <a:xfrm>
                <a:off x="0" y="3599472"/>
                <a:ext cx="1759396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38283274" name=""/>
              <p:cNvSpPr/>
              <p:nvPr/>
            </p:nvSpPr>
            <p:spPr bwMode="auto">
              <a:xfrm>
                <a:off x="2227153" y="5497191"/>
                <a:ext cx="1456425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2083338717" name=""/>
            <p:cNvGrpSpPr/>
            <p:nvPr/>
          </p:nvGrpSpPr>
          <p:grpSpPr bwMode="auto">
            <a:xfrm>
              <a:off x="1851003" y="0"/>
              <a:ext cx="9634326" cy="6858000"/>
              <a:chOff x="0" y="0"/>
              <a:chExt cx="9634326" cy="6858000"/>
            </a:xfrm>
          </p:grpSpPr>
          <p:sp>
            <p:nvSpPr>
              <p:cNvPr id="954189887" name=""/>
              <p:cNvSpPr/>
              <p:nvPr/>
            </p:nvSpPr>
            <p:spPr bwMode="auto">
              <a:xfrm rot="0" flipH="0" flipV="1">
                <a:off x="7308837" y="1779517"/>
                <a:ext cx="2325488" cy="2325488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771087172" name=""/>
              <p:cNvSpPr/>
              <p:nvPr/>
            </p:nvSpPr>
            <p:spPr bwMode="auto">
              <a:xfrm>
                <a:off x="5038032" y="4690924"/>
                <a:ext cx="3168678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548910256" name=""/>
              <p:cNvSpPr/>
              <p:nvPr/>
            </p:nvSpPr>
            <p:spPr bwMode="auto">
              <a:xfrm rot="0" flipH="1" flipV="0">
                <a:off x="2170732" y="863645"/>
                <a:ext cx="1087323" cy="1087323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44574963" name=""/>
              <p:cNvSpPr/>
              <p:nvPr/>
            </p:nvSpPr>
            <p:spPr bwMode="auto">
              <a:xfrm rot="0" flipH="0" flipV="0">
                <a:off x="135450" y="0"/>
                <a:ext cx="1858244" cy="1596432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703665312" name=""/>
              <p:cNvSpPr/>
              <p:nvPr/>
            </p:nvSpPr>
            <p:spPr bwMode="auto">
              <a:xfrm rot="0" flipH="0" flipV="0">
                <a:off x="4536585" y="0"/>
                <a:ext cx="1330350" cy="725385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187434904" name=""/>
              <p:cNvSpPr/>
              <p:nvPr/>
            </p:nvSpPr>
            <p:spPr bwMode="auto">
              <a:xfrm rot="0" flipH="1" flipV="0">
                <a:off x="1142529" y="4409080"/>
                <a:ext cx="1858244" cy="1858244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432032047" name=""/>
              <p:cNvSpPr/>
              <p:nvPr/>
            </p:nvSpPr>
            <p:spPr bwMode="auto">
              <a:xfrm rot="0" flipH="0" flipV="1">
                <a:off x="0" y="2913183"/>
                <a:ext cx="1456426" cy="1456426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1053164734" name=""/>
          <p:cNvSpPr/>
          <p:nvPr/>
        </p:nvSpPr>
        <p:spPr bwMode="auto">
          <a:xfrm rot="0" flipH="0" flipV="0">
            <a:off x="1979633" y="0"/>
            <a:ext cx="10233362" cy="6879166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022498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2821347" y="365123"/>
            <a:ext cx="8532450" cy="927216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951609373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2821347" y="1427276"/>
            <a:ext cx="8532450" cy="4749684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33595994" name="Footer Placeholder 4"/>
          <p:cNvSpPr>
            <a:spLocks noGrp="1"/>
          </p:cNvSpPr>
          <p:nvPr>
            <p:ph type="ftr" sz="quarter" idx="11"/>
          </p:nvPr>
        </p:nvSpPr>
        <p:spPr bwMode="auto">
          <a:xfrm flipH="0" flipV="0">
            <a:off x="5418182" y="6356349"/>
            <a:ext cx="3338784" cy="36512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38699737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 flipH="0" flipV="0">
            <a:off x="9127943" y="6356349"/>
            <a:ext cx="2225856" cy="365124"/>
          </a:xfrm>
        </p:spPr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  <p:sp>
        <p:nvSpPr>
          <p:cNvPr id="1773503839" name="Date Placeholder 3"/>
          <p:cNvSpPr>
            <a:spLocks noGrp="1"/>
          </p:cNvSpPr>
          <p:nvPr>
            <p:ph type="dt" sz="half" idx="10"/>
          </p:nvPr>
        </p:nvSpPr>
        <p:spPr bwMode="auto">
          <a:xfrm flipH="0" flipV="0">
            <a:off x="2821348" y="6356349"/>
            <a:ext cx="2225856" cy="365124"/>
          </a:xfrm>
        </p:spPr>
        <p:txBody>
          <a:bodyPr/>
          <a:lstStyle/>
          <a:p>
            <a:pPr>
              <a:defRPr/>
            </a:pPr>
            <a:fld id="{846960F1-6CB6-BFDC-91E7-077EB8A6C43A}" type="datetimeFigureOut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bg>
      <p:bgPr shadeToTitle="0">
        <a:solidFill>
          <a:schemeClr val="accent5">
            <a:lumMod val="40000"/>
            <a:lumOff val="60000"/>
            <a:alpha val="3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491719532" name=""/>
          <p:cNvGrpSpPr/>
          <p:nvPr/>
        </p:nvGrpSpPr>
        <p:grpSpPr bwMode="auto">
          <a:xfrm flipH="1">
            <a:off x="0" y="0"/>
            <a:ext cx="12191999" cy="6858000"/>
            <a:chOff x="0" y="0"/>
            <a:chExt cx="12191999" cy="6858000"/>
          </a:xfrm>
        </p:grpSpPr>
        <p:grpSp>
          <p:nvGrpSpPr>
            <p:cNvPr id="2042209126" name=""/>
            <p:cNvGrpSpPr/>
            <p:nvPr/>
          </p:nvGrpSpPr>
          <p:grpSpPr bwMode="auto"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1306239918" name=""/>
              <p:cNvSpPr/>
              <p:nvPr/>
            </p:nvSpPr>
            <p:spPr bwMode="auto">
              <a:xfrm rot="0" flipH="0" flipV="0">
                <a:off x="7076161" y="1104129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98967857" name=""/>
              <p:cNvSpPr/>
              <p:nvPr/>
            </p:nvSpPr>
            <p:spPr bwMode="auto">
              <a:xfrm rot="0" flipH="0" flipV="0">
                <a:off x="8196913" y="2705957"/>
                <a:ext cx="1822633" cy="182263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23207047" name=""/>
              <p:cNvSpPr/>
              <p:nvPr/>
            </p:nvSpPr>
            <p:spPr bwMode="auto">
              <a:xfrm rot="0" flipH="0" flipV="0">
                <a:off x="3845918" y="2328509"/>
                <a:ext cx="3168677" cy="316867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5454613" name=""/>
              <p:cNvSpPr/>
              <p:nvPr/>
            </p:nvSpPr>
            <p:spPr bwMode="auto">
              <a:xfrm rot="0" flipH="1" flipV="1">
                <a:off x="10212363" y="395785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71016050" name=""/>
              <p:cNvSpPr/>
              <p:nvPr/>
            </p:nvSpPr>
            <p:spPr bwMode="auto">
              <a:xfrm>
                <a:off x="3269261" y="0"/>
                <a:ext cx="1858244" cy="1554510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905007153" name=""/>
              <p:cNvSpPr/>
              <p:nvPr/>
            </p:nvSpPr>
            <p:spPr bwMode="auto">
              <a:xfrm>
                <a:off x="10480350" y="4066716"/>
                <a:ext cx="1711647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45916696" name=""/>
              <p:cNvSpPr/>
              <p:nvPr/>
            </p:nvSpPr>
            <p:spPr bwMode="auto">
              <a:xfrm>
                <a:off x="0" y="839523"/>
                <a:ext cx="1222125" cy="1456425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759451677" name=""/>
              <p:cNvSpPr/>
              <p:nvPr/>
            </p:nvSpPr>
            <p:spPr bwMode="auto">
              <a:xfrm>
                <a:off x="0" y="3599471"/>
                <a:ext cx="1759395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955900246" name=""/>
              <p:cNvSpPr/>
              <p:nvPr/>
            </p:nvSpPr>
            <p:spPr bwMode="auto">
              <a:xfrm>
                <a:off x="2227152" y="5497191"/>
                <a:ext cx="1456425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1396607955" name=""/>
            <p:cNvGrpSpPr/>
            <p:nvPr/>
          </p:nvGrpSpPr>
          <p:grpSpPr bwMode="auto">
            <a:xfrm>
              <a:off x="1851003" y="0"/>
              <a:ext cx="9634326" cy="6858000"/>
              <a:chOff x="0" y="0"/>
              <a:chExt cx="9634326" cy="6858000"/>
            </a:xfrm>
          </p:grpSpPr>
          <p:sp>
            <p:nvSpPr>
              <p:cNvPr id="1096466220" name=""/>
              <p:cNvSpPr/>
              <p:nvPr/>
            </p:nvSpPr>
            <p:spPr bwMode="auto">
              <a:xfrm rot="0" flipH="0" flipV="1">
                <a:off x="7308837" y="1779516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4918465" name=""/>
              <p:cNvSpPr/>
              <p:nvPr/>
            </p:nvSpPr>
            <p:spPr bwMode="auto">
              <a:xfrm>
                <a:off x="5038031" y="4690923"/>
                <a:ext cx="3168677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685929071" name=""/>
              <p:cNvSpPr/>
              <p:nvPr/>
            </p:nvSpPr>
            <p:spPr bwMode="auto">
              <a:xfrm rot="0" flipH="1" flipV="0">
                <a:off x="2170731" y="863644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178351498" name=""/>
              <p:cNvSpPr/>
              <p:nvPr/>
            </p:nvSpPr>
            <p:spPr bwMode="auto">
              <a:xfrm rot="0" flipH="0" flipV="0">
                <a:off x="135450" y="0"/>
                <a:ext cx="1858243" cy="1596431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203343953" name=""/>
              <p:cNvSpPr/>
              <p:nvPr/>
            </p:nvSpPr>
            <p:spPr bwMode="auto">
              <a:xfrm rot="0" flipH="0" flipV="0">
                <a:off x="4536585" y="0"/>
                <a:ext cx="1330349" cy="725384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596875527" name=""/>
              <p:cNvSpPr/>
              <p:nvPr/>
            </p:nvSpPr>
            <p:spPr bwMode="auto">
              <a:xfrm rot="0" flipH="1" flipV="0">
                <a:off x="1142528" y="4409079"/>
                <a:ext cx="1858243" cy="185824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461285140" name=""/>
              <p:cNvSpPr/>
              <p:nvPr/>
            </p:nvSpPr>
            <p:spPr bwMode="auto">
              <a:xfrm rot="0" flipH="0" flipV="1">
                <a:off x="0" y="2913183"/>
                <a:ext cx="1456425" cy="1456425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899450275" name=""/>
          <p:cNvSpPr/>
          <p:nvPr/>
        </p:nvSpPr>
        <p:spPr bwMode="auto">
          <a:xfrm rot="0" flipH="0" flipV="0">
            <a:off x="1979633" y="0"/>
            <a:ext cx="10233362" cy="6879165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853139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2821347" y="365123"/>
            <a:ext cx="8532450" cy="927216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41571385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2821347" y="1427275"/>
            <a:ext cx="8532450" cy="4749684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62020680" name="Footer Placeholder 4"/>
          <p:cNvSpPr>
            <a:spLocks noGrp="1"/>
          </p:cNvSpPr>
          <p:nvPr>
            <p:ph type="ftr" sz="quarter" idx="11"/>
          </p:nvPr>
        </p:nvSpPr>
        <p:spPr bwMode="auto">
          <a:xfrm flipH="0" flipV="0">
            <a:off x="5418181" y="6356349"/>
            <a:ext cx="3338784" cy="36512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498998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 flipH="0" flipV="0">
            <a:off x="9127942" y="6356349"/>
            <a:ext cx="2225855" cy="365123"/>
          </a:xfrm>
        </p:spPr>
        <p:txBody>
          <a:bodyPr/>
          <a:lstStyle/>
          <a:p>
            <a:pPr>
              <a:defRPr/>
            </a:pPr>
            <a:fld id="{81FAD849-4BFC-83BD-29C5-7BC73868D25E}" type="slidenum">
              <a:rPr lang="en-US"/>
              <a:t/>
            </a:fld>
            <a:endParaRPr lang="en-US"/>
          </a:p>
        </p:txBody>
      </p:sp>
      <p:sp>
        <p:nvSpPr>
          <p:cNvPr id="653190395" name="Date Placeholder 3"/>
          <p:cNvSpPr>
            <a:spLocks noGrp="1"/>
          </p:cNvSpPr>
          <p:nvPr>
            <p:ph type="dt" sz="half" idx="10"/>
          </p:nvPr>
        </p:nvSpPr>
        <p:spPr bwMode="auto">
          <a:xfrm flipH="0" flipV="0">
            <a:off x="2821347" y="6356349"/>
            <a:ext cx="2225855" cy="365123"/>
          </a:xfrm>
        </p:spPr>
        <p:txBody>
          <a:bodyPr/>
          <a:lstStyle/>
          <a:p>
            <a:pPr>
              <a:defRPr/>
            </a:pPr>
            <a:fld id="{194EB77E-E3DD-192F-907E-72E658F32F49}" type="datetimeFigureOut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20484684" name=""/>
          <p:cNvGrpSpPr/>
          <p:nvPr/>
        </p:nvGrpSpPr>
        <p:grpSpPr bwMode="auto">
          <a:xfrm>
            <a:off x="0" y="0"/>
            <a:ext cx="12191998" cy="6879165"/>
            <a:chOff x="0" y="0"/>
            <a:chExt cx="12191998" cy="6879165"/>
          </a:xfrm>
        </p:grpSpPr>
        <p:grpSp>
          <p:nvGrpSpPr>
            <p:cNvPr id="603799355" name=""/>
            <p:cNvGrpSpPr/>
            <p:nvPr/>
          </p:nvGrpSpPr>
          <p:grpSpPr bwMode="auto">
            <a:xfrm flipH="0">
              <a:off x="0" y="0"/>
              <a:ext cx="12191998" cy="6858000"/>
              <a:chOff x="0" y="0"/>
              <a:chExt cx="12191998" cy="6858000"/>
            </a:xfrm>
          </p:grpSpPr>
          <p:grpSp>
            <p:nvGrpSpPr>
              <p:cNvPr id="961556835" name=""/>
              <p:cNvGrpSpPr/>
              <p:nvPr/>
            </p:nvGrpSpPr>
            <p:grpSpPr bwMode="auto">
              <a:xfrm>
                <a:off x="0" y="0"/>
                <a:ext cx="12191998" cy="6858000"/>
                <a:chOff x="0" y="0"/>
                <a:chExt cx="12191998" cy="6858000"/>
              </a:xfrm>
            </p:grpSpPr>
            <p:sp>
              <p:nvSpPr>
                <p:cNvPr id="1649129102" name=""/>
                <p:cNvSpPr/>
                <p:nvPr/>
              </p:nvSpPr>
              <p:spPr bwMode="auto">
                <a:xfrm rot="0" flipH="0" flipV="0">
                  <a:off x="7076160" y="1104129"/>
                  <a:ext cx="2325487" cy="2325487"/>
                </a:xfrm>
                <a:prstGeom prst="ellipse">
                  <a:avLst/>
                </a:pr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43315320" name=""/>
                <p:cNvSpPr/>
                <p:nvPr/>
              </p:nvSpPr>
              <p:spPr bwMode="auto">
                <a:xfrm rot="0" flipH="0" flipV="0">
                  <a:off x="8196912" y="2705957"/>
                  <a:ext cx="1822633" cy="1822633"/>
                </a:xfrm>
                <a:prstGeom prst="ellipse">
                  <a:avLst/>
                </a:pr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635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196033638" name=""/>
                <p:cNvSpPr/>
                <p:nvPr/>
              </p:nvSpPr>
              <p:spPr bwMode="auto">
                <a:xfrm rot="0" flipH="0" flipV="0">
                  <a:off x="3845918" y="2328509"/>
                  <a:ext cx="3168677" cy="3168677"/>
                </a:xfrm>
                <a:prstGeom prst="ellipse">
                  <a:avLst/>
                </a:pr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523605964" name=""/>
                <p:cNvSpPr/>
                <p:nvPr/>
              </p:nvSpPr>
              <p:spPr bwMode="auto">
                <a:xfrm rot="0" flipH="1" flipV="1">
                  <a:off x="10212363" y="395785"/>
                  <a:ext cx="1087322" cy="1087322"/>
                </a:xfrm>
                <a:prstGeom prst="ellipse">
                  <a:avLst/>
                </a:pr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17146529" name=""/>
                <p:cNvSpPr/>
                <p:nvPr/>
              </p:nvSpPr>
              <p:spPr bwMode="auto">
                <a:xfrm>
                  <a:off x="3269261" y="0"/>
                  <a:ext cx="1858244" cy="1554510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858246" h="1554512" fill="norm" stroke="1" extrusionOk="0">
                      <a:moveTo>
                        <a:pt x="929123" y="1554512"/>
                      </a:moveTo>
                      <a:cubicBezTo>
                        <a:pt x="419420" y="1554512"/>
                        <a:pt x="0" y="1135090"/>
                        <a:pt x="0" y="625389"/>
                      </a:cubicBezTo>
                      <a:cubicBezTo>
                        <a:pt x="0" y="385485"/>
                        <a:pt x="92915" y="165583"/>
                        <a:pt x="244428" y="0"/>
                      </a:cubicBezTo>
                      <a:cubicBezTo>
                        <a:pt x="244428" y="0"/>
                        <a:pt x="1613817" y="0"/>
                        <a:pt x="1613817" y="0"/>
                      </a:cubicBezTo>
                      <a:cubicBezTo>
                        <a:pt x="1765330" y="165583"/>
                        <a:pt x="1858246" y="385485"/>
                        <a:pt x="1858246" y="625389"/>
                      </a:cubicBezTo>
                      <a:cubicBezTo>
                        <a:pt x="1858246" y="1135090"/>
                        <a:pt x="1438824" y="1554512"/>
                        <a:pt x="929123" y="1554512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47797299" name=""/>
                <p:cNvSpPr/>
                <p:nvPr/>
              </p:nvSpPr>
              <p:spPr bwMode="auto">
                <a:xfrm>
                  <a:off x="10480350" y="4066716"/>
                  <a:ext cx="1711647" cy="1858244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711648" h="1858246" fill="norm" stroke="1" extrusionOk="0">
                      <a:moveTo>
                        <a:pt x="929123" y="1858246"/>
                      </a:moveTo>
                      <a:cubicBezTo>
                        <a:pt x="419420" y="1858246"/>
                        <a:pt x="0" y="1438824"/>
                        <a:pt x="0" y="929123"/>
                      </a:cubicBezTo>
                      <a:cubicBezTo>
                        <a:pt x="0" y="419421"/>
                        <a:pt x="419420" y="0"/>
                        <a:pt x="929123" y="0"/>
                      </a:cubicBezTo>
                      <a:cubicBezTo>
                        <a:pt x="1256064" y="0"/>
                        <a:pt x="1545861" y="172568"/>
                        <a:pt x="1711648" y="430839"/>
                      </a:cubicBezTo>
                      <a:cubicBezTo>
                        <a:pt x="1711648" y="430839"/>
                        <a:pt x="1711648" y="1427406"/>
                        <a:pt x="1711648" y="1427406"/>
                      </a:cubicBezTo>
                      <a:cubicBezTo>
                        <a:pt x="1545861" y="1685677"/>
                        <a:pt x="1256064" y="1858246"/>
                        <a:pt x="929123" y="1858246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295505753" name=""/>
                <p:cNvSpPr/>
                <p:nvPr/>
              </p:nvSpPr>
              <p:spPr bwMode="auto">
                <a:xfrm>
                  <a:off x="0" y="839523"/>
                  <a:ext cx="1222125" cy="1456425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222127" h="1456428" fill="norm" stroke="1" extrusionOk="0">
                      <a:moveTo>
                        <a:pt x="493913" y="0"/>
                      </a:moveTo>
                      <a:cubicBezTo>
                        <a:pt x="893400" y="0"/>
                        <a:pt x="1222127" y="328727"/>
                        <a:pt x="1222127" y="728214"/>
                      </a:cubicBezTo>
                      <a:cubicBezTo>
                        <a:pt x="1222127" y="1127700"/>
                        <a:pt x="893400" y="1456428"/>
                        <a:pt x="493913" y="1456428"/>
                      </a:cubicBezTo>
                      <a:cubicBezTo>
                        <a:pt x="304065" y="1456428"/>
                        <a:pt x="130199" y="1382187"/>
                        <a:pt x="0" y="1261393"/>
                      </a:cubicBezTo>
                      <a:cubicBezTo>
                        <a:pt x="0" y="1261393"/>
                        <a:pt x="0" y="195034"/>
                        <a:pt x="0" y="195034"/>
                      </a:cubicBezTo>
                      <a:cubicBezTo>
                        <a:pt x="130199" y="74240"/>
                        <a:pt x="304065" y="0"/>
                        <a:pt x="493913" y="0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347795699" name=""/>
                <p:cNvSpPr/>
                <p:nvPr/>
              </p:nvSpPr>
              <p:spPr bwMode="auto">
                <a:xfrm>
                  <a:off x="0" y="3599471"/>
                  <a:ext cx="1759395" cy="1858243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759397" h="1858245" fill="norm" stroke="1" extrusionOk="0">
                      <a:moveTo>
                        <a:pt x="830275" y="0"/>
                      </a:moveTo>
                      <a:cubicBezTo>
                        <a:pt x="1339976" y="0"/>
                        <a:pt x="1759397" y="419421"/>
                        <a:pt x="1759397" y="929123"/>
                      </a:cubicBezTo>
                      <a:cubicBezTo>
                        <a:pt x="1759397" y="1438825"/>
                        <a:pt x="1339976" y="1858245"/>
                        <a:pt x="830275" y="1858245"/>
                      </a:cubicBezTo>
                      <a:cubicBezTo>
                        <a:pt x="469215" y="1858245"/>
                        <a:pt x="153459" y="1647783"/>
                        <a:pt x="0" y="1343853"/>
                      </a:cubicBezTo>
                      <a:cubicBezTo>
                        <a:pt x="0" y="1343853"/>
                        <a:pt x="0" y="514392"/>
                        <a:pt x="0" y="514392"/>
                      </a:cubicBezTo>
                      <a:cubicBezTo>
                        <a:pt x="153459" y="210462"/>
                        <a:pt x="469215" y="0"/>
                        <a:pt x="830275" y="0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586038230" name=""/>
                <p:cNvSpPr/>
                <p:nvPr/>
              </p:nvSpPr>
              <p:spPr bwMode="auto">
                <a:xfrm>
                  <a:off x="2227152" y="5497191"/>
                  <a:ext cx="1456424" cy="1360809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456426" h="1360809" fill="norm" stroke="1" extrusionOk="0">
                      <a:moveTo>
                        <a:pt x="728213" y="0"/>
                      </a:moveTo>
                      <a:cubicBezTo>
                        <a:pt x="1127699" y="0"/>
                        <a:pt x="1456426" y="328727"/>
                        <a:pt x="1456426" y="728214"/>
                      </a:cubicBezTo>
                      <a:cubicBezTo>
                        <a:pt x="1456427" y="997647"/>
                        <a:pt x="1306895" y="1234893"/>
                        <a:pt x="1086974" y="1360809"/>
                      </a:cubicBezTo>
                      <a:cubicBezTo>
                        <a:pt x="1086974" y="1360809"/>
                        <a:pt x="369452" y="1360809"/>
                        <a:pt x="369452" y="1360809"/>
                      </a:cubicBezTo>
                      <a:cubicBezTo>
                        <a:pt x="149531" y="1234893"/>
                        <a:pt x="0" y="997647"/>
                        <a:pt x="0" y="728214"/>
                      </a:cubicBezTo>
                      <a:cubicBezTo>
                        <a:pt x="0" y="328727"/>
                        <a:pt x="328726" y="0"/>
                        <a:pt x="728213" y="0"/>
                      </a:cubicBezTo>
                      <a:close/>
                    </a:path>
                  </a:pathLst>
                </a:custGeom>
                <a:solidFill>
                  <a:schemeClr val="bg2">
                    <a:lumMod val="90000"/>
                    <a:alpha val="3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</p:grpSp>
          <p:grpSp>
            <p:nvGrpSpPr>
              <p:cNvPr id="896595864" name=""/>
              <p:cNvGrpSpPr/>
              <p:nvPr/>
            </p:nvGrpSpPr>
            <p:grpSpPr bwMode="auto">
              <a:xfrm>
                <a:off x="1851003" y="0"/>
                <a:ext cx="9634325" cy="6858000"/>
                <a:chOff x="0" y="0"/>
                <a:chExt cx="9634325" cy="6858000"/>
              </a:xfrm>
            </p:grpSpPr>
            <p:sp>
              <p:nvSpPr>
                <p:cNvPr id="527396232" name=""/>
                <p:cNvSpPr/>
                <p:nvPr/>
              </p:nvSpPr>
              <p:spPr bwMode="auto">
                <a:xfrm rot="0" flipH="0" flipV="1">
                  <a:off x="7308837" y="1779516"/>
                  <a:ext cx="2325487" cy="2325487"/>
                </a:xfrm>
                <a:prstGeom prst="ellipse">
                  <a:avLst/>
                </a:pr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346974234" name=""/>
                <p:cNvSpPr/>
                <p:nvPr/>
              </p:nvSpPr>
              <p:spPr bwMode="auto">
                <a:xfrm>
                  <a:off x="5038031" y="4690923"/>
                  <a:ext cx="3168677" cy="2167074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3168679" h="2167075" fill="norm" stroke="1" extrusionOk="0">
                      <a:moveTo>
                        <a:pt x="0" y="1584339"/>
                      </a:moveTo>
                      <a:cubicBezTo>
                        <a:pt x="0" y="715195"/>
                        <a:pt x="715197" y="0"/>
                        <a:pt x="1584340" y="0"/>
                      </a:cubicBezTo>
                      <a:cubicBezTo>
                        <a:pt x="2453483" y="0"/>
                        <a:pt x="3168679" y="715195"/>
                        <a:pt x="3168679" y="1584339"/>
                      </a:cubicBezTo>
                      <a:cubicBezTo>
                        <a:pt x="3168679" y="1789639"/>
                        <a:pt x="3128774" y="1986350"/>
                        <a:pt x="3056362" y="2167075"/>
                      </a:cubicBezTo>
                      <a:cubicBezTo>
                        <a:pt x="3056362" y="2167075"/>
                        <a:pt x="112316" y="2167075"/>
                        <a:pt x="112316" y="2167075"/>
                      </a:cubicBezTo>
                      <a:cubicBezTo>
                        <a:pt x="39904" y="1986350"/>
                        <a:pt x="0" y="1789639"/>
                        <a:pt x="0" y="1584339"/>
                      </a:cubicBezTo>
                      <a:close/>
                    </a:path>
                  </a:pathLst>
                </a:cu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992493305" name=""/>
                <p:cNvSpPr/>
                <p:nvPr/>
              </p:nvSpPr>
              <p:spPr bwMode="auto">
                <a:xfrm rot="0" flipH="1" flipV="0">
                  <a:off x="2170731" y="863644"/>
                  <a:ext cx="1087322" cy="1087322"/>
                </a:xfrm>
                <a:prstGeom prst="ellipse">
                  <a:avLst/>
                </a:pr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551104130" name=""/>
                <p:cNvSpPr/>
                <p:nvPr/>
              </p:nvSpPr>
              <p:spPr bwMode="auto">
                <a:xfrm rot="0" flipH="0" flipV="0">
                  <a:off x="135450" y="0"/>
                  <a:ext cx="1858243" cy="1596431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858245" h="1596433" fill="norm" stroke="1" extrusionOk="0">
                      <a:moveTo>
                        <a:pt x="0" y="667311"/>
                      </a:moveTo>
                      <a:cubicBezTo>
                        <a:pt x="0" y="406556"/>
                        <a:pt x="109769" y="169429"/>
                        <a:pt x="285240" y="0"/>
                      </a:cubicBezTo>
                      <a:cubicBezTo>
                        <a:pt x="285240" y="0"/>
                        <a:pt x="1573005" y="0"/>
                        <a:pt x="1573005" y="0"/>
                      </a:cubicBezTo>
                      <a:cubicBezTo>
                        <a:pt x="1748476" y="169429"/>
                        <a:pt x="1858245" y="406556"/>
                        <a:pt x="1858245" y="667311"/>
                      </a:cubicBezTo>
                      <a:cubicBezTo>
                        <a:pt x="1858245" y="1177011"/>
                        <a:pt x="1438825" y="1596433"/>
                        <a:pt x="929122" y="1596433"/>
                      </a:cubicBezTo>
                      <a:cubicBezTo>
                        <a:pt x="419421" y="1596433"/>
                        <a:pt x="0" y="1177011"/>
                        <a:pt x="0" y="667311"/>
                      </a:cubicBezTo>
                      <a:close/>
                    </a:path>
                  </a:pathLst>
                </a:cu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1365027126" name=""/>
                <p:cNvSpPr/>
                <p:nvPr/>
              </p:nvSpPr>
              <p:spPr bwMode="auto">
                <a:xfrm rot="0" flipH="0" flipV="0">
                  <a:off x="4536585" y="0"/>
                  <a:ext cx="1330349" cy="725384"/>
                </a:xfrm>
                <a:custGeom>
                  <a:avLst/>
                  <a:gdLst/>
                  <a:ahLst/>
                  <a:cxnLst/>
                  <a:rect l="0" t="0" r="r" b="b"/>
                  <a:pathLst>
                    <a:path w="1330351" h="725386" fill="norm" stroke="1" extrusionOk="0">
                      <a:moveTo>
                        <a:pt x="0" y="60210"/>
                      </a:moveTo>
                      <a:cubicBezTo>
                        <a:pt x="0" y="39926"/>
                        <a:pt x="927" y="19843"/>
                        <a:pt x="2742" y="0"/>
                      </a:cubicBezTo>
                      <a:cubicBezTo>
                        <a:pt x="2742" y="0"/>
                        <a:pt x="1327608" y="0"/>
                        <a:pt x="1327608" y="0"/>
                      </a:cubicBezTo>
                      <a:cubicBezTo>
                        <a:pt x="1329423" y="19843"/>
                        <a:pt x="1330351" y="39926"/>
                        <a:pt x="1330351" y="60210"/>
                      </a:cubicBezTo>
                      <a:cubicBezTo>
                        <a:pt x="1330351" y="425115"/>
                        <a:pt x="1030080" y="725386"/>
                        <a:pt x="665174" y="725386"/>
                      </a:cubicBezTo>
                      <a:cubicBezTo>
                        <a:pt x="300270" y="725386"/>
                        <a:pt x="0" y="425115"/>
                        <a:pt x="0" y="60210"/>
                      </a:cubicBezTo>
                      <a:close/>
                    </a:path>
                  </a:pathLst>
                </a:cu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635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</p:sp>
            <p:sp>
              <p:nvSpPr>
                <p:cNvPr id="245503937" name=""/>
                <p:cNvSpPr/>
                <p:nvPr/>
              </p:nvSpPr>
              <p:spPr bwMode="auto">
                <a:xfrm rot="0" flipH="1" flipV="0">
                  <a:off x="1142528" y="4409079"/>
                  <a:ext cx="1858243" cy="1858243"/>
                </a:xfrm>
                <a:prstGeom prst="ellipse">
                  <a:avLst/>
                </a:pr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112035657" name=""/>
                <p:cNvSpPr/>
                <p:nvPr/>
              </p:nvSpPr>
              <p:spPr bwMode="auto">
                <a:xfrm rot="0" flipH="0" flipV="1">
                  <a:off x="0" y="2913183"/>
                  <a:ext cx="1456425" cy="1456425"/>
                </a:xfrm>
                <a:prstGeom prst="ellipse">
                  <a:avLst/>
                </a:prstGeom>
                <a:solidFill>
                  <a:schemeClr val="bg2">
                    <a:alpha val="40000"/>
                  </a:schemeClr>
                </a:solidFill>
                <a:ln w="12699" cap="flat" cmpd="sng" algn="ctr">
                  <a:noFill/>
                  <a:prstDash val="solid"/>
                  <a:miter lim="800000"/>
                </a:ln>
                <a:effectLst>
                  <a:outerShdw blurRad="50800" dist="50800" dir="0" sx="120000" sy="120000" algn="ctr" rotWithShape="0">
                    <a:schemeClr val="tx1">
                      <a:alpha val="4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sp>
          </p:grpSp>
        </p:grpSp>
        <p:sp>
          <p:nvSpPr>
            <p:cNvPr id="424990058" name=""/>
            <p:cNvSpPr/>
            <p:nvPr/>
          </p:nvSpPr>
          <p:spPr bwMode="auto">
            <a:xfrm rot="0" flipH="0" flipV="0">
              <a:off x="0" y="0"/>
              <a:ext cx="10233362" cy="6879165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86504598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365124"/>
            <a:ext cx="8532450" cy="927214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39986886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8198" y="1427276"/>
            <a:ext cx="8532450" cy="474968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949332378" name="Footer Placeholder 4"/>
          <p:cNvSpPr>
            <a:spLocks noGrp="1"/>
          </p:cNvSpPr>
          <p:nvPr>
            <p:ph type="ftr" sz="quarter" idx="11"/>
          </p:nvPr>
        </p:nvSpPr>
        <p:spPr bwMode="auto">
          <a:xfrm flipH="0" flipV="0">
            <a:off x="3435032" y="6356349"/>
            <a:ext cx="3338784" cy="36512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130098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 flipH="0" flipV="0">
            <a:off x="7144794" y="6356349"/>
            <a:ext cx="2225855" cy="365123"/>
          </a:xfrm>
        </p:spPr>
        <p:txBody>
          <a:bodyPr/>
          <a:lstStyle/>
          <a:p>
            <a:pPr>
              <a:defRPr/>
            </a:pPr>
            <a:fld id="{E86B9101-8206-3F9D-7D4C-83A784670D18}" type="slidenum">
              <a:rPr lang="en-US"/>
              <a:t/>
            </a:fld>
            <a:endParaRPr lang="en-US"/>
          </a:p>
        </p:txBody>
      </p:sp>
      <p:sp>
        <p:nvSpPr>
          <p:cNvPr id="1933744127" name="Date Placeholder 3"/>
          <p:cNvSpPr>
            <a:spLocks noGrp="1"/>
          </p:cNvSpPr>
          <p:nvPr>
            <p:ph type="dt" sz="half" idx="10"/>
          </p:nvPr>
        </p:nvSpPr>
        <p:spPr bwMode="auto">
          <a:xfrm flipH="0" flipV="0">
            <a:off x="838198" y="6356349"/>
            <a:ext cx="2225855" cy="365123"/>
          </a:xfrm>
        </p:spPr>
        <p:txBody>
          <a:bodyPr/>
          <a:lstStyle/>
          <a:p>
            <a:pPr>
              <a:defRPr/>
            </a:pPr>
            <a:fld id="{E0C7E9E3-EC69-A1FC-3C25-A6A686E37071}" type="datetimeFigureOut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bg>
      <p:bgPr shadeToTitle="0">
        <a:solidFill>
          <a:schemeClr val="accent5">
            <a:lumMod val="40000"/>
            <a:lumOff val="60000"/>
            <a:alpha val="3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465577707" name=""/>
          <p:cNvGrpSpPr/>
          <p:nvPr/>
        </p:nvGrpSpPr>
        <p:grpSpPr bwMode="auto">
          <a:xfrm rot="0" flipH="0" flipV="0">
            <a:off x="0" y="0"/>
            <a:ext cx="12191999" cy="6858000"/>
            <a:chOff x="0" y="0"/>
            <a:chExt cx="12191999" cy="6858000"/>
          </a:xfrm>
        </p:grpSpPr>
        <p:grpSp>
          <p:nvGrpSpPr>
            <p:cNvPr id="1046790656" name=""/>
            <p:cNvGrpSpPr/>
            <p:nvPr/>
          </p:nvGrpSpPr>
          <p:grpSpPr bwMode="auto"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1809500143" name=""/>
              <p:cNvSpPr/>
              <p:nvPr/>
            </p:nvSpPr>
            <p:spPr bwMode="auto">
              <a:xfrm rot="0" flipH="0" flipV="0">
                <a:off x="7076161" y="1104129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104571478" name=""/>
              <p:cNvSpPr/>
              <p:nvPr/>
            </p:nvSpPr>
            <p:spPr bwMode="auto">
              <a:xfrm rot="0" flipH="0" flipV="0">
                <a:off x="8196913" y="2705957"/>
                <a:ext cx="1822633" cy="182263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135118427" name=""/>
              <p:cNvSpPr/>
              <p:nvPr/>
            </p:nvSpPr>
            <p:spPr bwMode="auto">
              <a:xfrm rot="0" flipH="0" flipV="0">
                <a:off x="3845918" y="2328509"/>
                <a:ext cx="3168677" cy="316867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32851110" name=""/>
              <p:cNvSpPr/>
              <p:nvPr/>
            </p:nvSpPr>
            <p:spPr bwMode="auto">
              <a:xfrm rot="0" flipH="1" flipV="1">
                <a:off x="10212363" y="395785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71195244" name=""/>
              <p:cNvSpPr/>
              <p:nvPr/>
            </p:nvSpPr>
            <p:spPr bwMode="auto">
              <a:xfrm>
                <a:off x="3269261" y="0"/>
                <a:ext cx="1858244" cy="1554510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329131156" name=""/>
              <p:cNvSpPr/>
              <p:nvPr/>
            </p:nvSpPr>
            <p:spPr bwMode="auto">
              <a:xfrm>
                <a:off x="10480350" y="4066716"/>
                <a:ext cx="1711647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665181433" name=""/>
              <p:cNvSpPr/>
              <p:nvPr/>
            </p:nvSpPr>
            <p:spPr bwMode="auto">
              <a:xfrm>
                <a:off x="0" y="839523"/>
                <a:ext cx="1222125" cy="1456425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253772451" name=""/>
              <p:cNvSpPr/>
              <p:nvPr/>
            </p:nvSpPr>
            <p:spPr bwMode="auto">
              <a:xfrm>
                <a:off x="0" y="3599471"/>
                <a:ext cx="1759395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445802270" name=""/>
              <p:cNvSpPr/>
              <p:nvPr/>
            </p:nvSpPr>
            <p:spPr bwMode="auto">
              <a:xfrm>
                <a:off x="2227152" y="5497191"/>
                <a:ext cx="1456425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1351399267" name=""/>
            <p:cNvGrpSpPr/>
            <p:nvPr/>
          </p:nvGrpSpPr>
          <p:grpSpPr bwMode="auto">
            <a:xfrm>
              <a:off x="1851003" y="0"/>
              <a:ext cx="9634326" cy="6858000"/>
              <a:chOff x="0" y="0"/>
              <a:chExt cx="9634326" cy="6858000"/>
            </a:xfrm>
          </p:grpSpPr>
          <p:sp>
            <p:nvSpPr>
              <p:cNvPr id="1096871131" name=""/>
              <p:cNvSpPr/>
              <p:nvPr/>
            </p:nvSpPr>
            <p:spPr bwMode="auto">
              <a:xfrm rot="0" flipH="0" flipV="1">
                <a:off x="7308837" y="1779516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777425030" name=""/>
              <p:cNvSpPr/>
              <p:nvPr/>
            </p:nvSpPr>
            <p:spPr bwMode="auto">
              <a:xfrm>
                <a:off x="5038031" y="4690923"/>
                <a:ext cx="3168677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260242878" name=""/>
              <p:cNvSpPr/>
              <p:nvPr/>
            </p:nvSpPr>
            <p:spPr bwMode="auto">
              <a:xfrm rot="0" flipH="1" flipV="0">
                <a:off x="2170731" y="863644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42719137" name=""/>
              <p:cNvSpPr/>
              <p:nvPr/>
            </p:nvSpPr>
            <p:spPr bwMode="auto">
              <a:xfrm rot="0" flipH="0" flipV="0">
                <a:off x="135450" y="0"/>
                <a:ext cx="1858243" cy="1596431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692221859" name=""/>
              <p:cNvSpPr/>
              <p:nvPr/>
            </p:nvSpPr>
            <p:spPr bwMode="auto">
              <a:xfrm rot="0" flipH="0" flipV="0">
                <a:off x="4536585" y="0"/>
                <a:ext cx="1330349" cy="725384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563652712" name=""/>
              <p:cNvSpPr/>
              <p:nvPr/>
            </p:nvSpPr>
            <p:spPr bwMode="auto">
              <a:xfrm rot="0" flipH="1" flipV="0">
                <a:off x="1142528" y="4409079"/>
                <a:ext cx="1858243" cy="185824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364709519" name=""/>
              <p:cNvSpPr/>
              <p:nvPr/>
            </p:nvSpPr>
            <p:spPr bwMode="auto">
              <a:xfrm rot="0" flipH="0" flipV="1">
                <a:off x="0" y="2913183"/>
                <a:ext cx="1456425" cy="1456425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1170054792" name=""/>
          <p:cNvSpPr/>
          <p:nvPr/>
        </p:nvSpPr>
        <p:spPr bwMode="auto">
          <a:xfrm rot="0" flipH="0" flipV="0">
            <a:off x="0" y="0"/>
            <a:ext cx="10233362" cy="6879165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0299312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365124"/>
            <a:ext cx="8532450" cy="927214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00649595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838198" y="1427275"/>
            <a:ext cx="8532450" cy="474968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033058688" name="Footer Placeholder 4"/>
          <p:cNvSpPr>
            <a:spLocks noGrp="1"/>
          </p:cNvSpPr>
          <p:nvPr>
            <p:ph type="ftr" sz="quarter" idx="11"/>
          </p:nvPr>
        </p:nvSpPr>
        <p:spPr bwMode="auto">
          <a:xfrm flipH="0" flipV="0">
            <a:off x="3435032" y="6356349"/>
            <a:ext cx="3338784" cy="36512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0743238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 flipH="0" flipV="0">
            <a:off x="7144795" y="6356349"/>
            <a:ext cx="2225855" cy="365123"/>
          </a:xfrm>
        </p:spPr>
        <p:txBody>
          <a:bodyPr/>
          <a:lstStyle/>
          <a:p>
            <a:pPr>
              <a:defRPr/>
            </a:pPr>
            <a:fld id="{AFF9E701-009E-7CA1-D860-4E191A24E01A}" type="slidenum">
              <a:rPr lang="en-US"/>
              <a:t/>
            </a:fld>
            <a:endParaRPr lang="en-US"/>
          </a:p>
        </p:txBody>
      </p:sp>
      <p:sp>
        <p:nvSpPr>
          <p:cNvPr id="1559755179" name="Date Placeholder 3"/>
          <p:cNvSpPr>
            <a:spLocks noGrp="1"/>
          </p:cNvSpPr>
          <p:nvPr>
            <p:ph type="dt" sz="half" idx="10"/>
          </p:nvPr>
        </p:nvSpPr>
        <p:spPr bwMode="auto">
          <a:xfrm flipH="0" flipV="0">
            <a:off x="838197" y="6356349"/>
            <a:ext cx="2225855" cy="365123"/>
          </a:xfrm>
        </p:spPr>
        <p:txBody>
          <a:bodyPr/>
          <a:lstStyle/>
          <a:p>
            <a:pPr>
              <a:defRPr/>
            </a:pPr>
            <a:fld id="{FF429229-4813-8AF6-47C5-D0BD1D738D53}" type="datetimeFigureOut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193575249" name=""/>
          <p:cNvGrpSpPr/>
          <p:nvPr/>
        </p:nvGrpSpPr>
        <p:grpSpPr bwMode="auto">
          <a:xfrm rot="0" flipH="0" flipV="0">
            <a:off x="0" y="0"/>
            <a:ext cx="12191998" cy="6858000"/>
            <a:chOff x="0" y="0"/>
            <a:chExt cx="12191998" cy="6858000"/>
          </a:xfrm>
        </p:grpSpPr>
        <p:grpSp>
          <p:nvGrpSpPr>
            <p:cNvPr id="1824665733" name=""/>
            <p:cNvGrpSpPr/>
            <p:nvPr/>
          </p:nvGrpSpPr>
          <p:grpSpPr bwMode="auto">
            <a:xfrm>
              <a:off x="0" y="0"/>
              <a:ext cx="12191998" cy="6858000"/>
              <a:chOff x="0" y="0"/>
              <a:chExt cx="12191998" cy="6858000"/>
            </a:xfrm>
          </p:grpSpPr>
          <p:sp>
            <p:nvSpPr>
              <p:cNvPr id="1983622726" name=""/>
              <p:cNvSpPr/>
              <p:nvPr/>
            </p:nvSpPr>
            <p:spPr bwMode="auto">
              <a:xfrm rot="0" flipH="0" flipV="0">
                <a:off x="7076160" y="1104129"/>
                <a:ext cx="2325487" cy="2325487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944195941" name=""/>
              <p:cNvSpPr/>
              <p:nvPr/>
            </p:nvSpPr>
            <p:spPr bwMode="auto">
              <a:xfrm rot="0" flipH="0" flipV="0">
                <a:off x="8196912" y="2705957"/>
                <a:ext cx="1822633" cy="1822633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427331038" name=""/>
              <p:cNvSpPr/>
              <p:nvPr/>
            </p:nvSpPr>
            <p:spPr bwMode="auto">
              <a:xfrm rot="0" flipH="0" flipV="0">
                <a:off x="3845918" y="2328509"/>
                <a:ext cx="3168677" cy="3168677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657392682" name=""/>
              <p:cNvSpPr/>
              <p:nvPr/>
            </p:nvSpPr>
            <p:spPr bwMode="auto">
              <a:xfrm rot="0" flipH="1" flipV="1">
                <a:off x="10212363" y="395785"/>
                <a:ext cx="1087322" cy="1087322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962849995" name=""/>
              <p:cNvSpPr/>
              <p:nvPr/>
            </p:nvSpPr>
            <p:spPr bwMode="auto">
              <a:xfrm>
                <a:off x="3269261" y="0"/>
                <a:ext cx="1858244" cy="1554510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454602202" name=""/>
              <p:cNvSpPr/>
              <p:nvPr/>
            </p:nvSpPr>
            <p:spPr bwMode="auto">
              <a:xfrm>
                <a:off x="10480350" y="4066716"/>
                <a:ext cx="1711647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94850159" name=""/>
              <p:cNvSpPr/>
              <p:nvPr/>
            </p:nvSpPr>
            <p:spPr bwMode="auto">
              <a:xfrm>
                <a:off x="0" y="839523"/>
                <a:ext cx="1222125" cy="1456425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30064325" name=""/>
              <p:cNvSpPr/>
              <p:nvPr/>
            </p:nvSpPr>
            <p:spPr bwMode="auto">
              <a:xfrm>
                <a:off x="0" y="3599471"/>
                <a:ext cx="1759395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019079675" name=""/>
              <p:cNvSpPr/>
              <p:nvPr/>
            </p:nvSpPr>
            <p:spPr bwMode="auto">
              <a:xfrm>
                <a:off x="2227152" y="5497191"/>
                <a:ext cx="1456424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1310764555" name=""/>
            <p:cNvGrpSpPr/>
            <p:nvPr/>
          </p:nvGrpSpPr>
          <p:grpSpPr bwMode="auto">
            <a:xfrm>
              <a:off x="1851003" y="0"/>
              <a:ext cx="9634325" cy="6858000"/>
              <a:chOff x="0" y="0"/>
              <a:chExt cx="9634325" cy="6858000"/>
            </a:xfrm>
          </p:grpSpPr>
          <p:sp>
            <p:nvSpPr>
              <p:cNvPr id="170303251" name=""/>
              <p:cNvSpPr/>
              <p:nvPr/>
            </p:nvSpPr>
            <p:spPr bwMode="auto">
              <a:xfrm rot="0" flipH="0" flipV="1">
                <a:off x="7308837" y="1779516"/>
                <a:ext cx="2325487" cy="2325487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630077135" name=""/>
              <p:cNvSpPr/>
              <p:nvPr/>
            </p:nvSpPr>
            <p:spPr bwMode="auto">
              <a:xfrm>
                <a:off x="5038031" y="4690923"/>
                <a:ext cx="3168677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582515727" name=""/>
              <p:cNvSpPr/>
              <p:nvPr/>
            </p:nvSpPr>
            <p:spPr bwMode="auto">
              <a:xfrm rot="0" flipH="1" flipV="0">
                <a:off x="2170731" y="863644"/>
                <a:ext cx="1087322" cy="1087322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963752614" name=""/>
              <p:cNvSpPr/>
              <p:nvPr/>
            </p:nvSpPr>
            <p:spPr bwMode="auto">
              <a:xfrm rot="0" flipH="0" flipV="0">
                <a:off x="135450" y="0"/>
                <a:ext cx="1858243" cy="1596431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0026561" name=""/>
              <p:cNvSpPr/>
              <p:nvPr/>
            </p:nvSpPr>
            <p:spPr bwMode="auto">
              <a:xfrm rot="0" flipH="0" flipV="0">
                <a:off x="4536585" y="0"/>
                <a:ext cx="1330349" cy="725384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056773911" name=""/>
              <p:cNvSpPr/>
              <p:nvPr/>
            </p:nvSpPr>
            <p:spPr bwMode="auto">
              <a:xfrm rot="0" flipH="1" flipV="0">
                <a:off x="1142528" y="4409079"/>
                <a:ext cx="1858243" cy="1858243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240564412" name=""/>
              <p:cNvSpPr/>
              <p:nvPr/>
            </p:nvSpPr>
            <p:spPr bwMode="auto">
              <a:xfrm rot="0" flipH="0" flipV="1">
                <a:off x="0" y="2913183"/>
                <a:ext cx="1456425" cy="1456425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21189834" name=""/>
          <p:cNvSpPr/>
          <p:nvPr/>
        </p:nvSpPr>
        <p:spPr bwMode="auto">
          <a:xfrm rot="0" flipH="0" flipV="0">
            <a:off x="0" y="1950967"/>
            <a:ext cx="12191997" cy="4928197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5661358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1849" y="2313659"/>
            <a:ext cx="10515600" cy="929646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960721861" name="Text Placeholder 2"/>
          <p:cNvSpPr>
            <a:spLocks noGrp="1"/>
          </p:cNvSpPr>
          <p:nvPr>
            <p:ph type="body" idx="1"/>
          </p:nvPr>
        </p:nvSpPr>
        <p:spPr bwMode="auto">
          <a:xfrm flipH="0" flipV="0">
            <a:off x="831849" y="3378242"/>
            <a:ext cx="10515600" cy="271140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228795378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36167744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9200872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bg>
      <p:bgPr shadeToTitle="0">
        <a:solidFill>
          <a:schemeClr val="accent5">
            <a:lumMod val="40000"/>
            <a:lumOff val="60000"/>
            <a:alpha val="3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988831770" name=""/>
          <p:cNvGrpSpPr/>
          <p:nvPr/>
        </p:nvGrpSpPr>
        <p:grpSpPr bwMode="auto">
          <a:xfrm rot="0" flipH="0" flipV="0">
            <a:off x="0" y="0"/>
            <a:ext cx="12191999" cy="6858000"/>
            <a:chOff x="0" y="0"/>
            <a:chExt cx="12191999" cy="6858000"/>
          </a:xfrm>
        </p:grpSpPr>
        <p:grpSp>
          <p:nvGrpSpPr>
            <p:cNvPr id="747531784" name=""/>
            <p:cNvGrpSpPr/>
            <p:nvPr/>
          </p:nvGrpSpPr>
          <p:grpSpPr bwMode="auto">
            <a:xfrm>
              <a:off x="0" y="0"/>
              <a:ext cx="12191999" cy="6858000"/>
              <a:chOff x="0" y="0"/>
              <a:chExt cx="12191999" cy="6858000"/>
            </a:xfrm>
          </p:grpSpPr>
          <p:sp>
            <p:nvSpPr>
              <p:cNvPr id="1323028612" name=""/>
              <p:cNvSpPr/>
              <p:nvPr/>
            </p:nvSpPr>
            <p:spPr bwMode="auto">
              <a:xfrm rot="0" flipH="0" flipV="0">
                <a:off x="7076161" y="1104129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69472604" name=""/>
              <p:cNvSpPr/>
              <p:nvPr/>
            </p:nvSpPr>
            <p:spPr bwMode="auto">
              <a:xfrm rot="0" flipH="0" flipV="0">
                <a:off x="8196913" y="2705957"/>
                <a:ext cx="1822633" cy="182263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477541385" name=""/>
              <p:cNvSpPr/>
              <p:nvPr/>
            </p:nvSpPr>
            <p:spPr bwMode="auto">
              <a:xfrm rot="0" flipH="0" flipV="0">
                <a:off x="3845918" y="2328509"/>
                <a:ext cx="3168677" cy="316867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097127785" name=""/>
              <p:cNvSpPr/>
              <p:nvPr/>
            </p:nvSpPr>
            <p:spPr bwMode="auto">
              <a:xfrm rot="0" flipH="1" flipV="1">
                <a:off x="10212363" y="395785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608113944" name=""/>
              <p:cNvSpPr/>
              <p:nvPr/>
            </p:nvSpPr>
            <p:spPr bwMode="auto">
              <a:xfrm>
                <a:off x="3269261" y="0"/>
                <a:ext cx="1858244" cy="1554510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883764727" name=""/>
              <p:cNvSpPr/>
              <p:nvPr/>
            </p:nvSpPr>
            <p:spPr bwMode="auto">
              <a:xfrm>
                <a:off x="10480350" y="4066716"/>
                <a:ext cx="1711647" cy="1858244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666843317" name=""/>
              <p:cNvSpPr/>
              <p:nvPr/>
            </p:nvSpPr>
            <p:spPr bwMode="auto">
              <a:xfrm>
                <a:off x="0" y="839523"/>
                <a:ext cx="1222125" cy="1456425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92547818" name=""/>
              <p:cNvSpPr/>
              <p:nvPr/>
            </p:nvSpPr>
            <p:spPr bwMode="auto">
              <a:xfrm>
                <a:off x="0" y="3599471"/>
                <a:ext cx="1759395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725167138" name=""/>
              <p:cNvSpPr/>
              <p:nvPr/>
            </p:nvSpPr>
            <p:spPr bwMode="auto">
              <a:xfrm>
                <a:off x="2227152" y="5497191"/>
                <a:ext cx="1456425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1342471758" name=""/>
            <p:cNvGrpSpPr/>
            <p:nvPr/>
          </p:nvGrpSpPr>
          <p:grpSpPr bwMode="auto">
            <a:xfrm>
              <a:off x="1851003" y="0"/>
              <a:ext cx="9634326" cy="6858000"/>
              <a:chOff x="0" y="0"/>
              <a:chExt cx="9634326" cy="6858000"/>
            </a:xfrm>
          </p:grpSpPr>
          <p:sp>
            <p:nvSpPr>
              <p:cNvPr id="2110098610" name=""/>
              <p:cNvSpPr/>
              <p:nvPr/>
            </p:nvSpPr>
            <p:spPr bwMode="auto">
              <a:xfrm rot="0" flipH="0" flipV="1">
                <a:off x="7308837" y="1779516"/>
                <a:ext cx="2325488" cy="2325487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470322386" name=""/>
              <p:cNvSpPr/>
              <p:nvPr/>
            </p:nvSpPr>
            <p:spPr bwMode="auto">
              <a:xfrm>
                <a:off x="5038031" y="4690923"/>
                <a:ext cx="3168677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689500987" name=""/>
              <p:cNvSpPr/>
              <p:nvPr/>
            </p:nvSpPr>
            <p:spPr bwMode="auto">
              <a:xfrm rot="0" flipH="1" flipV="0">
                <a:off x="2170731" y="863644"/>
                <a:ext cx="1087322" cy="1087322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514179314" name=""/>
              <p:cNvSpPr/>
              <p:nvPr/>
            </p:nvSpPr>
            <p:spPr bwMode="auto">
              <a:xfrm rot="0" flipH="0" flipV="0">
                <a:off x="135450" y="0"/>
                <a:ext cx="1858243" cy="1596431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747919574" name=""/>
              <p:cNvSpPr/>
              <p:nvPr/>
            </p:nvSpPr>
            <p:spPr bwMode="auto">
              <a:xfrm rot="0" flipH="0" flipV="0">
                <a:off x="4536585" y="0"/>
                <a:ext cx="1330349" cy="725384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199234086" name=""/>
              <p:cNvSpPr/>
              <p:nvPr/>
            </p:nvSpPr>
            <p:spPr bwMode="auto">
              <a:xfrm rot="0" flipH="1" flipV="0">
                <a:off x="1142528" y="4409079"/>
                <a:ext cx="1858243" cy="1858243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96213679" name=""/>
              <p:cNvSpPr/>
              <p:nvPr/>
            </p:nvSpPr>
            <p:spPr bwMode="auto">
              <a:xfrm rot="0" flipH="0" flipV="1">
                <a:off x="0" y="2913183"/>
                <a:ext cx="1456425" cy="1456425"/>
              </a:xfrm>
              <a:prstGeom prst="ellipse">
                <a:avLst/>
              </a:prstGeom>
              <a:solidFill>
                <a:schemeClr val="bg1"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309737718" name=""/>
          <p:cNvSpPr/>
          <p:nvPr/>
        </p:nvSpPr>
        <p:spPr bwMode="auto">
          <a:xfrm rot="0" flipH="0" flipV="0">
            <a:off x="6350" y="0"/>
            <a:ext cx="12191997" cy="4928197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2279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362693"/>
            <a:ext cx="10515600" cy="929646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91824558" name="Text Placeholder 2"/>
          <p:cNvSpPr>
            <a:spLocks noGrp="1"/>
          </p:cNvSpPr>
          <p:nvPr>
            <p:ph type="body" idx="1"/>
          </p:nvPr>
        </p:nvSpPr>
        <p:spPr bwMode="auto">
          <a:xfrm flipH="0" flipV="0">
            <a:off x="838200" y="1427277"/>
            <a:ext cx="10515600" cy="271140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222105410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44550" y="4405383"/>
            <a:ext cx="2743200" cy="365124"/>
          </a:xfrm>
        </p:spPr>
        <p:txBody>
          <a:bodyPr/>
          <a:lstStyle/>
          <a:p>
            <a:pPr>
              <a:defRPr/>
            </a:pPr>
            <a:fld id="{B3CF5521-21F6-546E-DD3A-2F33B4A1F635}" type="datetimeFigureOut">
              <a:rPr lang="en-US"/>
              <a:t/>
            </a:fld>
            <a:endParaRPr lang="en-US"/>
          </a:p>
        </p:txBody>
      </p:sp>
      <p:sp>
        <p:nvSpPr>
          <p:cNvPr id="190949946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44950" y="4405383"/>
            <a:ext cx="4114800" cy="365124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080321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6950" y="4405383"/>
            <a:ext cx="2743200" cy="365124"/>
          </a:xfrm>
        </p:spPr>
        <p:txBody>
          <a:bodyPr/>
          <a:lstStyle/>
          <a:p>
            <a:pPr>
              <a:defRPr/>
            </a:pPr>
            <a:fld id="{B3B14672-477C-4D07-29C6-57C9217E7973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28833536" name=""/>
          <p:cNvGrpSpPr/>
          <p:nvPr/>
        </p:nvGrpSpPr>
        <p:grpSpPr bwMode="auto">
          <a:xfrm rot="0" flipH="1" flipV="1">
            <a:off x="0" y="0"/>
            <a:ext cx="12191997" cy="6858000"/>
            <a:chOff x="0" y="0"/>
            <a:chExt cx="12191997" cy="6858000"/>
          </a:xfrm>
        </p:grpSpPr>
        <p:grpSp>
          <p:nvGrpSpPr>
            <p:cNvPr id="1432747716" name=""/>
            <p:cNvGrpSpPr/>
            <p:nvPr/>
          </p:nvGrpSpPr>
          <p:grpSpPr bwMode="auto">
            <a:xfrm>
              <a:off x="0" y="0"/>
              <a:ext cx="12191997" cy="6858000"/>
              <a:chOff x="0" y="0"/>
              <a:chExt cx="12191997" cy="6858000"/>
            </a:xfrm>
          </p:grpSpPr>
          <p:sp>
            <p:nvSpPr>
              <p:cNvPr id="27702059" name=""/>
              <p:cNvSpPr/>
              <p:nvPr/>
            </p:nvSpPr>
            <p:spPr bwMode="auto">
              <a:xfrm rot="0" flipH="0" flipV="0">
                <a:off x="7076160" y="1104129"/>
                <a:ext cx="2325486" cy="2325486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075109777" name=""/>
              <p:cNvSpPr/>
              <p:nvPr/>
            </p:nvSpPr>
            <p:spPr bwMode="auto">
              <a:xfrm rot="0" flipH="0" flipV="0">
                <a:off x="8196912" y="2705956"/>
                <a:ext cx="1822632" cy="1822632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03086392" name=""/>
              <p:cNvSpPr/>
              <p:nvPr/>
            </p:nvSpPr>
            <p:spPr bwMode="auto">
              <a:xfrm rot="0" flipH="0" flipV="0">
                <a:off x="3845917" y="2328508"/>
                <a:ext cx="3168675" cy="3168675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1691040616" name=""/>
              <p:cNvSpPr/>
              <p:nvPr/>
            </p:nvSpPr>
            <p:spPr bwMode="auto">
              <a:xfrm rot="0" flipH="1" flipV="1">
                <a:off x="10212363" y="395784"/>
                <a:ext cx="1087321" cy="1087321"/>
              </a:xfrm>
              <a:prstGeom prst="ellipse">
                <a:avLst/>
              </a:pr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49727176" name=""/>
              <p:cNvSpPr/>
              <p:nvPr/>
            </p:nvSpPr>
            <p:spPr bwMode="auto">
              <a:xfrm>
                <a:off x="3269260" y="0"/>
                <a:ext cx="1858243" cy="1554509"/>
              </a:xfrm>
              <a:custGeom>
                <a:avLst/>
                <a:gdLst/>
                <a:ahLst/>
                <a:cxnLst/>
                <a:rect l="0" t="0" r="r" b="b"/>
                <a:pathLst>
                  <a:path w="1858246" h="1554512" fill="norm" stroke="1" extrusionOk="0">
                    <a:moveTo>
                      <a:pt x="929123" y="1554512"/>
                    </a:moveTo>
                    <a:cubicBezTo>
                      <a:pt x="419420" y="1554512"/>
                      <a:pt x="0" y="1135090"/>
                      <a:pt x="0" y="625389"/>
                    </a:cubicBezTo>
                    <a:cubicBezTo>
                      <a:pt x="0" y="385485"/>
                      <a:pt x="92915" y="165583"/>
                      <a:pt x="244428" y="0"/>
                    </a:cubicBezTo>
                    <a:cubicBezTo>
                      <a:pt x="244428" y="0"/>
                      <a:pt x="1613817" y="0"/>
                      <a:pt x="1613817" y="0"/>
                    </a:cubicBezTo>
                    <a:cubicBezTo>
                      <a:pt x="1765330" y="165583"/>
                      <a:pt x="1858246" y="385485"/>
                      <a:pt x="1858246" y="625389"/>
                    </a:cubicBezTo>
                    <a:cubicBezTo>
                      <a:pt x="1858246" y="1135090"/>
                      <a:pt x="1438824" y="1554512"/>
                      <a:pt x="929123" y="155451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502993424" name=""/>
              <p:cNvSpPr/>
              <p:nvPr/>
            </p:nvSpPr>
            <p:spPr bwMode="auto">
              <a:xfrm>
                <a:off x="10480349" y="4066715"/>
                <a:ext cx="1711647" cy="1858243"/>
              </a:xfrm>
              <a:custGeom>
                <a:avLst/>
                <a:gdLst/>
                <a:ahLst/>
                <a:cxnLst/>
                <a:rect l="0" t="0" r="r" b="b"/>
                <a:pathLst>
                  <a:path w="1711648" h="1858246" fill="norm" stroke="1" extrusionOk="0">
                    <a:moveTo>
                      <a:pt x="929123" y="1858246"/>
                    </a:moveTo>
                    <a:cubicBezTo>
                      <a:pt x="419420" y="1858246"/>
                      <a:pt x="0" y="1438824"/>
                      <a:pt x="0" y="929123"/>
                    </a:cubicBezTo>
                    <a:cubicBezTo>
                      <a:pt x="0" y="419421"/>
                      <a:pt x="419420" y="0"/>
                      <a:pt x="929123" y="0"/>
                    </a:cubicBezTo>
                    <a:cubicBezTo>
                      <a:pt x="1256064" y="0"/>
                      <a:pt x="1545861" y="172568"/>
                      <a:pt x="1711648" y="430839"/>
                    </a:cubicBezTo>
                    <a:cubicBezTo>
                      <a:pt x="1711648" y="430839"/>
                      <a:pt x="1711648" y="1427406"/>
                      <a:pt x="1711648" y="1427406"/>
                    </a:cubicBezTo>
                    <a:cubicBezTo>
                      <a:pt x="1545861" y="1685677"/>
                      <a:pt x="1256064" y="1858246"/>
                      <a:pt x="929123" y="1858246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432056552" name=""/>
              <p:cNvSpPr/>
              <p:nvPr/>
            </p:nvSpPr>
            <p:spPr bwMode="auto">
              <a:xfrm>
                <a:off x="0" y="839522"/>
                <a:ext cx="1222124" cy="1456424"/>
              </a:xfrm>
              <a:custGeom>
                <a:avLst/>
                <a:gdLst/>
                <a:ahLst/>
                <a:cxnLst/>
                <a:rect l="0" t="0" r="r" b="b"/>
                <a:pathLst>
                  <a:path w="1222127" h="1456428" fill="norm" stroke="1" extrusionOk="0">
                    <a:moveTo>
                      <a:pt x="493913" y="0"/>
                    </a:moveTo>
                    <a:cubicBezTo>
                      <a:pt x="893400" y="0"/>
                      <a:pt x="1222127" y="328727"/>
                      <a:pt x="1222127" y="728214"/>
                    </a:cubicBezTo>
                    <a:cubicBezTo>
                      <a:pt x="1222127" y="1127700"/>
                      <a:pt x="893400" y="1456428"/>
                      <a:pt x="493913" y="1456428"/>
                    </a:cubicBezTo>
                    <a:cubicBezTo>
                      <a:pt x="304065" y="1456428"/>
                      <a:pt x="130199" y="1382187"/>
                      <a:pt x="0" y="1261393"/>
                    </a:cubicBezTo>
                    <a:cubicBezTo>
                      <a:pt x="0" y="1261393"/>
                      <a:pt x="0" y="195034"/>
                      <a:pt x="0" y="195034"/>
                    </a:cubicBezTo>
                    <a:cubicBezTo>
                      <a:pt x="130199" y="74240"/>
                      <a:pt x="304065" y="0"/>
                      <a:pt x="4939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5366838" name=""/>
              <p:cNvSpPr/>
              <p:nvPr/>
            </p:nvSpPr>
            <p:spPr bwMode="auto">
              <a:xfrm>
                <a:off x="0" y="3599470"/>
                <a:ext cx="1759394" cy="1858241"/>
              </a:xfrm>
              <a:custGeom>
                <a:avLst/>
                <a:gdLst/>
                <a:ahLst/>
                <a:cxnLst/>
                <a:rect l="0" t="0" r="r" b="b"/>
                <a:pathLst>
                  <a:path w="1759397" h="1858245" fill="norm" stroke="1" extrusionOk="0">
                    <a:moveTo>
                      <a:pt x="830275" y="0"/>
                    </a:moveTo>
                    <a:cubicBezTo>
                      <a:pt x="1339976" y="0"/>
                      <a:pt x="1759397" y="419421"/>
                      <a:pt x="1759397" y="929123"/>
                    </a:cubicBezTo>
                    <a:cubicBezTo>
                      <a:pt x="1759397" y="1438825"/>
                      <a:pt x="1339976" y="1858245"/>
                      <a:pt x="830275" y="1858245"/>
                    </a:cubicBezTo>
                    <a:cubicBezTo>
                      <a:pt x="469215" y="1858245"/>
                      <a:pt x="153459" y="1647783"/>
                      <a:pt x="0" y="1343853"/>
                    </a:cubicBezTo>
                    <a:cubicBezTo>
                      <a:pt x="0" y="1343853"/>
                      <a:pt x="0" y="514392"/>
                      <a:pt x="0" y="514392"/>
                    </a:cubicBezTo>
                    <a:cubicBezTo>
                      <a:pt x="153459" y="210462"/>
                      <a:pt x="469215" y="0"/>
                      <a:pt x="83027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312551280" name=""/>
              <p:cNvSpPr/>
              <p:nvPr/>
            </p:nvSpPr>
            <p:spPr bwMode="auto">
              <a:xfrm>
                <a:off x="2227151" y="5497191"/>
                <a:ext cx="1456423" cy="1360809"/>
              </a:xfrm>
              <a:custGeom>
                <a:avLst/>
                <a:gdLst/>
                <a:ahLst/>
                <a:cxnLst/>
                <a:rect l="0" t="0" r="r" b="b"/>
                <a:pathLst>
                  <a:path w="1456426" h="1360809" fill="norm" stroke="1" extrusionOk="0">
                    <a:moveTo>
                      <a:pt x="728213" y="0"/>
                    </a:moveTo>
                    <a:cubicBezTo>
                      <a:pt x="1127699" y="0"/>
                      <a:pt x="1456426" y="328727"/>
                      <a:pt x="1456426" y="728214"/>
                    </a:cubicBezTo>
                    <a:cubicBezTo>
                      <a:pt x="1456427" y="997647"/>
                      <a:pt x="1306895" y="1234893"/>
                      <a:pt x="1086974" y="1360809"/>
                    </a:cubicBezTo>
                    <a:cubicBezTo>
                      <a:pt x="1086974" y="1360809"/>
                      <a:pt x="369452" y="1360809"/>
                      <a:pt x="369452" y="1360809"/>
                    </a:cubicBezTo>
                    <a:cubicBezTo>
                      <a:pt x="149531" y="1234893"/>
                      <a:pt x="0" y="997647"/>
                      <a:pt x="0" y="728214"/>
                    </a:cubicBezTo>
                    <a:cubicBezTo>
                      <a:pt x="0" y="328727"/>
                      <a:pt x="328726" y="0"/>
                      <a:pt x="7282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3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</p:grpSp>
        <p:grpSp>
          <p:nvGrpSpPr>
            <p:cNvPr id="950398617" name=""/>
            <p:cNvGrpSpPr/>
            <p:nvPr/>
          </p:nvGrpSpPr>
          <p:grpSpPr bwMode="auto">
            <a:xfrm>
              <a:off x="1851003" y="0"/>
              <a:ext cx="9634324" cy="6858000"/>
              <a:chOff x="0" y="0"/>
              <a:chExt cx="9634324" cy="6858000"/>
            </a:xfrm>
          </p:grpSpPr>
          <p:sp>
            <p:nvSpPr>
              <p:cNvPr id="1992628157" name=""/>
              <p:cNvSpPr/>
              <p:nvPr/>
            </p:nvSpPr>
            <p:spPr bwMode="auto">
              <a:xfrm rot="0" flipH="0" flipV="1">
                <a:off x="7308837" y="1779516"/>
                <a:ext cx="2325486" cy="2325486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528932369" name=""/>
              <p:cNvSpPr/>
              <p:nvPr/>
            </p:nvSpPr>
            <p:spPr bwMode="auto">
              <a:xfrm>
                <a:off x="5038030" y="4690922"/>
                <a:ext cx="3168675" cy="2167074"/>
              </a:xfrm>
              <a:custGeom>
                <a:avLst/>
                <a:gdLst/>
                <a:ahLst/>
                <a:cxnLst/>
                <a:rect l="0" t="0" r="r" b="b"/>
                <a:pathLst>
                  <a:path w="3168679" h="2167075" fill="norm" stroke="1" extrusionOk="0">
                    <a:moveTo>
                      <a:pt x="0" y="1584339"/>
                    </a:moveTo>
                    <a:cubicBezTo>
                      <a:pt x="0" y="715195"/>
                      <a:pt x="715197" y="0"/>
                      <a:pt x="1584340" y="0"/>
                    </a:cubicBezTo>
                    <a:cubicBezTo>
                      <a:pt x="2453483" y="0"/>
                      <a:pt x="3168679" y="715195"/>
                      <a:pt x="3168679" y="1584339"/>
                    </a:cubicBezTo>
                    <a:cubicBezTo>
                      <a:pt x="3168679" y="1789639"/>
                      <a:pt x="3128774" y="1986350"/>
                      <a:pt x="3056362" y="2167075"/>
                    </a:cubicBezTo>
                    <a:cubicBezTo>
                      <a:pt x="3056362" y="2167075"/>
                      <a:pt x="112316" y="2167075"/>
                      <a:pt x="112316" y="2167075"/>
                    </a:cubicBezTo>
                    <a:cubicBezTo>
                      <a:pt x="39904" y="1986350"/>
                      <a:pt x="0" y="1789639"/>
                      <a:pt x="0" y="1584339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246855140" name=""/>
              <p:cNvSpPr/>
              <p:nvPr/>
            </p:nvSpPr>
            <p:spPr bwMode="auto">
              <a:xfrm rot="0" flipH="1" flipV="0">
                <a:off x="2170730" y="863643"/>
                <a:ext cx="1087321" cy="1087321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216073983" name=""/>
              <p:cNvSpPr/>
              <p:nvPr/>
            </p:nvSpPr>
            <p:spPr bwMode="auto">
              <a:xfrm rot="0" flipH="0" flipV="0">
                <a:off x="135450" y="0"/>
                <a:ext cx="1858241" cy="1596430"/>
              </a:xfrm>
              <a:custGeom>
                <a:avLst/>
                <a:gdLst/>
                <a:ahLst/>
                <a:cxnLst/>
                <a:rect l="0" t="0" r="r" b="b"/>
                <a:pathLst>
                  <a:path w="1858245" h="1596433" fill="norm" stroke="1" extrusionOk="0">
                    <a:moveTo>
                      <a:pt x="0" y="667311"/>
                    </a:moveTo>
                    <a:cubicBezTo>
                      <a:pt x="0" y="406556"/>
                      <a:pt x="109769" y="169429"/>
                      <a:pt x="285240" y="0"/>
                    </a:cubicBezTo>
                    <a:cubicBezTo>
                      <a:pt x="285240" y="0"/>
                      <a:pt x="1573005" y="0"/>
                      <a:pt x="1573005" y="0"/>
                    </a:cubicBezTo>
                    <a:cubicBezTo>
                      <a:pt x="1748476" y="169429"/>
                      <a:pt x="1858245" y="406556"/>
                      <a:pt x="1858245" y="667311"/>
                    </a:cubicBezTo>
                    <a:cubicBezTo>
                      <a:pt x="1858245" y="1177011"/>
                      <a:pt x="1438825" y="1596433"/>
                      <a:pt x="929122" y="1596433"/>
                    </a:cubicBezTo>
                    <a:cubicBezTo>
                      <a:pt x="419421" y="1596433"/>
                      <a:pt x="0" y="1177011"/>
                      <a:pt x="0" y="667311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361819428" name=""/>
              <p:cNvSpPr/>
              <p:nvPr/>
            </p:nvSpPr>
            <p:spPr bwMode="auto">
              <a:xfrm rot="0" flipH="0" flipV="0">
                <a:off x="4536585" y="0"/>
                <a:ext cx="1330348" cy="725383"/>
              </a:xfrm>
              <a:custGeom>
                <a:avLst/>
                <a:gdLst/>
                <a:ahLst/>
                <a:cxnLst/>
                <a:rect l="0" t="0" r="r" b="b"/>
                <a:pathLst>
                  <a:path w="1330351" h="725386" fill="norm" stroke="1" extrusionOk="0">
                    <a:moveTo>
                      <a:pt x="0" y="60210"/>
                    </a:moveTo>
                    <a:cubicBezTo>
                      <a:pt x="0" y="39926"/>
                      <a:pt x="927" y="19843"/>
                      <a:pt x="2742" y="0"/>
                    </a:cubicBezTo>
                    <a:cubicBezTo>
                      <a:pt x="2742" y="0"/>
                      <a:pt x="1327608" y="0"/>
                      <a:pt x="1327608" y="0"/>
                    </a:cubicBezTo>
                    <a:cubicBezTo>
                      <a:pt x="1329423" y="19843"/>
                      <a:pt x="1330351" y="39926"/>
                      <a:pt x="1330351" y="60210"/>
                    </a:cubicBezTo>
                    <a:cubicBezTo>
                      <a:pt x="1330351" y="425115"/>
                      <a:pt x="1030080" y="725386"/>
                      <a:pt x="665174" y="725386"/>
                    </a:cubicBezTo>
                    <a:cubicBezTo>
                      <a:pt x="300270" y="725386"/>
                      <a:pt x="0" y="425115"/>
                      <a:pt x="0" y="60210"/>
                    </a:cubicBezTo>
                    <a:close/>
                  </a:path>
                </a:pathLst>
              </a:cu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63500" dir="0" sx="120000" sy="120000" algn="ctr" rotWithShape="0">
                  <a:schemeClr val="tx1">
                    <a:alpha val="4000"/>
                  </a:schemeClr>
                </a:outerShdw>
              </a:effectLst>
            </p:spPr>
          </p:sp>
          <p:sp>
            <p:nvSpPr>
              <p:cNvPr id="1510468018" name=""/>
              <p:cNvSpPr/>
              <p:nvPr/>
            </p:nvSpPr>
            <p:spPr bwMode="auto">
              <a:xfrm rot="0" flipH="1" flipV="0">
                <a:off x="1142527" y="4409078"/>
                <a:ext cx="1858241" cy="1858241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  <p:sp>
            <p:nvSpPr>
              <p:cNvPr id="798027512" name=""/>
              <p:cNvSpPr/>
              <p:nvPr/>
            </p:nvSpPr>
            <p:spPr bwMode="auto">
              <a:xfrm rot="0" flipH="0" flipV="1">
                <a:off x="0" y="2913183"/>
                <a:ext cx="1456424" cy="1456424"/>
              </a:xfrm>
              <a:prstGeom prst="ellipse">
                <a:avLst/>
              </a:prstGeom>
              <a:solidFill>
                <a:schemeClr val="bg2">
                  <a:alpha val="40000"/>
                </a:schemeClr>
              </a:solidFill>
              <a:ln w="12699" cap="flat" cmpd="sng" algn="ctr">
                <a:noFill/>
                <a:prstDash val="solid"/>
                <a:miter lim="800000"/>
              </a:ln>
              <a:effectLst>
                <a:outerShdw blurRad="50800" dist="50800" dir="0" sx="120000" sy="120000" algn="ctr" rotWithShape="0">
                  <a:schemeClr val="tx1">
                    <a:alpha val="4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sp>
        </p:grpSp>
      </p:grpSp>
      <p:sp>
        <p:nvSpPr>
          <p:cNvPr id="1697060005" name=""/>
          <p:cNvSpPr/>
          <p:nvPr/>
        </p:nvSpPr>
        <p:spPr bwMode="auto">
          <a:xfrm rot="0" flipH="0" flipV="0">
            <a:off x="6349" y="0"/>
            <a:ext cx="12191996" cy="4928196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6755308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838197" y="362692"/>
            <a:ext cx="10515600" cy="929646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/>
          </a:bodyPr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231747853" name="Text Placeholder 2"/>
          <p:cNvSpPr>
            <a:spLocks noGrp="1"/>
          </p:cNvSpPr>
          <p:nvPr>
            <p:ph type="body" idx="1"/>
          </p:nvPr>
        </p:nvSpPr>
        <p:spPr bwMode="auto">
          <a:xfrm flipH="0" flipV="0">
            <a:off x="838198" y="1427276"/>
            <a:ext cx="10515600" cy="271140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53692759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44549" y="4405383"/>
            <a:ext cx="2743200" cy="365123"/>
          </a:xfrm>
        </p:spPr>
        <p:txBody>
          <a:bodyPr/>
          <a:lstStyle/>
          <a:p>
            <a:pPr>
              <a:defRPr/>
            </a:pPr>
            <a:fld id="{D1C203D2-D29C-1328-633A-478BCF5A71B3}" type="datetimeFigureOut">
              <a:rPr lang="en-US"/>
              <a:t/>
            </a:fld>
            <a:endParaRPr lang="en-US"/>
          </a:p>
        </p:txBody>
      </p:sp>
      <p:sp>
        <p:nvSpPr>
          <p:cNvPr id="192266340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044949" y="4405383"/>
            <a:ext cx="4114800" cy="36512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855316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616949" y="4405383"/>
            <a:ext cx="2743200" cy="365123"/>
          </a:xfrm>
        </p:spPr>
        <p:txBody>
          <a:bodyPr/>
          <a:lstStyle/>
          <a:p>
            <a:pPr>
              <a:defRPr/>
            </a:pPr>
            <a:fld id="{C6853D2D-3D23-E77E-EBCB-304B4E42AE78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047468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655842535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234604037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716164061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844574349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26827231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47395219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648833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7982507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n-US"/>
              <a:t>30.10.2013</a:t>
            </a:fld>
            <a:endParaRPr lang="en-US"/>
          </a:p>
        </p:txBody>
      </p:sp>
      <p:sp>
        <p:nvSpPr>
          <p:cNvPr id="1995734292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1686652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microsoft.com/office/2007/relationships/media" Target="../media/media1.mp4"/><Relationship Id="rId5" Type="http://schemas.openxmlformats.org/officeDocument/2006/relationships/video" Target="../media/media1.mp4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bg2">
            <a:lumMod val="50000"/>
            <a:alpha val="49999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6585551" name=""/>
          <p:cNvSpPr/>
          <p:nvPr/>
        </p:nvSpPr>
        <p:spPr bwMode="auto">
          <a:xfrm rot="0" flipH="1" flipV="1">
            <a:off x="10267186" y="3400197"/>
            <a:ext cx="1468799" cy="1468799"/>
          </a:xfrm>
          <a:prstGeom prst="ellipse">
            <a:avLst/>
          </a:prstGeom>
          <a:solidFill>
            <a:schemeClr val="accent5">
              <a:lumMod val="50000"/>
              <a:alpha val="1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776613" name=""/>
          <p:cNvSpPr/>
          <p:nvPr/>
        </p:nvSpPr>
        <p:spPr bwMode="auto">
          <a:xfrm rot="0" flipH="1" flipV="1">
            <a:off x="6420722" y="4769143"/>
            <a:ext cx="1688951" cy="1688951"/>
          </a:xfrm>
          <a:prstGeom prst="ellipse">
            <a:avLst/>
          </a:prstGeom>
          <a:solidFill>
            <a:schemeClr val="bg2">
              <a:lumMod val="90000"/>
              <a:alpha val="4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027954" name=""/>
          <p:cNvSpPr txBox="1"/>
          <p:nvPr/>
        </p:nvSpPr>
        <p:spPr bwMode="auto">
          <a:xfrm rot="0" flipH="0" flipV="0">
            <a:off x="808300" y="5823511"/>
            <a:ext cx="10459581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r">
              <a:defRPr/>
            </a:pPr>
            <a:r>
              <a:rPr lang="en-US" sz="1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Company Name | Date</a:t>
            </a:r>
            <a:endParaRPr/>
          </a:p>
        </p:txBody>
      </p:sp>
      <p:sp>
        <p:nvSpPr>
          <p:cNvPr id="1388527311" name=""/>
          <p:cNvSpPr/>
          <p:nvPr/>
        </p:nvSpPr>
        <p:spPr bwMode="auto">
          <a:xfrm rot="0" flipH="0" flipV="0">
            <a:off x="948979" y="635665"/>
            <a:ext cx="1323740" cy="1323740"/>
          </a:xfrm>
          <a:prstGeom prst="ellipse">
            <a:avLst/>
          </a:prstGeom>
          <a:solidFill>
            <a:schemeClr val="bg2">
              <a:alpha val="6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970334" name=""/>
          <p:cNvSpPr/>
          <p:nvPr/>
        </p:nvSpPr>
        <p:spPr bwMode="auto">
          <a:xfrm rot="0" flipH="0" flipV="0">
            <a:off x="7591952" y="876161"/>
            <a:ext cx="2113627" cy="2113627"/>
          </a:xfrm>
          <a:prstGeom prst="ellipse">
            <a:avLst/>
          </a:prstGeom>
          <a:solidFill>
            <a:schemeClr val="accent5">
              <a:lumMod val="50000"/>
              <a:alpha val="1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3968506" name=""/>
          <p:cNvSpPr/>
          <p:nvPr/>
        </p:nvSpPr>
        <p:spPr bwMode="auto">
          <a:xfrm rot="0" flipH="0" flipV="0">
            <a:off x="418135" y="2332058"/>
            <a:ext cx="1688951" cy="1688951"/>
          </a:xfrm>
          <a:prstGeom prst="ellipse">
            <a:avLst/>
          </a:prstGeom>
          <a:solidFill>
            <a:schemeClr val="bg2">
              <a:alpha val="4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19157" name=""/>
          <p:cNvSpPr/>
          <p:nvPr/>
        </p:nvSpPr>
        <p:spPr bwMode="auto">
          <a:xfrm rot="0" flipH="0" flipV="0">
            <a:off x="493442" y="5878024"/>
            <a:ext cx="911074" cy="911074"/>
          </a:xfrm>
          <a:prstGeom prst="ellipse">
            <a:avLst/>
          </a:prstGeom>
          <a:solidFill>
            <a:schemeClr val="bg1">
              <a:alpha val="4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185645" name=""/>
          <p:cNvSpPr/>
          <p:nvPr/>
        </p:nvSpPr>
        <p:spPr bwMode="auto">
          <a:xfrm rot="0" flipH="0" flipV="0">
            <a:off x="4655998" y="1988997"/>
            <a:ext cx="2880000" cy="2880000"/>
          </a:xfrm>
          <a:prstGeom prst="ellipse">
            <a:avLst/>
          </a:prstGeom>
          <a:solidFill>
            <a:schemeClr val="bg2">
              <a:alpha val="40000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527779" name=""/>
          <p:cNvSpPr/>
          <p:nvPr/>
        </p:nvSpPr>
        <p:spPr bwMode="auto">
          <a:xfrm rot="0" flipH="1" flipV="0">
            <a:off x="3169600" y="1988997"/>
            <a:ext cx="988264" cy="988264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6451793" name=""/>
          <p:cNvSpPr/>
          <p:nvPr/>
        </p:nvSpPr>
        <p:spPr bwMode="auto">
          <a:xfrm rot="0" flipH="1" flipV="1">
            <a:off x="18188484" y="967243"/>
            <a:ext cx="1688951" cy="1688951"/>
          </a:xfrm>
          <a:prstGeom prst="ellipse">
            <a:avLst/>
          </a:prstGeom>
          <a:solidFill>
            <a:schemeClr val="bg1"/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8419439" name=""/>
          <p:cNvSpPr/>
          <p:nvPr/>
        </p:nvSpPr>
        <p:spPr bwMode="auto">
          <a:xfrm rot="0" flipH="1" flipV="1">
            <a:off x="10441349" y="232353"/>
            <a:ext cx="1319945" cy="1319945"/>
          </a:xfrm>
          <a:prstGeom prst="ellipse">
            <a:avLst/>
          </a:prstGeom>
          <a:solidFill>
            <a:schemeClr val="bg2">
              <a:alpha val="8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368658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809020" y="4778655"/>
            <a:ext cx="10458141" cy="800099"/>
          </a:xfrm>
        </p:spPr>
        <p:txBody>
          <a:bodyPr/>
          <a:lstStyle/>
          <a:p>
            <a:pPr marL="0" marR="0" indent="0" algn="r">
              <a:lnSpc>
                <a:spcPct val="90000"/>
              </a:lnSpc>
              <a:spcBef>
                <a:spcPts val="999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STRATEGIC PLAN 2025-2030</a:t>
            </a:r>
            <a:endParaRPr lang="en-US"/>
          </a:p>
        </p:txBody>
      </p:sp>
      <p:sp>
        <p:nvSpPr>
          <p:cNvPr id="449835399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809020" y="761999"/>
            <a:ext cx="10458141" cy="3771900"/>
          </a:xfrm>
          <a:effectLst/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0000" lnSpcReduction="2000"/>
          </a:bodyPr>
          <a:lstStyle/>
          <a:p>
            <a:pPr algn="r">
              <a:defRPr/>
            </a:pPr>
            <a: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CLASSIC</a:t>
            </a:r>
            <a:b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CORPORATE</a:t>
            </a:r>
            <a:b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en-US" sz="10000" b="1" i="0" u="none" strike="noStrike" cap="none" spc="283">
                <a:solidFill>
                  <a:schemeClr val="accent5"/>
                </a:solidFill>
                <a:latin typeface="Arial"/>
                <a:ea typeface="Arial"/>
                <a:cs typeface="Arial"/>
              </a:rPr>
              <a:t>STRATEGIC</a:t>
            </a:r>
            <a:b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</a:br>
            <a:r>
              <a:rPr lang="en-US" sz="64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PLAN</a:t>
            </a:r>
            <a:r>
              <a:rPr lang="en-US" sz="4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6" dur="5000" fill="hold"/>
                                        <p:tgtEl>
                                          <p:spTgt spid="1388527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4" dur="5000" fill="hold"/>
                                        <p:tgtEl>
                                          <p:spTgt spid="528185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2" dur="2500" fill="hold"/>
                                        <p:tgtEl>
                                          <p:spTgt spid="1629703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500" fill="hold"/>
                                        <p:tgtEl>
                                          <p:spTgt spid="1656191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500" fill="hold"/>
                                        <p:tgtEl>
                                          <p:spTgt spid="13939685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5000" fill="hold"/>
                                        <p:tgtEl>
                                          <p:spTgt spid="1732776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5000" fill="hold"/>
                                        <p:tgtEl>
                                          <p:spTgt spid="12565855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1" presetClass="path" presetSubtype="0" repeatCount="200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500" fill="hold"/>
                                        <p:tgtEl>
                                          <p:spTgt spid="822527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500" fill="hold"/>
                                        <p:tgtEl>
                                          <p:spTgt spid="12964517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" presetID="8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500" fill="hold"/>
                                        <p:tgtEl>
                                          <p:spTgt spid="14684194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54259615" name="Title 1"/>
          <p:cNvSpPr>
            <a:spLocks noGrp="1"/>
          </p:cNvSpPr>
          <p:nvPr>
            <p:ph type="title"/>
          </p:nvPr>
        </p:nvSpPr>
        <p:spPr bwMode="auto">
          <a:xfrm flipH="0" flipV="0">
            <a:off x="3472062" y="445946"/>
            <a:ext cx="7881734" cy="981329"/>
          </a:xfrm>
        </p:spPr>
        <p:txBody>
          <a:bodyPr/>
          <a:lstStyle/>
          <a:p>
            <a:pPr marL="0" marR="0" indent="0" algn="l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40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EXECUTIVE </a:t>
            </a:r>
            <a:r>
              <a:rPr lang="en-US" sz="4000" b="1" i="0" u="none" strike="noStrike" cap="none" spc="283">
                <a:solidFill>
                  <a:schemeClr val="tx1"/>
                </a:solidFill>
                <a:latin typeface="Arial"/>
                <a:ea typeface="Arial"/>
                <a:cs typeface="Arial"/>
              </a:rPr>
              <a:t>SUMMARY</a:t>
            </a:r>
            <a:endParaRPr sz="3600"/>
          </a:p>
        </p:txBody>
      </p:sp>
      <p:sp>
        <p:nvSpPr>
          <p:cNvPr id="1695785127" name="Content Placeholder 2"/>
          <p:cNvSpPr>
            <a:spLocks noGrp="1"/>
          </p:cNvSpPr>
          <p:nvPr>
            <p:ph idx="1"/>
          </p:nvPr>
        </p:nvSpPr>
        <p:spPr bwMode="auto">
          <a:xfrm flipH="0" flipV="0">
            <a:off x="2821347" y="1657348"/>
            <a:ext cx="4525768" cy="4519611"/>
          </a:xfrm>
        </p:spPr>
        <p:txBody>
          <a:bodyPr/>
          <a:lstStyle/>
          <a:p>
            <a:pPr marL="0" indent="0">
              <a:lnSpc>
                <a:spcPct val="120000"/>
              </a:lnSpc>
              <a:buFont typeface="Arial"/>
              <a:buNone/>
              <a:defRPr/>
            </a:pPr>
            <a:r>
              <a:rPr sz="2000" b="0" i="0" u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This strategic plan outlines the company’s vision, key objectives, market positioning, and the primary initiatives to achieve sustainable growth over the next five years.</a:t>
            </a:r>
            <a:endParaRPr/>
          </a:p>
        </p:txBody>
      </p:sp>
      <p:sp>
        <p:nvSpPr>
          <p:cNvPr id="1623841305" name=""/>
          <p:cNvSpPr/>
          <p:nvPr/>
        </p:nvSpPr>
        <p:spPr bwMode="auto">
          <a:xfrm rot="0" flipH="1" flipV="0">
            <a:off x="2350800" y="576611"/>
            <a:ext cx="720000" cy="720000"/>
          </a:xfrm>
          <a:prstGeom prst="ellipse">
            <a:avLst/>
          </a:prstGeom>
          <a:solidFill>
            <a:schemeClr val="accent5">
              <a:alpha val="99999"/>
            </a:schemeClr>
          </a:solidFill>
          <a:ln w="12699" cap="flat" cmpd="sng" algn="ctr">
            <a:noFill/>
            <a:prstDash val="solid"/>
            <a:miter lim="800000"/>
          </a:ln>
          <a:effectLst>
            <a:outerShdw blurRad="50800" dist="50800" dir="0" sx="120000" sy="120000" algn="ctr" rotWithShape="0">
              <a:schemeClr val="tx1">
                <a:alpha val="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78701748" name="">
            <a:hlinkClick r:id="" action="ppaction://media"/>
          </p:cNvPr>
          <p:cNvPicPr>
            <a:picLocks noChangeAspect="1"/>
          </p:cNvPicPr>
          <p:nvPr>
            <a:videoFile r:link="rId5"/>
            <p:extLst>
              <p:ext uri="{DAA4B4D4-6D71-4841-9C94-3DE7FCFB9230}">
                <p14:media xmlns:p14="http://schemas.microsoft.com/office/powerpoint/2010/main" r:embed="rId4"/>
              </p:ext>
            </p:extLst>
          </p:nvPr>
        </p:nvPicPr>
        <p:blipFill rotWithShape="1">
          <a:blip r:embed="rId3"/>
          <a:stretch/>
        </p:blipFill>
        <p:spPr bwMode="auto">
          <a:xfrm flipH="0" flipV="0">
            <a:off x="7502812" y="1528579"/>
            <a:ext cx="3800841" cy="380084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384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23841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2384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9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259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259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New Office">
        <a:dk1>
          <a:sysClr val="windowText" lastClr="000000"/>
        </a:dk1>
        <a:lt1>
          <a:sysClr val="window" lastClr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A5A5A5"/>
        </a:accent3>
        <a:accent4>
          <a:srgbClr val="FFC000"/>
        </a:accent4>
        <a:accent5>
          <a:srgbClr val="4472C4"/>
        </a:accent5>
        <a:accent6>
          <a:srgbClr val="70AD47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ONLYOFFICE/9.3.1.8</Application>
  <PresentationFormat>On-screen Show (4:3)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11</cp:revision>
  <dcterms:modified xsi:type="dcterms:W3CDTF">2026-04-13T15:46:34Z</dcterms:modified>
</cp:coreProperties>
</file>