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png" ContentType="image/png"/>
  <Default Extension="wmf" ContentType="image/x-wmf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5.xml" ContentType="application/vnd.openxmlformats-officedocument.presentationml.slideLayout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1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10"/>
  </p:notesMasterIdLst>
  <p:sldIdLst>
    <p:sldId id="256" r:id="rId4"/>
    <p:sldId id="257" r:id="rId5"/>
    <p:sldId id="258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"/>
        <p:guide pos="432" orient="horz"/>
        <p:guide pos="7296"/>
        <p:guide pos="3888" orient="horz"/>
      </p:guideLst>
    </p:cSldViewPr>
  </p:slideViewPr>
  <p:gridSpacing cx="914400" cy="9144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 /><Relationship Id="rId12" Type="http://schemas.openxmlformats.org/officeDocument/2006/relationships/tableStyles" Target="tableStyles.xml" /><Relationship Id="rId13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794360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749462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961126140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048630582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95489743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93037229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0841403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78006977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46113413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EEC464D-7E94-25B1-69F3-6C76577C5CC3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7853766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32952629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29493990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9873A03-E298-7508-F34E-4847EAC8440E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5259181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24548114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58633797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A267AA7-76F8-E69E-A7E5-DF37ABCF7DCF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75526406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38137820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93997907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403CAF6-A95F-5434-2808-93D7D7C65BAD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5895299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27267503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25520574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4674078-D4C9-6987-AEA2-D16171C291B3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2517163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47934066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56569086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7E1A4C0-625D-ABFB-1E07-7AF7BB5D529D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4330885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0719154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26212273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2973439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1775701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70943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30133194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4550101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7458968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9282116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6276375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5323041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4552907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6496366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1008858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598375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02199837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5889773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4694601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9001403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74879896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833032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6634888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7260393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3009423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4937381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64355542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07734928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5099918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3391183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5267007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9648091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881920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5893796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13661401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63348684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71907071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87021621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83774236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804926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0404031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27466037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30633908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8346356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75580721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08337425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45085565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28225824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0584535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4357050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4883665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410045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6236738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49735535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68096082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1136547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9253621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0815903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3825041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729554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1805479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6562291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2911444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solidFill>
          <a:schemeClr val="tx1">
            <a:lumMod val="75000"/>
            <a:lumOff val="25000"/>
          </a:schemeClr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874394346" name=""/>
          <p:cNvGrpSpPr/>
          <p:nvPr/>
        </p:nvGrpSpPr>
        <p:grpSpPr bwMode="auto">
          <a:xfrm>
            <a:off x="1014509" y="2754183"/>
            <a:ext cx="10162978" cy="1650004"/>
            <a:chOff x="0" y="0"/>
            <a:chExt cx="10162978" cy="1650004"/>
          </a:xfrm>
        </p:grpSpPr>
        <p:sp>
          <p:nvSpPr>
            <p:cNvPr id="172914162" name=""/>
            <p:cNvSpPr txBox="1"/>
            <p:nvPr/>
          </p:nvSpPr>
          <p:spPr bwMode="auto">
            <a:xfrm rot="0" flipH="0" flipV="0">
              <a:off x="25953" y="77301"/>
              <a:ext cx="9762909" cy="1006200"/>
            </a:xfrm>
            <a:prstGeom prst="rect">
              <a:avLst/>
            </a:prstGeom>
            <a:noFill/>
            <a:ln w="76200">
              <a:noFill/>
              <a:prstDash val="solid"/>
            </a:ln>
          </p:spPr>
          <p:txBody>
            <a:bodyPr vertOverflow="overflow" horzOverflow="overflow" vert="horz" wrap="square" lIns="91440" tIns="45720" rIns="91440" bIns="45720" numCol="1" spcCol="0" rtlCol="0" fromWordArt="0" anchor="t" anchorCtr="0" forceAA="0" upright="0" compatLnSpc="0">
              <a:spAutoFit/>
            </a:bodyPr>
            <a:p>
              <a:pPr algn="ctr">
                <a:defRPr/>
              </a:pPr>
              <a:r>
                <a:rPr lang="en-CA" sz="6000" b="0">
                  <a:ln w="152400">
                    <a:solidFill>
                      <a:srgbClr val="1A1A1A"/>
                    </a:solidFill>
                    <a:prstDash val="solid"/>
                  </a:ln>
                  <a:solidFill>
                    <a:schemeClr val="bg1"/>
                  </a:solidFill>
                  <a:latin typeface="Carter One"/>
                  <a:ea typeface="Carter One"/>
                  <a:cs typeface="Carter One"/>
                </a:rPr>
                <a:t>Emilanchiki industries</a:t>
              </a:r>
              <a:endParaRPr sz="6000" b="0">
                <a:ln w="152400">
                  <a:solidFill>
                    <a:srgbClr val="1A1A1A"/>
                  </a:solidFill>
                  <a:prstDash val="solid"/>
                </a:ln>
                <a:solidFill>
                  <a:schemeClr val="bg1"/>
                </a:solidFill>
                <a:latin typeface="Carter One"/>
                <a:cs typeface="Carter One"/>
              </a:endParaRPr>
            </a:p>
          </p:txBody>
        </p:sp>
        <p:sp>
          <p:nvSpPr>
            <p:cNvPr id="1460838985" name=""/>
            <p:cNvSpPr txBox="1"/>
            <p:nvPr/>
          </p:nvSpPr>
          <p:spPr bwMode="auto">
            <a:xfrm rot="0" flipH="0" flipV="0">
              <a:off x="0" y="0"/>
              <a:ext cx="9811567" cy="1006200"/>
            </a:xfrm>
            <a:prstGeom prst="rect">
              <a:avLst/>
            </a:prstGeom>
            <a:noFill/>
          </p:spPr>
          <p:txBody>
            <a:bodyPr vertOverflow="overflow" horzOverflow="overflow" vert="horz" wrap="square" lIns="91440" tIns="45720" rIns="91440" bIns="45720" numCol="1" spcCol="0" rtlCol="0" fromWordArt="0" anchor="t" anchorCtr="0" forceAA="0" upright="0" compatLnSpc="0">
              <a:spAutoFit/>
            </a:bodyPr>
            <a:p>
              <a:pPr algn="ctr">
                <a:defRPr/>
              </a:pPr>
              <a:r>
                <a:rPr lang="en-CA" sz="6000" b="0">
                  <a:gradFill>
                    <a:gsLst>
                      <a:gs pos="53000">
                        <a:schemeClr val="bg1"/>
                      </a:gs>
                      <a:gs pos="61000">
                        <a:schemeClr val="bg1">
                          <a:lumMod val="95000"/>
                        </a:schemeClr>
                      </a:gs>
                      <a:gs pos="70000">
                        <a:schemeClr val="bg1"/>
                      </a:gs>
                      <a:gs pos="79000">
                        <a:schemeClr val="bg1">
                          <a:lumMod val="75000"/>
                        </a:schemeClr>
                      </a:gs>
                      <a:gs pos="100000">
                        <a:schemeClr val="bg1">
                          <a:lumMod val="50000"/>
                        </a:schemeClr>
                      </a:gs>
                    </a:gsLst>
                    <a:lin ang="5400000" scaled="1"/>
                  </a:gradFill>
                  <a:latin typeface="Carter One"/>
                  <a:ea typeface="Carter One"/>
                  <a:cs typeface="Carter One"/>
                </a:rPr>
                <a:t>Emilanchiki industries</a:t>
              </a:r>
              <a:endParaRPr sz="6000" b="0">
                <a:gradFill>
                  <a:gsLst>
                    <a:gs pos="53000">
                      <a:schemeClr val="bg1"/>
                    </a:gs>
                    <a:gs pos="61000">
                      <a:schemeClr val="bg1">
                        <a:lumMod val="95000"/>
                      </a:schemeClr>
                    </a:gs>
                    <a:gs pos="70000">
                      <a:schemeClr val="bg1"/>
                    </a:gs>
                    <a:gs pos="79000">
                      <a:schemeClr val="bg1">
                        <a:lumMod val="75000"/>
                      </a:schemeClr>
                    </a:gs>
                    <a:gs pos="100000">
                      <a:schemeClr val="bg1">
                        <a:lumMod val="50000"/>
                      </a:schemeClr>
                    </a:gs>
                  </a:gsLst>
                  <a:lin ang="5400000" scaled="1"/>
                </a:gradFill>
                <a:latin typeface="Carter One"/>
                <a:cs typeface="Carter One"/>
              </a:endParaRPr>
            </a:p>
          </p:txBody>
        </p:sp>
        <p:sp>
          <p:nvSpPr>
            <p:cNvPr id="425984211" name=""/>
            <p:cNvSpPr txBox="1"/>
            <p:nvPr/>
          </p:nvSpPr>
          <p:spPr bwMode="auto">
            <a:xfrm rot="0" flipH="0" flipV="0">
              <a:off x="2845567" y="643804"/>
              <a:ext cx="7317410" cy="1006200"/>
            </a:xfrm>
            <a:prstGeom prst="rect">
              <a:avLst/>
            </a:prstGeom>
            <a:noFill/>
          </p:spPr>
          <p:txBody>
            <a:bodyPr vertOverflow="overflow" horzOverflow="overflow" vert="horz" wrap="square" lIns="91440" tIns="45720" rIns="91440" bIns="45720" numCol="1" spcCol="0" rtlCol="0" fromWordArt="0" anchor="t" anchorCtr="0" forceAA="0" upright="0" compatLnSpc="0">
              <a:spAutoFit/>
            </a:bodyPr>
            <a:p>
              <a:pPr algn="ctr">
                <a:defRPr/>
              </a:pPr>
              <a:r>
                <a:rPr lang="en-CA" sz="6000" b="0">
                  <a:solidFill>
                    <a:srgbClr val="FFF8F2"/>
                  </a:solidFill>
                  <a:latin typeface="Allura"/>
                  <a:ea typeface="Allura"/>
                  <a:cs typeface="Allura"/>
                </a:rPr>
                <a:t>made in OnlyOffice</a:t>
              </a:r>
              <a:endParaRPr sz="6000" b="0">
                <a:solidFill>
                  <a:srgbClr val="FFF8F2"/>
                </a:solidFill>
                <a:latin typeface="Allura"/>
                <a:cs typeface="Allura"/>
              </a:endParaRPr>
            </a:p>
          </p:txBody>
        </p:sp>
      </p:grpSp>
      <p:sp>
        <p:nvSpPr>
          <p:cNvPr id="532833096" name=""/>
          <p:cNvSpPr/>
          <p:nvPr/>
        </p:nvSpPr>
        <p:spPr bwMode="auto">
          <a:xfrm rot="0" flipH="0" flipV="0">
            <a:off x="-2739299" y="181800"/>
            <a:ext cx="8229600" cy="1885950"/>
          </a:xfrm>
          <a:prstGeom prst="roundRect">
            <a:avLst>
              <a:gd name="adj" fmla="val 50000"/>
            </a:avLst>
          </a:prstGeom>
          <a:pattFill prst="wdDnDiag">
            <a:fgClr>
              <a:srgbClr val="404040"/>
            </a:fgClr>
            <a:bgClr>
              <a:schemeClr val="tx1"/>
            </a:bgClr>
          </a:patt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0534543" name=""/>
          <p:cNvSpPr/>
          <p:nvPr/>
        </p:nvSpPr>
        <p:spPr bwMode="auto">
          <a:xfrm rot="0" flipH="0" flipV="0">
            <a:off x="3060824" y="5572949"/>
            <a:ext cx="11721975" cy="895348"/>
          </a:xfrm>
          <a:prstGeom prst="roundRect">
            <a:avLst>
              <a:gd name="adj" fmla="val 50000"/>
            </a:avLst>
          </a:prstGeom>
          <a:pattFill prst="wdDnDiag">
            <a:fgClr>
              <a:srgbClr val="404040"/>
            </a:fgClr>
            <a:bgClr>
              <a:schemeClr val="tx1"/>
            </a:bgClr>
          </a:patt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35242807" name=""/>
          <p:cNvSpPr/>
          <p:nvPr/>
        </p:nvSpPr>
        <p:spPr bwMode="auto">
          <a:xfrm rot="0" flipH="0" flipV="0">
            <a:off x="1708272" y="4791899"/>
            <a:ext cx="11721975" cy="465899"/>
          </a:xfrm>
          <a:prstGeom prst="roundRect">
            <a:avLst>
              <a:gd name="adj" fmla="val 50000"/>
            </a:avLst>
          </a:prstGeom>
          <a:pattFill prst="pct5">
            <a:fgClr>
              <a:srgbClr val="333333">
                <a:alpha val="12000"/>
              </a:srgbClr>
            </a:fgClr>
            <a:bgClr>
              <a:srgbClr val="FFFFFF">
                <a:alpha val="12000"/>
              </a:srgbClr>
            </a:bgClr>
          </a:pattFill>
          <a:ln w="28575" cap="flat" cmpd="sng" algn="ctr">
            <a:solidFill>
              <a:schemeClr val="bg2">
                <a:lumMod val="90196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4225790" name=""/>
          <p:cNvSpPr/>
          <p:nvPr/>
        </p:nvSpPr>
        <p:spPr bwMode="auto">
          <a:xfrm rot="0" flipH="0" flipV="0">
            <a:off x="2440974" y="1362899"/>
            <a:ext cx="7829550" cy="1028700"/>
          </a:xfrm>
          <a:prstGeom prst="roundRect">
            <a:avLst>
              <a:gd name="adj" fmla="val 50000"/>
            </a:avLst>
          </a:prstGeom>
          <a:solidFill>
            <a:srgbClr val="333333">
              <a:alpha val="52999"/>
            </a:srgb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7252418" name=""/>
          <p:cNvSpPr/>
          <p:nvPr/>
        </p:nvSpPr>
        <p:spPr bwMode="auto">
          <a:xfrm rot="0" flipH="0" flipV="0">
            <a:off x="974124" y="4948648"/>
            <a:ext cx="5867399" cy="514350"/>
          </a:xfrm>
          <a:prstGeom prst="roundRect">
            <a:avLst>
              <a:gd name="adj" fmla="val 50000"/>
            </a:avLst>
          </a:prstGeom>
          <a:solidFill>
            <a:srgbClr val="333333">
              <a:alpha val="52999"/>
            </a:srgb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78829875" name=""/>
          <p:cNvSpPr/>
          <p:nvPr/>
        </p:nvSpPr>
        <p:spPr bwMode="auto">
          <a:xfrm rot="10800000" flipH="0" flipV="0">
            <a:off x="6023700" y="2096323"/>
            <a:ext cx="6991349" cy="476249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2">
                  <a:alpha val="20000"/>
                </a:schemeClr>
              </a:gs>
              <a:gs pos="100000">
                <a:srgbClr val="404040">
                  <a:alpha val="20000"/>
                </a:srgbClr>
              </a:gs>
            </a:gsLst>
            <a:lin ang="0" scaled="1"/>
          </a:gra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tabLst>
                <a:tab pos="8972550" algn="l"/>
              </a:tabLst>
              <a:defRPr/>
            </a:pPr>
            <a:endParaRPr/>
          </a:p>
        </p:txBody>
      </p:sp>
      <p:sp>
        <p:nvSpPr>
          <p:cNvPr id="2121133611" name=""/>
          <p:cNvSpPr/>
          <p:nvPr/>
        </p:nvSpPr>
        <p:spPr bwMode="auto">
          <a:xfrm rot="10800000" flipH="0" flipV="0">
            <a:off x="2232749" y="2201098"/>
            <a:ext cx="6991349" cy="133349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2">
                  <a:alpha val="20000"/>
                </a:schemeClr>
              </a:gs>
              <a:gs pos="100000">
                <a:srgbClr val="404040">
                  <a:alpha val="20000"/>
                </a:srgbClr>
              </a:gs>
            </a:gsLst>
            <a:lin ang="0" scaled="1"/>
          </a:gra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tabLst>
                <a:tab pos="8972550" algn="l"/>
              </a:tabLst>
              <a:defRPr/>
            </a:pPr>
            <a:endParaRPr/>
          </a:p>
        </p:txBody>
      </p:sp>
      <p:sp>
        <p:nvSpPr>
          <p:cNvPr id="936133053" name=""/>
          <p:cNvSpPr/>
          <p:nvPr/>
        </p:nvSpPr>
        <p:spPr bwMode="auto">
          <a:xfrm rot="10800000" flipH="0" flipV="0">
            <a:off x="823048" y="2420173"/>
            <a:ext cx="3513399" cy="133349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2">
                  <a:alpha val="20000"/>
                </a:schemeClr>
              </a:gs>
              <a:gs pos="100000">
                <a:srgbClr val="404040">
                  <a:alpha val="20000"/>
                </a:srgbClr>
              </a:gs>
            </a:gsLst>
            <a:lin ang="0" scaled="1"/>
          </a:gra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tabLst>
                <a:tab pos="8972550" algn="l"/>
              </a:tabLst>
              <a:defRPr/>
            </a:pPr>
            <a:endParaRPr/>
          </a:p>
        </p:txBody>
      </p:sp>
      <p:sp>
        <p:nvSpPr>
          <p:cNvPr id="1951216438" name=""/>
          <p:cNvSpPr/>
          <p:nvPr/>
        </p:nvSpPr>
        <p:spPr bwMode="auto">
          <a:xfrm rot="0" flipH="0" flipV="0">
            <a:off x="221649" y="948561"/>
            <a:ext cx="11745649" cy="828673"/>
          </a:xfrm>
          <a:prstGeom prst="roundRect">
            <a:avLst>
              <a:gd name="adj" fmla="val 50000"/>
            </a:avLst>
          </a:prstGeom>
          <a:solidFill>
            <a:srgbClr val="333333">
              <a:alpha val="38999"/>
            </a:srgb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09403427" name=""/>
          <p:cNvSpPr/>
          <p:nvPr/>
        </p:nvSpPr>
        <p:spPr bwMode="auto">
          <a:xfrm rot="0" flipH="0" flipV="0">
            <a:off x="-1226149" y="6130161"/>
            <a:ext cx="7135549" cy="828673"/>
          </a:xfrm>
          <a:prstGeom prst="roundRect">
            <a:avLst>
              <a:gd name="adj" fmla="val 50000"/>
            </a:avLst>
          </a:prstGeom>
          <a:solidFill>
            <a:srgbClr val="333333">
              <a:alpha val="38999"/>
            </a:srgb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057766" name=""/>
          <p:cNvSpPr/>
          <p:nvPr/>
        </p:nvSpPr>
        <p:spPr bwMode="auto">
          <a:xfrm rot="0" flipH="0" flipV="0">
            <a:off x="3993549" y="6544498"/>
            <a:ext cx="2754048" cy="414336"/>
          </a:xfrm>
          <a:prstGeom prst="roundRect">
            <a:avLst>
              <a:gd name="adj" fmla="val 50000"/>
            </a:avLst>
          </a:prstGeom>
          <a:solidFill>
            <a:srgbClr val="333333">
              <a:alpha val="38999"/>
            </a:srgb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89904207" name=""/>
          <p:cNvSpPr/>
          <p:nvPr/>
        </p:nvSpPr>
        <p:spPr bwMode="auto">
          <a:xfrm rot="0" flipH="0" flipV="0">
            <a:off x="1632674" y="6477823"/>
            <a:ext cx="6991349" cy="133349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tx1"/>
              </a:gs>
              <a:gs pos="100000">
                <a:srgbClr val="404040"/>
              </a:gs>
            </a:gsLst>
            <a:lin ang="0" scaled="1"/>
          </a:gra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tabLst>
                <a:tab pos="8972550" algn="l"/>
              </a:tabLst>
              <a:defRPr/>
            </a:pPr>
            <a:endParaRPr/>
          </a:p>
        </p:txBody>
      </p:sp>
      <p:sp>
        <p:nvSpPr>
          <p:cNvPr id="41102139" name=""/>
          <p:cNvSpPr/>
          <p:nvPr/>
        </p:nvSpPr>
        <p:spPr bwMode="auto">
          <a:xfrm rot="0" flipH="0" flipV="0">
            <a:off x="-24674" y="4487098"/>
            <a:ext cx="11096624" cy="133349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tx1"/>
              </a:gs>
              <a:gs pos="100000">
                <a:srgbClr val="404040"/>
              </a:gs>
            </a:gsLst>
            <a:lin ang="0" scaled="1"/>
          </a:gra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tabLst>
                <a:tab pos="8972550" algn="l"/>
              </a:tabLst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fast" p14:dur="500" advClick="1">
        <p14:warp dir="out"/>
      </p:transition>
    </mc:Choice>
    <mc:Fallback>
      <p:transition spd="fast" advClick="1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blipFill rotWithShape="1">
          <a:blip r:embed="rId3"/>
          <a:tile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7223750" name=""/>
          <p:cNvSpPr/>
          <p:nvPr/>
        </p:nvSpPr>
        <p:spPr bwMode="auto">
          <a:xfrm rot="0" flipH="0" flipV="0">
            <a:off x="4411015" y="6922488"/>
            <a:ext cx="3370937" cy="258253"/>
          </a:xfrm>
          <a:prstGeom prst="ellipse">
            <a:avLst/>
          </a:prstGeom>
          <a:gradFill>
            <a:gsLst>
              <a:gs pos="0">
                <a:srgbClr val="CECECE"/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36929394" name=""/>
          <p:cNvSpPr/>
          <p:nvPr/>
        </p:nvSpPr>
        <p:spPr bwMode="auto">
          <a:xfrm rot="0" flipH="0" flipV="0">
            <a:off x="4787848" y="6970806"/>
            <a:ext cx="2617273" cy="169672"/>
          </a:xfrm>
          <a:custGeom>
            <a:avLst/>
            <a:gdLst/>
            <a:ahLst/>
            <a:cxnLst/>
            <a:rect l="0" t="0" r="r" b="b"/>
            <a:pathLst>
              <a:path w="1866030" h="120972" fill="norm" stroke="1" extrusionOk="0">
                <a:moveTo>
                  <a:pt x="140403" y="57613"/>
                </a:moveTo>
                <a:cubicBezTo>
                  <a:pt x="202385" y="57613"/>
                  <a:pt x="259505" y="70864"/>
                  <a:pt x="303915" y="92762"/>
                </a:cubicBezTo>
                <a:cubicBezTo>
                  <a:pt x="348324" y="70864"/>
                  <a:pt x="405444" y="57613"/>
                  <a:pt x="467427" y="57613"/>
                </a:cubicBezTo>
                <a:cubicBezTo>
                  <a:pt x="468909" y="57613"/>
                  <a:pt x="470391" y="57620"/>
                  <a:pt x="471869" y="57635"/>
                </a:cubicBezTo>
                <a:cubicBezTo>
                  <a:pt x="518052" y="30907"/>
                  <a:pt x="581317" y="14319"/>
                  <a:pt x="650670" y="14319"/>
                </a:cubicBezTo>
                <a:cubicBezTo>
                  <a:pt x="723358" y="14319"/>
                  <a:pt x="789361" y="32543"/>
                  <a:pt x="836016" y="61564"/>
                </a:cubicBezTo>
                <a:cubicBezTo>
                  <a:pt x="854665" y="58980"/>
                  <a:pt x="874076" y="57613"/>
                  <a:pt x="893989" y="57613"/>
                </a:cubicBezTo>
                <a:cubicBezTo>
                  <a:pt x="955664" y="57613"/>
                  <a:pt x="1012526" y="70733"/>
                  <a:pt x="1056840" y="92436"/>
                </a:cubicBezTo>
                <a:cubicBezTo>
                  <a:pt x="1066593" y="87929"/>
                  <a:pt x="1076911" y="83828"/>
                  <a:pt x="1087717" y="80177"/>
                </a:cubicBezTo>
                <a:cubicBezTo>
                  <a:pt x="1130681" y="32666"/>
                  <a:pt x="1216015" y="0"/>
                  <a:pt x="1313336" y="0"/>
                </a:cubicBezTo>
                <a:cubicBezTo>
                  <a:pt x="1394757" y="0"/>
                  <a:pt x="1467788" y="22865"/>
                  <a:pt x="1514636" y="58157"/>
                </a:cubicBezTo>
                <a:cubicBezTo>
                  <a:pt x="1521796" y="57798"/>
                  <a:pt x="1529035" y="57613"/>
                  <a:pt x="1536343" y="57613"/>
                </a:cubicBezTo>
                <a:cubicBezTo>
                  <a:pt x="1569443" y="57613"/>
                  <a:pt x="1601159" y="61393"/>
                  <a:pt x="1630292" y="68249"/>
                </a:cubicBezTo>
                <a:cubicBezTo>
                  <a:pt x="1659424" y="61393"/>
                  <a:pt x="1691139" y="57613"/>
                  <a:pt x="1724241" y="57613"/>
                </a:cubicBezTo>
                <a:cubicBezTo>
                  <a:pt x="1776536" y="57613"/>
                  <a:pt x="1825371" y="67045"/>
                  <a:pt x="1866029" y="83145"/>
                </a:cubicBezTo>
                <a:cubicBezTo>
                  <a:pt x="1689511" y="97793"/>
                  <a:pt x="1507183" y="108417"/>
                  <a:pt x="1320386" y="114604"/>
                </a:cubicBezTo>
                <a:cubicBezTo>
                  <a:pt x="1194274" y="118783"/>
                  <a:pt x="1066113" y="120936"/>
                  <a:pt x="936284" y="120971"/>
                </a:cubicBezTo>
                <a:cubicBezTo>
                  <a:pt x="806456" y="120936"/>
                  <a:pt x="678295" y="118783"/>
                  <a:pt x="552183" y="114604"/>
                </a:cubicBezTo>
                <a:cubicBezTo>
                  <a:pt x="363079" y="108341"/>
                  <a:pt x="178554" y="97530"/>
                  <a:pt x="0" y="82601"/>
                </a:cubicBezTo>
                <a:cubicBezTo>
                  <a:pt x="40380" y="66833"/>
                  <a:pt x="88700" y="57613"/>
                  <a:pt x="140403" y="57613"/>
                </a:cubicBezTo>
                <a:close/>
              </a:path>
            </a:pathLst>
          </a:custGeom>
          <a:solidFill>
            <a:srgbClr val="755544">
              <a:alpha val="99999"/>
            </a:srgbClr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982101660" name=""/>
          <p:cNvSpPr/>
          <p:nvPr/>
        </p:nvSpPr>
        <p:spPr bwMode="auto">
          <a:xfrm rot="0" flipH="0" flipV="0">
            <a:off x="4950952" y="6966779"/>
            <a:ext cx="2454167" cy="169671"/>
          </a:xfrm>
          <a:custGeom>
            <a:avLst/>
            <a:gdLst/>
            <a:ahLst/>
            <a:cxnLst/>
            <a:rect l="0" t="0" r="r" b="b"/>
            <a:pathLst>
              <a:path w="1749740" h="120971" fill="norm" stroke="1" extrusionOk="0">
                <a:moveTo>
                  <a:pt x="24114" y="57613"/>
                </a:moveTo>
                <a:cubicBezTo>
                  <a:pt x="75388" y="57613"/>
                  <a:pt x="123335" y="66681"/>
                  <a:pt x="163512" y="82210"/>
                </a:cubicBezTo>
                <a:cubicBezTo>
                  <a:pt x="155121" y="85453"/>
                  <a:pt x="147070" y="88978"/>
                  <a:pt x="139398" y="92762"/>
                </a:cubicBezTo>
                <a:cubicBezTo>
                  <a:pt x="100811" y="73735"/>
                  <a:pt x="52629" y="61236"/>
                  <a:pt x="0" y="58286"/>
                </a:cubicBezTo>
                <a:cubicBezTo>
                  <a:pt x="7942" y="57840"/>
                  <a:pt x="15986" y="57613"/>
                  <a:pt x="24114" y="57613"/>
                </a:cubicBezTo>
                <a:close/>
                <a:moveTo>
                  <a:pt x="534381" y="14319"/>
                </a:moveTo>
                <a:cubicBezTo>
                  <a:pt x="603962" y="14319"/>
                  <a:pt x="667417" y="31018"/>
                  <a:pt x="713639" y="57902"/>
                </a:cubicBezTo>
                <a:cubicBezTo>
                  <a:pt x="699251" y="58429"/>
                  <a:pt x="685170" y="59669"/>
                  <a:pt x="671499" y="61564"/>
                </a:cubicBezTo>
                <a:cubicBezTo>
                  <a:pt x="630060" y="35787"/>
                  <a:pt x="573358" y="18529"/>
                  <a:pt x="510266" y="14992"/>
                </a:cubicBezTo>
                <a:cubicBezTo>
                  <a:pt x="518209" y="14546"/>
                  <a:pt x="526253" y="14319"/>
                  <a:pt x="534381" y="14319"/>
                </a:cubicBezTo>
                <a:close/>
                <a:moveTo>
                  <a:pt x="777700" y="57613"/>
                </a:moveTo>
                <a:cubicBezTo>
                  <a:pt x="829028" y="57613"/>
                  <a:pt x="877023" y="66700"/>
                  <a:pt x="917225" y="82259"/>
                </a:cubicBezTo>
                <a:cubicBezTo>
                  <a:pt x="908578" y="85366"/>
                  <a:pt x="900263" y="88766"/>
                  <a:pt x="892323" y="92436"/>
                </a:cubicBezTo>
                <a:cubicBezTo>
                  <a:pt x="853848" y="73592"/>
                  <a:pt x="805914" y="61219"/>
                  <a:pt x="753584" y="58286"/>
                </a:cubicBezTo>
                <a:cubicBezTo>
                  <a:pt x="761527" y="57840"/>
                  <a:pt x="769572" y="57613"/>
                  <a:pt x="777700" y="57613"/>
                </a:cubicBezTo>
                <a:close/>
                <a:moveTo>
                  <a:pt x="1197047" y="0"/>
                </a:moveTo>
                <a:cubicBezTo>
                  <a:pt x="1278468" y="0"/>
                  <a:pt x="1351499" y="22865"/>
                  <a:pt x="1398347" y="58157"/>
                </a:cubicBezTo>
                <a:cubicBezTo>
                  <a:pt x="1405507" y="57798"/>
                  <a:pt x="1412746" y="57613"/>
                  <a:pt x="1420054" y="57613"/>
                </a:cubicBezTo>
                <a:cubicBezTo>
                  <a:pt x="1444226" y="57613"/>
                  <a:pt x="1467660" y="59628"/>
                  <a:pt x="1489888" y="63386"/>
                </a:cubicBezTo>
                <a:cubicBezTo>
                  <a:pt x="1481678" y="64774"/>
                  <a:pt x="1473633" y="66399"/>
                  <a:pt x="1465775" y="68248"/>
                </a:cubicBezTo>
                <a:cubicBezTo>
                  <a:pt x="1436642" y="61393"/>
                  <a:pt x="1404926" y="57613"/>
                  <a:pt x="1371826" y="57613"/>
                </a:cubicBezTo>
                <a:cubicBezTo>
                  <a:pt x="1364518" y="57613"/>
                  <a:pt x="1357279" y="57798"/>
                  <a:pt x="1350119" y="58157"/>
                </a:cubicBezTo>
                <a:cubicBezTo>
                  <a:pt x="1307947" y="26387"/>
                  <a:pt x="1244559" y="4688"/>
                  <a:pt x="1172933" y="673"/>
                </a:cubicBezTo>
                <a:cubicBezTo>
                  <a:pt x="1180875" y="227"/>
                  <a:pt x="1188919" y="0"/>
                  <a:pt x="1197047" y="0"/>
                </a:cubicBezTo>
                <a:close/>
                <a:moveTo>
                  <a:pt x="1607952" y="57613"/>
                </a:moveTo>
                <a:cubicBezTo>
                  <a:pt x="1660247" y="57613"/>
                  <a:pt x="1709082" y="67045"/>
                  <a:pt x="1749740" y="83145"/>
                </a:cubicBezTo>
                <a:cubicBezTo>
                  <a:pt x="1573222" y="97793"/>
                  <a:pt x="1390894" y="108417"/>
                  <a:pt x="1204097" y="114604"/>
                </a:cubicBezTo>
                <a:cubicBezTo>
                  <a:pt x="1077985" y="118783"/>
                  <a:pt x="949824" y="120936"/>
                  <a:pt x="819995" y="120971"/>
                </a:cubicBezTo>
                <a:cubicBezTo>
                  <a:pt x="811950" y="120968"/>
                  <a:pt x="803912" y="120958"/>
                  <a:pt x="795881" y="120940"/>
                </a:cubicBezTo>
                <a:cubicBezTo>
                  <a:pt x="917470" y="120661"/>
                  <a:pt x="1037571" y="118524"/>
                  <a:pt x="1155869" y="114604"/>
                </a:cubicBezTo>
                <a:cubicBezTo>
                  <a:pt x="1342666" y="108417"/>
                  <a:pt x="1524994" y="97793"/>
                  <a:pt x="1701512" y="83145"/>
                </a:cubicBezTo>
                <a:cubicBezTo>
                  <a:pt x="1667173" y="69547"/>
                  <a:pt x="1627001" y="60705"/>
                  <a:pt x="1583839" y="58286"/>
                </a:cubicBezTo>
                <a:cubicBezTo>
                  <a:pt x="1591781" y="57840"/>
                  <a:pt x="1599825" y="57613"/>
                  <a:pt x="1607952" y="5761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964260645" name=""/>
          <p:cNvSpPr/>
          <p:nvPr/>
        </p:nvSpPr>
        <p:spPr bwMode="auto">
          <a:xfrm rot="1924315" flipH="0" flipV="0">
            <a:off x="5811196" y="7796083"/>
            <a:ext cx="698764" cy="404672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3B542F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55805764" name=""/>
          <p:cNvSpPr/>
          <p:nvPr/>
        </p:nvSpPr>
        <p:spPr bwMode="auto">
          <a:xfrm rot="3612082" flipH="0" flipV="0">
            <a:off x="5811197" y="7439109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858571320" name=""/>
          <p:cNvSpPr/>
          <p:nvPr/>
        </p:nvSpPr>
        <p:spPr bwMode="auto">
          <a:xfrm rot="8895380" flipH="0" flipV="0">
            <a:off x="5811197" y="7652862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286533363" name=""/>
          <p:cNvSpPr/>
          <p:nvPr/>
        </p:nvSpPr>
        <p:spPr bwMode="auto">
          <a:xfrm rot="6841730" flipH="0" flipV="0">
            <a:off x="5811197" y="7672628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7951870" name=""/>
          <p:cNvSpPr/>
          <p:nvPr/>
        </p:nvSpPr>
        <p:spPr bwMode="auto">
          <a:xfrm rot="9330705" flipH="0" flipV="0">
            <a:off x="5811197" y="7969435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3B542F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138489590" name=""/>
          <p:cNvSpPr/>
          <p:nvPr/>
        </p:nvSpPr>
        <p:spPr bwMode="auto">
          <a:xfrm rot="3147232" flipH="0" flipV="0">
            <a:off x="5811197" y="8162457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738121274" name=""/>
          <p:cNvSpPr/>
          <p:nvPr/>
        </p:nvSpPr>
        <p:spPr bwMode="auto">
          <a:xfrm rot="8421698" flipH="0" flipV="0">
            <a:off x="5811197" y="8344595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416681675" name=""/>
          <p:cNvSpPr/>
          <p:nvPr/>
        </p:nvSpPr>
        <p:spPr bwMode="auto">
          <a:xfrm rot="0" flipH="0" flipV="0">
            <a:off x="6004463" y="6922488"/>
            <a:ext cx="183072" cy="253444"/>
          </a:xfrm>
          <a:custGeom>
            <a:avLst/>
            <a:gdLst/>
            <a:ahLst/>
            <a:cxnLst/>
            <a:rect l="l" t="t" r="r" b="b"/>
            <a:pathLst>
              <a:path w="43200" h="43200" fill="norm" stroke="1" extrusionOk="0">
                <a:moveTo>
                  <a:pt x="5529" y="27114"/>
                </a:moveTo>
                <a:cubicBezTo>
                  <a:pt x="6437" y="23182"/>
                  <a:pt x="4375" y="18092"/>
                  <a:pt x="5676" y="15416"/>
                </a:cubicBezTo>
                <a:cubicBezTo>
                  <a:pt x="6978" y="12739"/>
                  <a:pt x="12231" y="13169"/>
                  <a:pt x="13336" y="11054"/>
                </a:cubicBezTo>
                <a:cubicBezTo>
                  <a:pt x="14440" y="8939"/>
                  <a:pt x="10979" y="4345"/>
                  <a:pt x="12305" y="2726"/>
                </a:cubicBezTo>
                <a:cubicBezTo>
                  <a:pt x="13630" y="1107"/>
                  <a:pt x="18172" y="1734"/>
                  <a:pt x="21290" y="1338"/>
                </a:cubicBezTo>
                <a:cubicBezTo>
                  <a:pt x="24407" y="941"/>
                  <a:pt x="28384" y="-677"/>
                  <a:pt x="31011" y="346"/>
                </a:cubicBezTo>
                <a:cubicBezTo>
                  <a:pt x="33638" y="1371"/>
                  <a:pt x="35700" y="4180"/>
                  <a:pt x="37050" y="7485"/>
                </a:cubicBezTo>
                <a:cubicBezTo>
                  <a:pt x="38400" y="10789"/>
                  <a:pt x="38106" y="16473"/>
                  <a:pt x="39112" y="20174"/>
                </a:cubicBezTo>
                <a:cubicBezTo>
                  <a:pt x="40119" y="23876"/>
                  <a:pt x="43531" y="26354"/>
                  <a:pt x="43089" y="29692"/>
                </a:cubicBezTo>
                <a:cubicBezTo>
                  <a:pt x="42647" y="33029"/>
                  <a:pt x="39971" y="38746"/>
                  <a:pt x="36461" y="40201"/>
                </a:cubicBezTo>
                <a:cubicBezTo>
                  <a:pt x="32950" y="41655"/>
                  <a:pt x="26199" y="37920"/>
                  <a:pt x="22026" y="38416"/>
                </a:cubicBezTo>
                <a:cubicBezTo>
                  <a:pt x="17853" y="38912"/>
                  <a:pt x="15054" y="43076"/>
                  <a:pt x="11421" y="43175"/>
                </a:cubicBezTo>
                <a:cubicBezTo>
                  <a:pt x="7788" y="43274"/>
                  <a:pt x="1135" y="41754"/>
                  <a:pt x="227" y="39011"/>
                </a:cubicBezTo>
                <a:cubicBezTo>
                  <a:pt x="-681" y="36268"/>
                  <a:pt x="4621" y="31047"/>
                  <a:pt x="5529" y="2711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58930747" name=""/>
          <p:cNvSpPr/>
          <p:nvPr/>
        </p:nvSpPr>
        <p:spPr bwMode="auto">
          <a:xfrm rot="2344551" flipH="0" flipV="0">
            <a:off x="5811197" y="8603053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606421044" name=""/>
          <p:cNvSpPr/>
          <p:nvPr/>
        </p:nvSpPr>
        <p:spPr bwMode="auto">
          <a:xfrm rot="9918627" flipH="0" flipV="0">
            <a:off x="5811197" y="8647024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309902131" name=""/>
          <p:cNvSpPr/>
          <p:nvPr/>
        </p:nvSpPr>
        <p:spPr bwMode="auto">
          <a:xfrm rot="4676610" flipH="0" flipV="0">
            <a:off x="5970199" y="7437426"/>
            <a:ext cx="380758" cy="220506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2050494974" name=""/>
          <p:cNvSpPr/>
          <p:nvPr/>
        </p:nvSpPr>
        <p:spPr bwMode="auto">
          <a:xfrm rot="7674151" flipH="0" flipV="0">
            <a:off x="5970199" y="7471548"/>
            <a:ext cx="380758" cy="220505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686996112" name=""/>
          <p:cNvSpPr/>
          <p:nvPr/>
        </p:nvSpPr>
        <p:spPr bwMode="auto">
          <a:xfrm rot="7674151" flipH="0" flipV="0">
            <a:off x="5970199" y="7791615"/>
            <a:ext cx="380758" cy="220505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573456041" name=""/>
          <p:cNvSpPr/>
          <p:nvPr/>
        </p:nvSpPr>
        <p:spPr bwMode="auto">
          <a:xfrm rot="9711811" flipH="0" flipV="0">
            <a:off x="5970199" y="8612646"/>
            <a:ext cx="380758" cy="220505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3B542F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493560254" name=""/>
          <p:cNvSpPr/>
          <p:nvPr/>
        </p:nvSpPr>
        <p:spPr bwMode="auto">
          <a:xfrm rot="5400000" flipH="0" flipV="0">
            <a:off x="5970199" y="7790958"/>
            <a:ext cx="380758" cy="220505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2064382420" name=""/>
          <p:cNvSpPr/>
          <p:nvPr/>
        </p:nvSpPr>
        <p:spPr bwMode="auto">
          <a:xfrm rot="20878730" flipH="0" flipV="0">
            <a:off x="5970199" y="8690107"/>
            <a:ext cx="380758" cy="220505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3B542F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2146230977" name=""/>
          <p:cNvSpPr/>
          <p:nvPr/>
        </p:nvSpPr>
        <p:spPr bwMode="auto">
          <a:xfrm rot="20878730" flipH="0" flipV="0">
            <a:off x="5970199" y="8126161"/>
            <a:ext cx="380758" cy="220505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664980492" name=""/>
          <p:cNvSpPr/>
          <p:nvPr/>
        </p:nvSpPr>
        <p:spPr bwMode="auto">
          <a:xfrm rot="7572379" flipH="0" flipV="0">
            <a:off x="5811197" y="7940852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1061641260" name=""/>
          <p:cNvSpPr/>
          <p:nvPr/>
        </p:nvSpPr>
        <p:spPr bwMode="auto">
          <a:xfrm rot="2009783" flipH="0" flipV="0">
            <a:off x="5811197" y="8678043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1471416538" name=""/>
          <p:cNvSpPr/>
          <p:nvPr/>
        </p:nvSpPr>
        <p:spPr bwMode="auto">
          <a:xfrm rot="8095883" flipH="0" flipV="0">
            <a:off x="5915245" y="8650453"/>
            <a:ext cx="490666" cy="284157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3200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1701443316" name=""/>
          <p:cNvSpPr/>
          <p:nvPr/>
        </p:nvSpPr>
        <p:spPr bwMode="auto">
          <a:xfrm rot="8095883" flipH="0" flipV="0">
            <a:off x="5915246" y="8130823"/>
            <a:ext cx="490664" cy="284157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1664836004" name=""/>
          <p:cNvSpPr/>
          <p:nvPr/>
        </p:nvSpPr>
        <p:spPr bwMode="auto">
          <a:xfrm rot="2194938" flipH="0" flipV="0">
            <a:off x="5915246" y="8215942"/>
            <a:ext cx="490664" cy="284157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301714153" name=""/>
          <p:cNvSpPr/>
          <p:nvPr/>
        </p:nvSpPr>
        <p:spPr bwMode="auto">
          <a:xfrm rot="10800000" flipH="0" flipV="0">
            <a:off x="5868426" y="8800362"/>
            <a:ext cx="584304" cy="338386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070411065" name=""/>
          <p:cNvSpPr/>
          <p:nvPr/>
        </p:nvSpPr>
        <p:spPr bwMode="auto">
          <a:xfrm rot="8896130" flipH="0" flipV="0">
            <a:off x="5811198" y="8723296"/>
            <a:ext cx="698761" cy="404669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838581147" name=""/>
          <p:cNvSpPr/>
          <p:nvPr/>
        </p:nvSpPr>
        <p:spPr bwMode="auto">
          <a:xfrm rot="3599997" flipH="0" flipV="0">
            <a:off x="5811197" y="8341770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679458806" name=""/>
          <p:cNvSpPr/>
          <p:nvPr/>
        </p:nvSpPr>
        <p:spPr bwMode="auto">
          <a:xfrm rot="7572379" flipH="0" flipV="0">
            <a:off x="5811197" y="7940852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869957544" name=""/>
          <p:cNvSpPr/>
          <p:nvPr/>
        </p:nvSpPr>
        <p:spPr bwMode="auto">
          <a:xfrm rot="7199995" flipH="0" flipV="0">
            <a:off x="5811197" y="8375752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507367667" name=""/>
          <p:cNvSpPr/>
          <p:nvPr/>
        </p:nvSpPr>
        <p:spPr bwMode="auto">
          <a:xfrm rot="7707247" flipH="0" flipV="0">
            <a:off x="5811197" y="7773323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3200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76681219" name=""/>
          <p:cNvSpPr/>
          <p:nvPr/>
        </p:nvSpPr>
        <p:spPr bwMode="auto">
          <a:xfrm rot="2009783" flipH="0" flipV="0">
            <a:off x="5811197" y="8678043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1211928002" name=""/>
          <p:cNvSpPr/>
          <p:nvPr/>
        </p:nvSpPr>
        <p:spPr bwMode="auto">
          <a:xfrm rot="3409661" flipH="0" flipV="0">
            <a:off x="5811197" y="8435676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3200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1311943290" name=""/>
          <p:cNvSpPr/>
          <p:nvPr/>
        </p:nvSpPr>
        <p:spPr bwMode="auto">
          <a:xfrm rot="8095883" flipH="0" flipV="0">
            <a:off x="5915245" y="8650453"/>
            <a:ext cx="490666" cy="284157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3200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693890835" name=""/>
          <p:cNvSpPr/>
          <p:nvPr/>
        </p:nvSpPr>
        <p:spPr bwMode="auto">
          <a:xfrm rot="4252481" flipH="0" flipV="0">
            <a:off x="5915246" y="7616933"/>
            <a:ext cx="490664" cy="284157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3200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231840247" name=""/>
          <p:cNvSpPr/>
          <p:nvPr/>
        </p:nvSpPr>
        <p:spPr bwMode="auto">
          <a:xfrm rot="2194938" flipH="0" flipV="0">
            <a:off x="5915246" y="8215942"/>
            <a:ext cx="490664" cy="284157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1850059970" name=""/>
          <p:cNvSpPr/>
          <p:nvPr/>
        </p:nvSpPr>
        <p:spPr bwMode="auto">
          <a:xfrm rot="0" flipH="0" flipV="0">
            <a:off x="4579151" y="7079638"/>
            <a:ext cx="3184290" cy="2753281"/>
          </a:xfrm>
          <a:custGeom>
            <a:avLst/>
            <a:gdLst/>
            <a:ahLst/>
            <a:cxnLst/>
            <a:rect l="0" t="0" r="r" b="b"/>
            <a:pathLst>
              <a:path w="2270294" h="1963000" fill="norm" stroke="1" extrusionOk="0">
                <a:moveTo>
                  <a:pt x="426072" y="1930221"/>
                </a:moveTo>
                <a:cubicBezTo>
                  <a:pt x="375474" y="1881337"/>
                  <a:pt x="329326" y="1827869"/>
                  <a:pt x="288305" y="1770559"/>
                </a:cubicBezTo>
                <a:cubicBezTo>
                  <a:pt x="154541" y="1583453"/>
                  <a:pt x="75541" y="1355070"/>
                  <a:pt x="75541" y="1109690"/>
                </a:cubicBezTo>
                <a:cubicBezTo>
                  <a:pt x="75541" y="1051782"/>
                  <a:pt x="79936" y="994787"/>
                  <a:pt x="88390" y="939123"/>
                </a:cubicBezTo>
                <a:cubicBezTo>
                  <a:pt x="111210" y="873976"/>
                  <a:pt x="128227" y="806219"/>
                  <a:pt x="138819" y="736488"/>
                </a:cubicBezTo>
                <a:cubicBezTo>
                  <a:pt x="147327" y="680778"/>
                  <a:pt x="151721" y="623831"/>
                  <a:pt x="151721" y="565924"/>
                </a:cubicBezTo>
                <a:cubicBezTo>
                  <a:pt x="151721" y="360660"/>
                  <a:pt x="96437" y="167248"/>
                  <a:pt x="0" y="0"/>
                </a:cubicBezTo>
                <a:cubicBezTo>
                  <a:pt x="53694" y="5259"/>
                  <a:pt x="107986" y="10141"/>
                  <a:pt x="162835" y="14636"/>
                </a:cubicBezTo>
                <a:cubicBezTo>
                  <a:pt x="254139" y="178491"/>
                  <a:pt x="306260" y="366621"/>
                  <a:pt x="306260" y="565924"/>
                </a:cubicBezTo>
                <a:cubicBezTo>
                  <a:pt x="306260" y="623831"/>
                  <a:pt x="301865" y="680778"/>
                  <a:pt x="293357" y="736488"/>
                </a:cubicBezTo>
                <a:cubicBezTo>
                  <a:pt x="282765" y="806219"/>
                  <a:pt x="265748" y="873976"/>
                  <a:pt x="242928" y="939123"/>
                </a:cubicBezTo>
                <a:cubicBezTo>
                  <a:pt x="234476" y="994787"/>
                  <a:pt x="230080" y="1051782"/>
                  <a:pt x="230080" y="1109690"/>
                </a:cubicBezTo>
                <a:cubicBezTo>
                  <a:pt x="230080" y="1355070"/>
                  <a:pt x="309079" y="1583453"/>
                  <a:pt x="442844" y="1770559"/>
                </a:cubicBezTo>
                <a:cubicBezTo>
                  <a:pt x="483864" y="1827869"/>
                  <a:pt x="530013" y="1881337"/>
                  <a:pt x="580611" y="1930221"/>
                </a:cubicBezTo>
                <a:cubicBezTo>
                  <a:pt x="785894" y="1947772"/>
                  <a:pt x="996979" y="1958591"/>
                  <a:pt x="1212432" y="1962069"/>
                </a:cubicBezTo>
                <a:cubicBezTo>
                  <a:pt x="1186752" y="1962484"/>
                  <a:pt x="1161010" y="1962794"/>
                  <a:pt x="1135209" y="1962999"/>
                </a:cubicBezTo>
                <a:cubicBezTo>
                  <a:pt x="892901" y="1961077"/>
                  <a:pt x="655851" y="1949867"/>
                  <a:pt x="426072" y="1930221"/>
                </a:cubicBezTo>
                <a:close/>
                <a:moveTo>
                  <a:pt x="1572639" y="45200"/>
                </a:moveTo>
                <a:cubicBezTo>
                  <a:pt x="1813584" y="37220"/>
                  <a:pt x="2047095" y="21858"/>
                  <a:pt x="2270293" y="0"/>
                </a:cubicBezTo>
                <a:cubicBezTo>
                  <a:pt x="2267493" y="4856"/>
                  <a:pt x="2264727" y="9735"/>
                  <a:pt x="2261997" y="14635"/>
                </a:cubicBezTo>
                <a:cubicBezTo>
                  <a:pt x="2088852" y="28822"/>
                  <a:pt x="1910159" y="39140"/>
                  <a:pt x="1727179" y="45200"/>
                </a:cubicBezTo>
                <a:cubicBezTo>
                  <a:pt x="1601067" y="49379"/>
                  <a:pt x="1472906" y="51532"/>
                  <a:pt x="1343077" y="51568"/>
                </a:cubicBezTo>
                <a:cubicBezTo>
                  <a:pt x="1317253" y="51561"/>
                  <a:pt x="1291496" y="51470"/>
                  <a:pt x="1265807" y="51296"/>
                </a:cubicBezTo>
                <a:cubicBezTo>
                  <a:pt x="1369269" y="50596"/>
                  <a:pt x="1471612" y="48548"/>
                  <a:pt x="1572639" y="45200"/>
                </a:cubicBezTo>
                <a:close/>
              </a:path>
            </a:pathLst>
          </a:custGeom>
          <a:solidFill>
            <a:schemeClr val="bg1">
              <a:alpha val="13999"/>
            </a:schemeClr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066570212" name=""/>
          <p:cNvSpPr/>
          <p:nvPr/>
        </p:nvSpPr>
        <p:spPr bwMode="auto">
          <a:xfrm rot="3612082" flipH="0" flipV="0">
            <a:off x="5811198" y="7320932"/>
            <a:ext cx="698761" cy="404669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98679032" name=""/>
          <p:cNvSpPr/>
          <p:nvPr/>
        </p:nvSpPr>
        <p:spPr bwMode="auto">
          <a:xfrm rot="4383043" flipH="0" flipV="0">
            <a:off x="5811198" y="7575385"/>
            <a:ext cx="698761" cy="404669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1404674612" name=""/>
          <p:cNvSpPr/>
          <p:nvPr/>
        </p:nvSpPr>
        <p:spPr bwMode="auto">
          <a:xfrm rot="4383043" flipH="0" flipV="0">
            <a:off x="5811197" y="7932611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171570425" name=""/>
          <p:cNvSpPr/>
          <p:nvPr/>
        </p:nvSpPr>
        <p:spPr bwMode="auto">
          <a:xfrm rot="4383043" flipH="0" flipV="0">
            <a:off x="5811197" y="7932611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1398378085" name=""/>
          <p:cNvSpPr/>
          <p:nvPr/>
        </p:nvSpPr>
        <p:spPr bwMode="auto">
          <a:xfrm rot="0" flipH="0" flipV="0">
            <a:off x="10001247" y="424273"/>
            <a:ext cx="1828800" cy="523047"/>
          </a:xfrm>
          <a:prstGeom prst="roundRect">
            <a:avLst>
              <a:gd name="adj" fmla="val 50000"/>
            </a:avLst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9801211" name=""/>
          <p:cNvSpPr/>
          <p:nvPr/>
        </p:nvSpPr>
        <p:spPr bwMode="auto">
          <a:xfrm rot="0" flipH="0" flipV="0">
            <a:off x="10001244" y="461074"/>
            <a:ext cx="1789347" cy="449445"/>
          </a:xfrm>
          <a:prstGeom prst="roundRect">
            <a:avLst>
              <a:gd name="adj" fmla="val 50000"/>
            </a:avLst>
          </a:prstGeom>
          <a:solidFill>
            <a:srgbClr val="40404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r>
              <a:rPr lang="en-CA" sz="2600" b="1">
                <a:solidFill>
                  <a:srgbClr val="404040"/>
                </a:solidFill>
                <a:latin typeface="Bauhaus 93"/>
                <a:ea typeface="Bauhaus 93"/>
                <a:cs typeface="Bauhaus 93"/>
              </a:rPr>
              <a:t>LIGHT</a:t>
            </a:r>
            <a:endParaRPr/>
          </a:p>
        </p:txBody>
      </p:sp>
      <p:sp>
        <p:nvSpPr>
          <p:cNvPr id="875540506" name=""/>
          <p:cNvSpPr/>
          <p:nvPr/>
        </p:nvSpPr>
        <p:spPr bwMode="auto">
          <a:xfrm rot="0" flipH="0" flipV="0">
            <a:off x="10001247" y="461074"/>
            <a:ext cx="1789347" cy="449445"/>
          </a:xfrm>
          <a:prstGeom prst="roundRect">
            <a:avLst>
              <a:gd name="adj" fmla="val 50000"/>
            </a:avLst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r>
              <a:rPr lang="en-CA" sz="2600" b="1">
                <a:solidFill>
                  <a:srgbClr val="404040"/>
                </a:solidFill>
                <a:latin typeface="Bauhaus 93"/>
                <a:ea typeface="Bauhaus 93"/>
                <a:cs typeface="Bauhaus 93"/>
              </a:rPr>
              <a:t>DARK</a:t>
            </a:r>
            <a:endParaRPr/>
          </a:p>
        </p:txBody>
      </p:sp>
      <p:sp>
        <p:nvSpPr>
          <p:cNvPr id="102351630" name=""/>
          <p:cNvSpPr/>
          <p:nvPr/>
        </p:nvSpPr>
        <p:spPr bwMode="auto">
          <a:xfrm rot="0" flipH="0" flipV="0">
            <a:off x="4427584" y="7063102"/>
            <a:ext cx="3353397" cy="2770234"/>
          </a:xfrm>
          <a:custGeom>
            <a:avLst/>
            <a:gdLst/>
            <a:ahLst/>
            <a:cxnLst/>
            <a:rect l="0" t="0" r="r" b="b"/>
            <a:pathLst>
              <a:path w="2390862" h="1975088" fill="norm" stroke="1" extrusionOk="0">
                <a:moveTo>
                  <a:pt x="1217079" y="1975088"/>
                </a:moveTo>
                <a:cubicBezTo>
                  <a:pt x="1209858" y="1975087"/>
                  <a:pt x="1202642" y="1975079"/>
                  <a:pt x="1195431" y="1975063"/>
                </a:cubicBezTo>
                <a:cubicBezTo>
                  <a:pt x="1188219" y="1975079"/>
                  <a:pt x="1181003" y="1975087"/>
                  <a:pt x="1173783" y="1975088"/>
                </a:cubicBezTo>
                <a:cubicBezTo>
                  <a:pt x="1173783" y="1975088"/>
                  <a:pt x="1173783" y="1974988"/>
                  <a:pt x="1173783" y="1974988"/>
                </a:cubicBezTo>
                <a:cubicBezTo>
                  <a:pt x="920452" y="1973828"/>
                  <a:pt x="672749" y="1962512"/>
                  <a:pt x="432965" y="1942011"/>
                </a:cubicBezTo>
                <a:cubicBezTo>
                  <a:pt x="382366" y="1893127"/>
                  <a:pt x="336218" y="1839660"/>
                  <a:pt x="295197" y="1782349"/>
                </a:cubicBezTo>
                <a:cubicBezTo>
                  <a:pt x="161433" y="1595243"/>
                  <a:pt x="82434" y="1366860"/>
                  <a:pt x="82434" y="1121480"/>
                </a:cubicBezTo>
                <a:cubicBezTo>
                  <a:pt x="82434" y="1063572"/>
                  <a:pt x="86829" y="1006578"/>
                  <a:pt x="95282" y="950914"/>
                </a:cubicBezTo>
                <a:cubicBezTo>
                  <a:pt x="118102" y="885766"/>
                  <a:pt x="135119" y="818009"/>
                  <a:pt x="145711" y="748278"/>
                </a:cubicBezTo>
                <a:cubicBezTo>
                  <a:pt x="154219" y="692569"/>
                  <a:pt x="158614" y="635622"/>
                  <a:pt x="158614" y="577714"/>
                </a:cubicBezTo>
                <a:cubicBezTo>
                  <a:pt x="158614" y="367610"/>
                  <a:pt x="100691" y="169922"/>
                  <a:pt x="0" y="0"/>
                </a:cubicBezTo>
                <a:cubicBezTo>
                  <a:pt x="257163" y="28174"/>
                  <a:pt x="529148" y="47645"/>
                  <a:pt x="811330" y="56991"/>
                </a:cubicBezTo>
                <a:cubicBezTo>
                  <a:pt x="937441" y="61170"/>
                  <a:pt x="1065602" y="63323"/>
                  <a:pt x="1195430" y="63359"/>
                </a:cubicBezTo>
                <a:cubicBezTo>
                  <a:pt x="1325259" y="63323"/>
                  <a:pt x="1453420" y="61170"/>
                  <a:pt x="1579532" y="56991"/>
                </a:cubicBezTo>
                <a:cubicBezTo>
                  <a:pt x="1861714" y="47645"/>
                  <a:pt x="2133698" y="28174"/>
                  <a:pt x="2390862" y="0"/>
                </a:cubicBezTo>
                <a:cubicBezTo>
                  <a:pt x="2290171" y="169922"/>
                  <a:pt x="2232248" y="367610"/>
                  <a:pt x="2232248" y="577714"/>
                </a:cubicBezTo>
                <a:cubicBezTo>
                  <a:pt x="2232248" y="635622"/>
                  <a:pt x="2236643" y="692569"/>
                  <a:pt x="2245151" y="748278"/>
                </a:cubicBezTo>
                <a:cubicBezTo>
                  <a:pt x="2255743" y="818009"/>
                  <a:pt x="2272760" y="885766"/>
                  <a:pt x="2295580" y="950914"/>
                </a:cubicBezTo>
                <a:cubicBezTo>
                  <a:pt x="2304033" y="1006578"/>
                  <a:pt x="2308428" y="1063572"/>
                  <a:pt x="2308428" y="1121480"/>
                </a:cubicBezTo>
                <a:cubicBezTo>
                  <a:pt x="2308428" y="1366860"/>
                  <a:pt x="2229429" y="1595243"/>
                  <a:pt x="2095664" y="1782349"/>
                </a:cubicBezTo>
                <a:cubicBezTo>
                  <a:pt x="2054643" y="1839660"/>
                  <a:pt x="2008496" y="1893127"/>
                  <a:pt x="1957897" y="1942011"/>
                </a:cubicBezTo>
                <a:cubicBezTo>
                  <a:pt x="1718112" y="1962512"/>
                  <a:pt x="1470409" y="1973828"/>
                  <a:pt x="1217079" y="1974988"/>
                </a:cubicBezTo>
                <a:cubicBezTo>
                  <a:pt x="1217079" y="1974988"/>
                  <a:pt x="1217079" y="1975088"/>
                  <a:pt x="1217079" y="1975088"/>
                </a:cubicBezTo>
                <a:close/>
              </a:path>
            </a:pathLst>
          </a:custGeom>
          <a:solidFill>
            <a:schemeClr val="bg1">
              <a:lumMod val="85000"/>
              <a:alpha val="99999"/>
            </a:schemeClr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850059970" name=""/>
          <p:cNvSpPr/>
          <p:nvPr/>
        </p:nvSpPr>
        <p:spPr bwMode="auto">
          <a:xfrm rot="0" flipH="0" flipV="0">
            <a:off x="4579151" y="7079638"/>
            <a:ext cx="3184290" cy="2753281"/>
          </a:xfrm>
          <a:custGeom>
            <a:avLst/>
            <a:gdLst/>
            <a:ahLst/>
            <a:cxnLst/>
            <a:rect l="0" t="0" r="r" b="b"/>
            <a:pathLst>
              <a:path w="2270294" h="1963000" fill="norm" stroke="1" extrusionOk="0">
                <a:moveTo>
                  <a:pt x="426072" y="1930221"/>
                </a:moveTo>
                <a:cubicBezTo>
                  <a:pt x="375474" y="1881337"/>
                  <a:pt x="329326" y="1827869"/>
                  <a:pt x="288305" y="1770559"/>
                </a:cubicBezTo>
                <a:cubicBezTo>
                  <a:pt x="154541" y="1583453"/>
                  <a:pt x="75541" y="1355070"/>
                  <a:pt x="75541" y="1109690"/>
                </a:cubicBezTo>
                <a:cubicBezTo>
                  <a:pt x="75541" y="1051782"/>
                  <a:pt x="79936" y="994787"/>
                  <a:pt x="88390" y="939123"/>
                </a:cubicBezTo>
                <a:cubicBezTo>
                  <a:pt x="111210" y="873976"/>
                  <a:pt x="128227" y="806219"/>
                  <a:pt x="138819" y="736488"/>
                </a:cubicBezTo>
                <a:cubicBezTo>
                  <a:pt x="147327" y="680778"/>
                  <a:pt x="151721" y="623831"/>
                  <a:pt x="151721" y="565924"/>
                </a:cubicBezTo>
                <a:cubicBezTo>
                  <a:pt x="151721" y="360660"/>
                  <a:pt x="96437" y="167248"/>
                  <a:pt x="0" y="0"/>
                </a:cubicBezTo>
                <a:cubicBezTo>
                  <a:pt x="53694" y="5259"/>
                  <a:pt x="107986" y="10141"/>
                  <a:pt x="162835" y="14636"/>
                </a:cubicBezTo>
                <a:cubicBezTo>
                  <a:pt x="254139" y="178491"/>
                  <a:pt x="306260" y="366621"/>
                  <a:pt x="306260" y="565924"/>
                </a:cubicBezTo>
                <a:cubicBezTo>
                  <a:pt x="306260" y="623831"/>
                  <a:pt x="301865" y="680778"/>
                  <a:pt x="293357" y="736488"/>
                </a:cubicBezTo>
                <a:cubicBezTo>
                  <a:pt x="282765" y="806219"/>
                  <a:pt x="265748" y="873976"/>
                  <a:pt x="242928" y="939123"/>
                </a:cubicBezTo>
                <a:cubicBezTo>
                  <a:pt x="234476" y="994787"/>
                  <a:pt x="230080" y="1051782"/>
                  <a:pt x="230080" y="1109690"/>
                </a:cubicBezTo>
                <a:cubicBezTo>
                  <a:pt x="230080" y="1355070"/>
                  <a:pt x="309079" y="1583453"/>
                  <a:pt x="442844" y="1770559"/>
                </a:cubicBezTo>
                <a:cubicBezTo>
                  <a:pt x="483864" y="1827869"/>
                  <a:pt x="530013" y="1881337"/>
                  <a:pt x="580611" y="1930221"/>
                </a:cubicBezTo>
                <a:cubicBezTo>
                  <a:pt x="785894" y="1947772"/>
                  <a:pt x="996979" y="1958591"/>
                  <a:pt x="1212432" y="1962069"/>
                </a:cubicBezTo>
                <a:cubicBezTo>
                  <a:pt x="1186752" y="1962484"/>
                  <a:pt x="1161010" y="1962794"/>
                  <a:pt x="1135209" y="1962999"/>
                </a:cubicBezTo>
                <a:cubicBezTo>
                  <a:pt x="892901" y="1961077"/>
                  <a:pt x="655851" y="1949867"/>
                  <a:pt x="426072" y="1930221"/>
                </a:cubicBezTo>
                <a:close/>
                <a:moveTo>
                  <a:pt x="1572639" y="45200"/>
                </a:moveTo>
                <a:cubicBezTo>
                  <a:pt x="1813584" y="37220"/>
                  <a:pt x="2047095" y="21858"/>
                  <a:pt x="2270293" y="0"/>
                </a:cubicBezTo>
                <a:cubicBezTo>
                  <a:pt x="2267493" y="4856"/>
                  <a:pt x="2264727" y="9735"/>
                  <a:pt x="2261997" y="14635"/>
                </a:cubicBezTo>
                <a:cubicBezTo>
                  <a:pt x="2088852" y="28822"/>
                  <a:pt x="1910159" y="39140"/>
                  <a:pt x="1727179" y="45200"/>
                </a:cubicBezTo>
                <a:cubicBezTo>
                  <a:pt x="1601067" y="49379"/>
                  <a:pt x="1472906" y="51532"/>
                  <a:pt x="1343077" y="51568"/>
                </a:cubicBezTo>
                <a:cubicBezTo>
                  <a:pt x="1317253" y="51561"/>
                  <a:pt x="1291496" y="51470"/>
                  <a:pt x="1265807" y="51296"/>
                </a:cubicBezTo>
                <a:cubicBezTo>
                  <a:pt x="1369269" y="50596"/>
                  <a:pt x="1471612" y="48548"/>
                  <a:pt x="1572639" y="45200"/>
                </a:cubicBezTo>
                <a:close/>
              </a:path>
            </a:pathLst>
          </a:custGeom>
          <a:solidFill>
            <a:schemeClr val="bg1">
              <a:alpha val="13999"/>
            </a:schemeClr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084938593" name=""/>
          <p:cNvSpPr/>
          <p:nvPr/>
        </p:nvSpPr>
        <p:spPr bwMode="auto">
          <a:xfrm rot="0" flipH="0" flipV="0">
            <a:off x="4410046" y="7071158"/>
            <a:ext cx="3353397" cy="2770234"/>
          </a:xfrm>
          <a:custGeom>
            <a:avLst/>
            <a:gdLst/>
            <a:ahLst/>
            <a:cxnLst/>
            <a:rect l="0" t="0" r="r" b="b"/>
            <a:pathLst>
              <a:path w="2390862" h="1975088" fill="norm" stroke="1" extrusionOk="0">
                <a:moveTo>
                  <a:pt x="1217079" y="1975088"/>
                </a:moveTo>
                <a:cubicBezTo>
                  <a:pt x="1209858" y="1975087"/>
                  <a:pt x="1202641" y="1975078"/>
                  <a:pt x="1195430" y="1975062"/>
                </a:cubicBezTo>
                <a:cubicBezTo>
                  <a:pt x="1190683" y="1975073"/>
                  <a:pt x="1185935" y="1975080"/>
                  <a:pt x="1181184" y="1975084"/>
                </a:cubicBezTo>
                <a:cubicBezTo>
                  <a:pt x="1332694" y="1969633"/>
                  <a:pt x="1481781" y="1960550"/>
                  <a:pt x="1627928" y="1948054"/>
                </a:cubicBezTo>
                <a:cubicBezTo>
                  <a:pt x="1678527" y="1899171"/>
                  <a:pt x="1724674" y="1845703"/>
                  <a:pt x="1765695" y="1788393"/>
                </a:cubicBezTo>
                <a:cubicBezTo>
                  <a:pt x="1899460" y="1601286"/>
                  <a:pt x="1978458" y="1372903"/>
                  <a:pt x="1978458" y="1127523"/>
                </a:cubicBezTo>
                <a:cubicBezTo>
                  <a:pt x="1978458" y="1069615"/>
                  <a:pt x="1974063" y="1012622"/>
                  <a:pt x="1965611" y="956958"/>
                </a:cubicBezTo>
                <a:cubicBezTo>
                  <a:pt x="1942791" y="891809"/>
                  <a:pt x="1925774" y="824052"/>
                  <a:pt x="1915182" y="754321"/>
                </a:cubicBezTo>
                <a:cubicBezTo>
                  <a:pt x="1906674" y="698613"/>
                  <a:pt x="1902278" y="641665"/>
                  <a:pt x="1902278" y="583757"/>
                </a:cubicBezTo>
                <a:cubicBezTo>
                  <a:pt x="1902278" y="384182"/>
                  <a:pt x="1954542" y="195810"/>
                  <a:pt x="2046079" y="31796"/>
                </a:cubicBezTo>
                <a:cubicBezTo>
                  <a:pt x="2163573" y="22934"/>
                  <a:pt x="2278629" y="12295"/>
                  <a:pt x="2390862" y="0"/>
                </a:cubicBezTo>
                <a:cubicBezTo>
                  <a:pt x="2290171" y="169921"/>
                  <a:pt x="2232247" y="367610"/>
                  <a:pt x="2232247" y="577714"/>
                </a:cubicBezTo>
                <a:cubicBezTo>
                  <a:pt x="2232247" y="635621"/>
                  <a:pt x="2236643" y="692568"/>
                  <a:pt x="2245151" y="748278"/>
                </a:cubicBezTo>
                <a:cubicBezTo>
                  <a:pt x="2255743" y="818009"/>
                  <a:pt x="2272760" y="885766"/>
                  <a:pt x="2295580" y="950913"/>
                </a:cubicBezTo>
                <a:cubicBezTo>
                  <a:pt x="2304032" y="1006577"/>
                  <a:pt x="2308427" y="1063572"/>
                  <a:pt x="2308427" y="1121480"/>
                </a:cubicBezTo>
                <a:cubicBezTo>
                  <a:pt x="2308427" y="1366860"/>
                  <a:pt x="2229429" y="1595243"/>
                  <a:pt x="2095664" y="1782349"/>
                </a:cubicBezTo>
                <a:cubicBezTo>
                  <a:pt x="2054643" y="1839659"/>
                  <a:pt x="2008496" y="1893127"/>
                  <a:pt x="1957896" y="1942011"/>
                </a:cubicBezTo>
                <a:cubicBezTo>
                  <a:pt x="1718112" y="1962512"/>
                  <a:pt x="1470409" y="1973828"/>
                  <a:pt x="1217079" y="1974987"/>
                </a:cubicBezTo>
                <a:cubicBezTo>
                  <a:pt x="1217079" y="1974987"/>
                  <a:pt x="1217079" y="1975088"/>
                  <a:pt x="1217079" y="1975088"/>
                </a:cubicBezTo>
                <a:close/>
                <a:moveTo>
                  <a:pt x="0" y="0"/>
                </a:moveTo>
                <a:cubicBezTo>
                  <a:pt x="257163" y="28173"/>
                  <a:pt x="529147" y="47644"/>
                  <a:pt x="811329" y="56991"/>
                </a:cubicBezTo>
                <a:cubicBezTo>
                  <a:pt x="937440" y="61170"/>
                  <a:pt x="1065601" y="63322"/>
                  <a:pt x="1195429" y="63358"/>
                </a:cubicBezTo>
                <a:cubicBezTo>
                  <a:pt x="1211308" y="63354"/>
                  <a:pt x="1227161" y="63318"/>
                  <a:pt x="1242988" y="63250"/>
                </a:cubicBezTo>
                <a:cubicBezTo>
                  <a:pt x="1118997" y="67288"/>
                  <a:pt x="993034" y="69367"/>
                  <a:pt x="865460" y="69403"/>
                </a:cubicBezTo>
                <a:cubicBezTo>
                  <a:pt x="735632" y="69366"/>
                  <a:pt x="607471" y="67213"/>
                  <a:pt x="481360" y="63034"/>
                </a:cubicBezTo>
                <a:cubicBezTo>
                  <a:pt x="324751" y="57848"/>
                  <a:pt x="171283" y="49542"/>
                  <a:pt x="21746" y="38361"/>
                </a:cubicBezTo>
                <a:cubicBezTo>
                  <a:pt x="14738" y="25424"/>
                  <a:pt x="7487" y="12635"/>
                  <a:pt x="0" y="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12700" cap="flat" cmpd="sng" algn="ctr">
            <a:noFill/>
            <a:prstDash val="solid"/>
            <a:miter lim="800000"/>
          </a:ln>
        </p:spPr>
        <p:txBody>
          <a:bodyPr anchor="ctr"/>
          <a:p>
            <a:pPr algn="ctr">
              <a:defRPr/>
            </a:pPr>
            <a:endParaRPr/>
          </a:p>
        </p:txBody>
      </p:sp>
      <p:sp>
        <p:nvSpPr>
          <p:cNvPr id="70328987" name="!!button background"/>
          <p:cNvSpPr/>
          <p:nvPr/>
        </p:nvSpPr>
        <p:spPr bwMode="auto">
          <a:xfrm rot="0" flipH="0" flipV="0">
            <a:off x="1444752" y="2267712"/>
            <a:ext cx="9300314" cy="2331037"/>
          </a:xfrm>
          <a:prstGeom prst="roundRect">
            <a:avLst>
              <a:gd name="adj" fmla="val 50000"/>
            </a:avLst>
          </a:prstGeom>
          <a:solidFill>
            <a:schemeClr val="bg1">
              <a:alpha val="19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97642602" name="!!button text"/>
          <p:cNvSpPr/>
          <p:nvPr/>
        </p:nvSpPr>
        <p:spPr bwMode="auto">
          <a:xfrm rot="0" flipH="0" flipV="0">
            <a:off x="2121407" y="2487168"/>
            <a:ext cx="6457949" cy="1885949"/>
          </a:xfrm>
          <a:prstGeom prst="roundRect">
            <a:avLst>
              <a:gd name="adj" fmla="val 50000"/>
            </a:avLst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r>
              <a:rPr lang="en-CA" sz="12000" b="0">
                <a:solidFill>
                  <a:srgbClr val="FFFFFF"/>
                </a:solidFill>
                <a:latin typeface="Bauhaus 93"/>
                <a:ea typeface="Bauhaus 93"/>
                <a:cs typeface="Bauhaus 93"/>
              </a:rPr>
              <a:t>PLANTS</a:t>
            </a:r>
            <a:endParaRPr b="0"/>
          </a:p>
        </p:txBody>
      </p:sp>
      <p:sp>
        <p:nvSpPr>
          <p:cNvPr id="27412648" name="!!button icon"/>
          <p:cNvSpPr/>
          <p:nvPr/>
        </p:nvSpPr>
        <p:spPr bwMode="auto">
          <a:xfrm rot="0" flipH="0" flipV="0">
            <a:off x="8577072" y="2487168"/>
            <a:ext cx="1885949" cy="1885948"/>
          </a:xfrm>
          <a:custGeom>
            <a:avLst/>
            <a:gdLst/>
            <a:ahLst/>
            <a:cxnLst/>
            <a:rect l="0" t="0" r="r" b="b"/>
            <a:pathLst>
              <a:path w="1885950" h="1885949" fill="norm" stroke="1" extrusionOk="0">
                <a:moveTo>
                  <a:pt x="0" y="942974"/>
                </a:moveTo>
                <a:cubicBezTo>
                  <a:pt x="0" y="425673"/>
                  <a:pt x="425675" y="0"/>
                  <a:pt x="942974" y="0"/>
                </a:cubicBezTo>
                <a:cubicBezTo>
                  <a:pt x="1460275" y="0"/>
                  <a:pt x="1885949" y="425674"/>
                  <a:pt x="1885949" y="942974"/>
                </a:cubicBezTo>
                <a:cubicBezTo>
                  <a:pt x="1885949" y="1460275"/>
                  <a:pt x="1460275" y="1885949"/>
                  <a:pt x="942974" y="1885949"/>
                </a:cubicBezTo>
                <a:cubicBezTo>
                  <a:pt x="425675" y="1885949"/>
                  <a:pt x="0" y="1460275"/>
                  <a:pt x="0" y="942975"/>
                </a:cubicBezTo>
                <a:cubicBezTo>
                  <a:pt x="0" y="942975"/>
                  <a:pt x="0" y="942974"/>
                  <a:pt x="0" y="942974"/>
                </a:cubicBezTo>
                <a:close/>
                <a:moveTo>
                  <a:pt x="605698" y="1495425"/>
                </a:moveTo>
                <a:cubicBezTo>
                  <a:pt x="605698" y="1495425"/>
                  <a:pt x="1501048" y="942975"/>
                  <a:pt x="1501048" y="942975"/>
                </a:cubicBezTo>
                <a:cubicBezTo>
                  <a:pt x="1501048" y="942975"/>
                  <a:pt x="605698" y="390525"/>
                  <a:pt x="605698" y="390525"/>
                </a:cubicBezTo>
                <a:cubicBezTo>
                  <a:pt x="605698" y="390525"/>
                  <a:pt x="605698" y="1495425"/>
                  <a:pt x="605698" y="1495425"/>
                </a:cubicBezTo>
                <a:close/>
              </a:path>
            </a:pathLst>
          </a:custGeom>
          <a:solidFill>
            <a:srgbClr val="FFFFFF"/>
          </a:solidFill>
          <a:ln w="12700" cap="flat" cmpd="sng" algn="ctr">
            <a:noFill/>
            <a:prstDash val="solid"/>
            <a:miter lim="800000"/>
          </a:ln>
        </p:spPr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fast" p14:dur="500" advClick="1">
        <p14:warp dir="out"/>
      </p:transition>
    </mc:Choice>
    <mc:Fallback>
      <p:transition spd="fast" advClick="1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blipFill rotWithShape="1">
          <a:blip r:embed="rId3"/>
          <a:tile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40267476" name=""/>
          <p:cNvSpPr/>
          <p:nvPr/>
        </p:nvSpPr>
        <p:spPr bwMode="auto">
          <a:xfrm rot="0" flipH="0" flipV="0">
            <a:off x="4411015" y="2331438"/>
            <a:ext cx="3370937" cy="258253"/>
          </a:xfrm>
          <a:prstGeom prst="ellipse">
            <a:avLst/>
          </a:prstGeom>
          <a:gradFill>
            <a:gsLst>
              <a:gs pos="0">
                <a:srgbClr val="CECECE"/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2320156" name=""/>
          <p:cNvSpPr/>
          <p:nvPr/>
        </p:nvSpPr>
        <p:spPr bwMode="auto">
          <a:xfrm rot="0" flipH="0" flipV="0">
            <a:off x="4787848" y="2379755"/>
            <a:ext cx="2617273" cy="169672"/>
          </a:xfrm>
          <a:custGeom>
            <a:avLst/>
            <a:gdLst/>
            <a:ahLst/>
            <a:cxnLst/>
            <a:rect l="0" t="0" r="r" b="b"/>
            <a:pathLst>
              <a:path w="1866030" h="120972" fill="norm" stroke="1" extrusionOk="0">
                <a:moveTo>
                  <a:pt x="140403" y="57613"/>
                </a:moveTo>
                <a:cubicBezTo>
                  <a:pt x="202385" y="57613"/>
                  <a:pt x="259505" y="70864"/>
                  <a:pt x="303915" y="92762"/>
                </a:cubicBezTo>
                <a:cubicBezTo>
                  <a:pt x="348324" y="70864"/>
                  <a:pt x="405444" y="57613"/>
                  <a:pt x="467427" y="57613"/>
                </a:cubicBezTo>
                <a:cubicBezTo>
                  <a:pt x="468909" y="57613"/>
                  <a:pt x="470391" y="57620"/>
                  <a:pt x="471869" y="57635"/>
                </a:cubicBezTo>
                <a:cubicBezTo>
                  <a:pt x="518052" y="30907"/>
                  <a:pt x="581317" y="14319"/>
                  <a:pt x="650670" y="14319"/>
                </a:cubicBezTo>
                <a:cubicBezTo>
                  <a:pt x="723358" y="14319"/>
                  <a:pt x="789361" y="32543"/>
                  <a:pt x="836016" y="61564"/>
                </a:cubicBezTo>
                <a:cubicBezTo>
                  <a:pt x="854665" y="58980"/>
                  <a:pt x="874076" y="57613"/>
                  <a:pt x="893989" y="57613"/>
                </a:cubicBezTo>
                <a:cubicBezTo>
                  <a:pt x="955664" y="57613"/>
                  <a:pt x="1012526" y="70733"/>
                  <a:pt x="1056840" y="92436"/>
                </a:cubicBezTo>
                <a:cubicBezTo>
                  <a:pt x="1066593" y="87929"/>
                  <a:pt x="1076911" y="83828"/>
                  <a:pt x="1087717" y="80177"/>
                </a:cubicBezTo>
                <a:cubicBezTo>
                  <a:pt x="1130681" y="32666"/>
                  <a:pt x="1216015" y="0"/>
                  <a:pt x="1313336" y="0"/>
                </a:cubicBezTo>
                <a:cubicBezTo>
                  <a:pt x="1394757" y="0"/>
                  <a:pt x="1467788" y="22865"/>
                  <a:pt x="1514636" y="58157"/>
                </a:cubicBezTo>
                <a:cubicBezTo>
                  <a:pt x="1521796" y="57798"/>
                  <a:pt x="1529035" y="57613"/>
                  <a:pt x="1536343" y="57613"/>
                </a:cubicBezTo>
                <a:cubicBezTo>
                  <a:pt x="1569443" y="57613"/>
                  <a:pt x="1601159" y="61393"/>
                  <a:pt x="1630292" y="68249"/>
                </a:cubicBezTo>
                <a:cubicBezTo>
                  <a:pt x="1659424" y="61393"/>
                  <a:pt x="1691139" y="57613"/>
                  <a:pt x="1724241" y="57613"/>
                </a:cubicBezTo>
                <a:cubicBezTo>
                  <a:pt x="1776536" y="57613"/>
                  <a:pt x="1825371" y="67045"/>
                  <a:pt x="1866029" y="83145"/>
                </a:cubicBezTo>
                <a:cubicBezTo>
                  <a:pt x="1689511" y="97793"/>
                  <a:pt x="1507183" y="108417"/>
                  <a:pt x="1320386" y="114604"/>
                </a:cubicBezTo>
                <a:cubicBezTo>
                  <a:pt x="1194274" y="118783"/>
                  <a:pt x="1066113" y="120936"/>
                  <a:pt x="936284" y="120971"/>
                </a:cubicBezTo>
                <a:cubicBezTo>
                  <a:pt x="806456" y="120936"/>
                  <a:pt x="678295" y="118783"/>
                  <a:pt x="552183" y="114604"/>
                </a:cubicBezTo>
                <a:cubicBezTo>
                  <a:pt x="363079" y="108341"/>
                  <a:pt x="178554" y="97530"/>
                  <a:pt x="0" y="82601"/>
                </a:cubicBezTo>
                <a:cubicBezTo>
                  <a:pt x="40380" y="66833"/>
                  <a:pt x="88700" y="57613"/>
                  <a:pt x="140403" y="57613"/>
                </a:cubicBezTo>
                <a:close/>
              </a:path>
            </a:pathLst>
          </a:custGeom>
          <a:solidFill>
            <a:srgbClr val="755544">
              <a:alpha val="99999"/>
            </a:srgbClr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960649802" name=""/>
          <p:cNvSpPr/>
          <p:nvPr/>
        </p:nvSpPr>
        <p:spPr bwMode="auto">
          <a:xfrm rot="0" flipH="0" flipV="0">
            <a:off x="4950952" y="2375730"/>
            <a:ext cx="2454167" cy="169671"/>
          </a:xfrm>
          <a:custGeom>
            <a:avLst/>
            <a:gdLst/>
            <a:ahLst/>
            <a:cxnLst/>
            <a:rect l="0" t="0" r="r" b="b"/>
            <a:pathLst>
              <a:path w="1749740" h="120971" fill="norm" stroke="1" extrusionOk="0">
                <a:moveTo>
                  <a:pt x="24114" y="57613"/>
                </a:moveTo>
                <a:cubicBezTo>
                  <a:pt x="75388" y="57613"/>
                  <a:pt x="123335" y="66681"/>
                  <a:pt x="163512" y="82210"/>
                </a:cubicBezTo>
                <a:cubicBezTo>
                  <a:pt x="155121" y="85453"/>
                  <a:pt x="147070" y="88978"/>
                  <a:pt x="139398" y="92762"/>
                </a:cubicBezTo>
                <a:cubicBezTo>
                  <a:pt x="100811" y="73735"/>
                  <a:pt x="52629" y="61236"/>
                  <a:pt x="0" y="58286"/>
                </a:cubicBezTo>
                <a:cubicBezTo>
                  <a:pt x="7942" y="57840"/>
                  <a:pt x="15986" y="57613"/>
                  <a:pt x="24114" y="57613"/>
                </a:cubicBezTo>
                <a:close/>
                <a:moveTo>
                  <a:pt x="534381" y="14319"/>
                </a:moveTo>
                <a:cubicBezTo>
                  <a:pt x="603962" y="14319"/>
                  <a:pt x="667417" y="31018"/>
                  <a:pt x="713639" y="57902"/>
                </a:cubicBezTo>
                <a:cubicBezTo>
                  <a:pt x="699251" y="58429"/>
                  <a:pt x="685170" y="59669"/>
                  <a:pt x="671499" y="61564"/>
                </a:cubicBezTo>
                <a:cubicBezTo>
                  <a:pt x="630060" y="35787"/>
                  <a:pt x="573358" y="18529"/>
                  <a:pt x="510266" y="14992"/>
                </a:cubicBezTo>
                <a:cubicBezTo>
                  <a:pt x="518209" y="14546"/>
                  <a:pt x="526253" y="14319"/>
                  <a:pt x="534381" y="14319"/>
                </a:cubicBezTo>
                <a:close/>
                <a:moveTo>
                  <a:pt x="777700" y="57613"/>
                </a:moveTo>
                <a:cubicBezTo>
                  <a:pt x="829028" y="57613"/>
                  <a:pt x="877023" y="66700"/>
                  <a:pt x="917225" y="82259"/>
                </a:cubicBezTo>
                <a:cubicBezTo>
                  <a:pt x="908578" y="85366"/>
                  <a:pt x="900263" y="88766"/>
                  <a:pt x="892323" y="92436"/>
                </a:cubicBezTo>
                <a:cubicBezTo>
                  <a:pt x="853848" y="73592"/>
                  <a:pt x="805914" y="61219"/>
                  <a:pt x="753584" y="58286"/>
                </a:cubicBezTo>
                <a:cubicBezTo>
                  <a:pt x="761527" y="57840"/>
                  <a:pt x="769572" y="57613"/>
                  <a:pt x="777700" y="57613"/>
                </a:cubicBezTo>
                <a:close/>
                <a:moveTo>
                  <a:pt x="1197047" y="0"/>
                </a:moveTo>
                <a:cubicBezTo>
                  <a:pt x="1278468" y="0"/>
                  <a:pt x="1351499" y="22865"/>
                  <a:pt x="1398347" y="58157"/>
                </a:cubicBezTo>
                <a:cubicBezTo>
                  <a:pt x="1405507" y="57798"/>
                  <a:pt x="1412746" y="57613"/>
                  <a:pt x="1420054" y="57613"/>
                </a:cubicBezTo>
                <a:cubicBezTo>
                  <a:pt x="1444226" y="57613"/>
                  <a:pt x="1467660" y="59628"/>
                  <a:pt x="1489888" y="63386"/>
                </a:cubicBezTo>
                <a:cubicBezTo>
                  <a:pt x="1481678" y="64774"/>
                  <a:pt x="1473633" y="66399"/>
                  <a:pt x="1465775" y="68248"/>
                </a:cubicBezTo>
                <a:cubicBezTo>
                  <a:pt x="1436642" y="61393"/>
                  <a:pt x="1404926" y="57613"/>
                  <a:pt x="1371826" y="57613"/>
                </a:cubicBezTo>
                <a:cubicBezTo>
                  <a:pt x="1364518" y="57613"/>
                  <a:pt x="1357279" y="57798"/>
                  <a:pt x="1350119" y="58157"/>
                </a:cubicBezTo>
                <a:cubicBezTo>
                  <a:pt x="1307947" y="26387"/>
                  <a:pt x="1244559" y="4688"/>
                  <a:pt x="1172933" y="673"/>
                </a:cubicBezTo>
                <a:cubicBezTo>
                  <a:pt x="1180875" y="227"/>
                  <a:pt x="1188919" y="0"/>
                  <a:pt x="1197047" y="0"/>
                </a:cubicBezTo>
                <a:close/>
                <a:moveTo>
                  <a:pt x="1607952" y="57613"/>
                </a:moveTo>
                <a:cubicBezTo>
                  <a:pt x="1660247" y="57613"/>
                  <a:pt x="1709082" y="67045"/>
                  <a:pt x="1749740" y="83145"/>
                </a:cubicBezTo>
                <a:cubicBezTo>
                  <a:pt x="1573222" y="97793"/>
                  <a:pt x="1390894" y="108417"/>
                  <a:pt x="1204097" y="114604"/>
                </a:cubicBezTo>
                <a:cubicBezTo>
                  <a:pt x="1077985" y="118783"/>
                  <a:pt x="949824" y="120936"/>
                  <a:pt x="819995" y="120971"/>
                </a:cubicBezTo>
                <a:cubicBezTo>
                  <a:pt x="811950" y="120968"/>
                  <a:pt x="803912" y="120958"/>
                  <a:pt x="795881" y="120940"/>
                </a:cubicBezTo>
                <a:cubicBezTo>
                  <a:pt x="917470" y="120661"/>
                  <a:pt x="1037571" y="118524"/>
                  <a:pt x="1155869" y="114604"/>
                </a:cubicBezTo>
                <a:cubicBezTo>
                  <a:pt x="1342666" y="108417"/>
                  <a:pt x="1524994" y="97793"/>
                  <a:pt x="1701512" y="83145"/>
                </a:cubicBezTo>
                <a:cubicBezTo>
                  <a:pt x="1667173" y="69547"/>
                  <a:pt x="1627001" y="60705"/>
                  <a:pt x="1583839" y="58286"/>
                </a:cubicBezTo>
                <a:cubicBezTo>
                  <a:pt x="1591781" y="57840"/>
                  <a:pt x="1599825" y="57613"/>
                  <a:pt x="1607952" y="5761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423488707" name=""/>
          <p:cNvSpPr/>
          <p:nvPr/>
        </p:nvSpPr>
        <p:spPr bwMode="auto">
          <a:xfrm rot="1924315" flipH="0" flipV="0">
            <a:off x="5242044" y="1307993"/>
            <a:ext cx="698764" cy="404672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3B542F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886406553" name=""/>
          <p:cNvSpPr/>
          <p:nvPr/>
        </p:nvSpPr>
        <p:spPr bwMode="auto">
          <a:xfrm rot="3612082" flipH="0" flipV="0">
            <a:off x="5405166" y="951019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129663792" name=""/>
          <p:cNvSpPr/>
          <p:nvPr/>
        </p:nvSpPr>
        <p:spPr bwMode="auto">
          <a:xfrm rot="8895380" flipH="0" flipV="0">
            <a:off x="5772371" y="1164772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93253594" name=""/>
          <p:cNvSpPr/>
          <p:nvPr/>
        </p:nvSpPr>
        <p:spPr bwMode="auto">
          <a:xfrm rot="6841730" flipH="0" flipV="0">
            <a:off x="6292284" y="1184538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910434164" name=""/>
          <p:cNvSpPr/>
          <p:nvPr/>
        </p:nvSpPr>
        <p:spPr bwMode="auto">
          <a:xfrm rot="9330705" flipH="0" flipV="0">
            <a:off x="6491342" y="1481346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3B542F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397411104" name=""/>
          <p:cNvSpPr/>
          <p:nvPr/>
        </p:nvSpPr>
        <p:spPr bwMode="auto">
          <a:xfrm rot="3147232" flipH="0" flipV="0">
            <a:off x="5019103" y="1674367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792705962" name=""/>
          <p:cNvSpPr/>
          <p:nvPr/>
        </p:nvSpPr>
        <p:spPr bwMode="auto">
          <a:xfrm rot="8421698" flipH="0" flipV="0">
            <a:off x="6514932" y="1856505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231819736" name=""/>
          <p:cNvSpPr/>
          <p:nvPr/>
        </p:nvSpPr>
        <p:spPr bwMode="auto">
          <a:xfrm rot="0" flipH="0" flipV="0">
            <a:off x="5218423" y="1354721"/>
            <a:ext cx="1632613" cy="1212804"/>
          </a:xfrm>
          <a:custGeom>
            <a:avLst/>
            <a:gdLst/>
            <a:ahLst/>
            <a:cxnLst/>
            <a:rect l="l" t="t" r="r" b="b"/>
            <a:pathLst>
              <a:path w="43200" h="43200" fill="norm" stroke="1" extrusionOk="0">
                <a:moveTo>
                  <a:pt x="5529" y="27114"/>
                </a:moveTo>
                <a:cubicBezTo>
                  <a:pt x="6437" y="23182"/>
                  <a:pt x="4375" y="18092"/>
                  <a:pt x="5676" y="15416"/>
                </a:cubicBezTo>
                <a:cubicBezTo>
                  <a:pt x="6978" y="12739"/>
                  <a:pt x="12231" y="13169"/>
                  <a:pt x="13336" y="11054"/>
                </a:cubicBezTo>
                <a:cubicBezTo>
                  <a:pt x="14440" y="8939"/>
                  <a:pt x="10979" y="4345"/>
                  <a:pt x="12305" y="2726"/>
                </a:cubicBezTo>
                <a:cubicBezTo>
                  <a:pt x="13630" y="1107"/>
                  <a:pt x="18172" y="1734"/>
                  <a:pt x="21290" y="1338"/>
                </a:cubicBezTo>
                <a:cubicBezTo>
                  <a:pt x="24407" y="941"/>
                  <a:pt x="28384" y="-677"/>
                  <a:pt x="31011" y="346"/>
                </a:cubicBezTo>
                <a:cubicBezTo>
                  <a:pt x="33638" y="1371"/>
                  <a:pt x="35700" y="4180"/>
                  <a:pt x="37050" y="7485"/>
                </a:cubicBezTo>
                <a:cubicBezTo>
                  <a:pt x="38400" y="10789"/>
                  <a:pt x="38106" y="16473"/>
                  <a:pt x="39112" y="20174"/>
                </a:cubicBezTo>
                <a:cubicBezTo>
                  <a:pt x="40119" y="23876"/>
                  <a:pt x="43531" y="26354"/>
                  <a:pt x="43089" y="29692"/>
                </a:cubicBezTo>
                <a:cubicBezTo>
                  <a:pt x="42647" y="33029"/>
                  <a:pt x="39971" y="38746"/>
                  <a:pt x="36461" y="40201"/>
                </a:cubicBezTo>
                <a:cubicBezTo>
                  <a:pt x="32950" y="41655"/>
                  <a:pt x="26199" y="37920"/>
                  <a:pt x="22026" y="38416"/>
                </a:cubicBezTo>
                <a:cubicBezTo>
                  <a:pt x="17853" y="38912"/>
                  <a:pt x="15054" y="43076"/>
                  <a:pt x="11421" y="43175"/>
                </a:cubicBezTo>
                <a:cubicBezTo>
                  <a:pt x="7788" y="43274"/>
                  <a:pt x="1135" y="41754"/>
                  <a:pt x="227" y="39011"/>
                </a:cubicBezTo>
                <a:cubicBezTo>
                  <a:pt x="-681" y="36268"/>
                  <a:pt x="4621" y="31047"/>
                  <a:pt x="5529" y="2711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6453787" name=""/>
          <p:cNvSpPr/>
          <p:nvPr/>
        </p:nvSpPr>
        <p:spPr bwMode="auto">
          <a:xfrm rot="2344551" flipH="0" flipV="0">
            <a:off x="4970026" y="2114963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462426802" name=""/>
          <p:cNvSpPr/>
          <p:nvPr/>
        </p:nvSpPr>
        <p:spPr bwMode="auto">
          <a:xfrm rot="9918627" flipH="0" flipV="0">
            <a:off x="6483835" y="2158934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414615784" name=""/>
          <p:cNvSpPr/>
          <p:nvPr/>
        </p:nvSpPr>
        <p:spPr bwMode="auto">
          <a:xfrm rot="4676610" flipH="0" flipV="0">
            <a:off x="5913375" y="949336"/>
            <a:ext cx="380758" cy="220506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2139852243" name=""/>
          <p:cNvSpPr/>
          <p:nvPr/>
        </p:nvSpPr>
        <p:spPr bwMode="auto">
          <a:xfrm rot="7674151" flipH="0" flipV="0">
            <a:off x="6148438" y="983458"/>
            <a:ext cx="380758" cy="220505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251055305" name=""/>
          <p:cNvSpPr/>
          <p:nvPr/>
        </p:nvSpPr>
        <p:spPr bwMode="auto">
          <a:xfrm rot="7674151" flipH="0" flipV="0">
            <a:off x="6828157" y="1303525"/>
            <a:ext cx="380758" cy="220505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781937346" name=""/>
          <p:cNvSpPr/>
          <p:nvPr/>
        </p:nvSpPr>
        <p:spPr bwMode="auto">
          <a:xfrm rot="9711811" flipH="0" flipV="0">
            <a:off x="7001105" y="2124556"/>
            <a:ext cx="380758" cy="220505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3B542F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50136708" name=""/>
          <p:cNvSpPr/>
          <p:nvPr/>
        </p:nvSpPr>
        <p:spPr bwMode="auto">
          <a:xfrm rot="5400000" flipH="0" flipV="0">
            <a:off x="5417451" y="1302868"/>
            <a:ext cx="380758" cy="220505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421982086" name=""/>
          <p:cNvSpPr/>
          <p:nvPr/>
        </p:nvSpPr>
        <p:spPr bwMode="auto">
          <a:xfrm rot="20878730" flipH="0" flipV="0">
            <a:off x="4933220" y="2202017"/>
            <a:ext cx="380758" cy="220505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3B542F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551277249" name=""/>
          <p:cNvSpPr/>
          <p:nvPr/>
        </p:nvSpPr>
        <p:spPr bwMode="auto">
          <a:xfrm rot="20878730" flipH="0" flipV="0">
            <a:off x="5439763" y="1638072"/>
            <a:ext cx="380758" cy="220505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2097790860" name=""/>
          <p:cNvSpPr/>
          <p:nvPr/>
        </p:nvSpPr>
        <p:spPr bwMode="auto">
          <a:xfrm rot="7572379" flipH="0" flipV="0">
            <a:off x="5899829" y="1452762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1395934721" name=""/>
          <p:cNvSpPr/>
          <p:nvPr/>
        </p:nvSpPr>
        <p:spPr bwMode="auto">
          <a:xfrm rot="2009783" flipH="0" flipV="0">
            <a:off x="5292720" y="2189953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703274488" name=""/>
          <p:cNvSpPr/>
          <p:nvPr/>
        </p:nvSpPr>
        <p:spPr bwMode="auto">
          <a:xfrm rot="8095883" flipH="0" flipV="0">
            <a:off x="6600682" y="2162363"/>
            <a:ext cx="490666" cy="284157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3200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1050571726" name=""/>
          <p:cNvSpPr/>
          <p:nvPr/>
        </p:nvSpPr>
        <p:spPr bwMode="auto">
          <a:xfrm rot="8095883" flipH="0" flipV="0">
            <a:off x="6553848" y="1642734"/>
            <a:ext cx="490664" cy="284157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1787994054" name=""/>
          <p:cNvSpPr/>
          <p:nvPr/>
        </p:nvSpPr>
        <p:spPr bwMode="auto">
          <a:xfrm rot="2194938" flipH="0" flipV="0">
            <a:off x="5192255" y="1727852"/>
            <a:ext cx="490664" cy="284157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69681560" name=""/>
          <p:cNvSpPr/>
          <p:nvPr/>
        </p:nvSpPr>
        <p:spPr bwMode="auto">
          <a:xfrm rot="10800000" flipH="0" flipV="0">
            <a:off x="5868127" y="2312272"/>
            <a:ext cx="584304" cy="338386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588363079" name=""/>
          <p:cNvSpPr/>
          <p:nvPr/>
        </p:nvSpPr>
        <p:spPr bwMode="auto">
          <a:xfrm rot="8896130" flipH="0" flipV="0">
            <a:off x="6334818" y="2235206"/>
            <a:ext cx="698761" cy="404669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2050649777" name=""/>
          <p:cNvSpPr/>
          <p:nvPr/>
        </p:nvSpPr>
        <p:spPr bwMode="auto">
          <a:xfrm rot="3599997" flipH="0" flipV="0">
            <a:off x="5407121" y="1853680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1408620878" name=""/>
          <p:cNvSpPr/>
          <p:nvPr/>
        </p:nvSpPr>
        <p:spPr bwMode="auto">
          <a:xfrm rot="7572379" flipH="0" flipV="0">
            <a:off x="5899829" y="1452762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1917153601" name=""/>
          <p:cNvSpPr/>
          <p:nvPr/>
        </p:nvSpPr>
        <p:spPr bwMode="auto">
          <a:xfrm rot="7199995" flipH="0" flipV="0">
            <a:off x="6206635" y="1887662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1191711236" name=""/>
          <p:cNvSpPr/>
          <p:nvPr/>
        </p:nvSpPr>
        <p:spPr bwMode="auto">
          <a:xfrm rot="7707247" flipH="0" flipV="0">
            <a:off x="6359506" y="1285233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3200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1542843653" name=""/>
          <p:cNvSpPr/>
          <p:nvPr/>
        </p:nvSpPr>
        <p:spPr bwMode="auto">
          <a:xfrm rot="2009783" flipH="0" flipV="0">
            <a:off x="5292720" y="2189953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678393241" name=""/>
          <p:cNvSpPr/>
          <p:nvPr/>
        </p:nvSpPr>
        <p:spPr bwMode="auto">
          <a:xfrm rot="3409661" flipH="0" flipV="0">
            <a:off x="5866009" y="1947586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3200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751764344" name=""/>
          <p:cNvSpPr/>
          <p:nvPr/>
        </p:nvSpPr>
        <p:spPr bwMode="auto">
          <a:xfrm rot="8095883" flipH="0" flipV="0">
            <a:off x="6600682" y="2162363"/>
            <a:ext cx="490666" cy="284157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3200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529922240" name=""/>
          <p:cNvSpPr/>
          <p:nvPr/>
        </p:nvSpPr>
        <p:spPr bwMode="auto">
          <a:xfrm rot="4252481" flipH="0" flipV="0">
            <a:off x="5861090" y="1128843"/>
            <a:ext cx="490664" cy="284157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3200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1438459948" name=""/>
          <p:cNvSpPr/>
          <p:nvPr/>
        </p:nvSpPr>
        <p:spPr bwMode="auto">
          <a:xfrm rot="2194938" flipH="0" flipV="0">
            <a:off x="5192255" y="1727852"/>
            <a:ext cx="490664" cy="284157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939952684" name=""/>
          <p:cNvSpPr/>
          <p:nvPr/>
        </p:nvSpPr>
        <p:spPr bwMode="auto">
          <a:xfrm rot="0" flipH="0" flipV="0">
            <a:off x="4579151" y="2488588"/>
            <a:ext cx="3184290" cy="2753281"/>
          </a:xfrm>
          <a:custGeom>
            <a:avLst/>
            <a:gdLst/>
            <a:ahLst/>
            <a:cxnLst/>
            <a:rect l="0" t="0" r="r" b="b"/>
            <a:pathLst>
              <a:path w="2270294" h="1963000" fill="norm" stroke="1" extrusionOk="0">
                <a:moveTo>
                  <a:pt x="426072" y="1930221"/>
                </a:moveTo>
                <a:cubicBezTo>
                  <a:pt x="375474" y="1881337"/>
                  <a:pt x="329326" y="1827869"/>
                  <a:pt x="288305" y="1770559"/>
                </a:cubicBezTo>
                <a:cubicBezTo>
                  <a:pt x="154541" y="1583453"/>
                  <a:pt x="75541" y="1355070"/>
                  <a:pt x="75541" y="1109690"/>
                </a:cubicBezTo>
                <a:cubicBezTo>
                  <a:pt x="75541" y="1051782"/>
                  <a:pt x="79936" y="994787"/>
                  <a:pt x="88390" y="939123"/>
                </a:cubicBezTo>
                <a:cubicBezTo>
                  <a:pt x="111210" y="873976"/>
                  <a:pt x="128227" y="806219"/>
                  <a:pt x="138819" y="736488"/>
                </a:cubicBezTo>
                <a:cubicBezTo>
                  <a:pt x="147327" y="680778"/>
                  <a:pt x="151721" y="623831"/>
                  <a:pt x="151721" y="565924"/>
                </a:cubicBezTo>
                <a:cubicBezTo>
                  <a:pt x="151721" y="360660"/>
                  <a:pt x="96437" y="167248"/>
                  <a:pt x="0" y="0"/>
                </a:cubicBezTo>
                <a:cubicBezTo>
                  <a:pt x="53694" y="5259"/>
                  <a:pt x="107986" y="10141"/>
                  <a:pt x="162835" y="14636"/>
                </a:cubicBezTo>
                <a:cubicBezTo>
                  <a:pt x="254139" y="178491"/>
                  <a:pt x="306260" y="366621"/>
                  <a:pt x="306260" y="565924"/>
                </a:cubicBezTo>
                <a:cubicBezTo>
                  <a:pt x="306260" y="623831"/>
                  <a:pt x="301865" y="680778"/>
                  <a:pt x="293357" y="736488"/>
                </a:cubicBezTo>
                <a:cubicBezTo>
                  <a:pt x="282765" y="806219"/>
                  <a:pt x="265748" y="873976"/>
                  <a:pt x="242928" y="939123"/>
                </a:cubicBezTo>
                <a:cubicBezTo>
                  <a:pt x="234476" y="994787"/>
                  <a:pt x="230080" y="1051782"/>
                  <a:pt x="230080" y="1109690"/>
                </a:cubicBezTo>
                <a:cubicBezTo>
                  <a:pt x="230080" y="1355070"/>
                  <a:pt x="309079" y="1583453"/>
                  <a:pt x="442844" y="1770559"/>
                </a:cubicBezTo>
                <a:cubicBezTo>
                  <a:pt x="483864" y="1827869"/>
                  <a:pt x="530013" y="1881337"/>
                  <a:pt x="580611" y="1930221"/>
                </a:cubicBezTo>
                <a:cubicBezTo>
                  <a:pt x="785894" y="1947772"/>
                  <a:pt x="996979" y="1958591"/>
                  <a:pt x="1212432" y="1962069"/>
                </a:cubicBezTo>
                <a:cubicBezTo>
                  <a:pt x="1186752" y="1962484"/>
                  <a:pt x="1161010" y="1962794"/>
                  <a:pt x="1135209" y="1962999"/>
                </a:cubicBezTo>
                <a:cubicBezTo>
                  <a:pt x="892901" y="1961077"/>
                  <a:pt x="655851" y="1949867"/>
                  <a:pt x="426072" y="1930221"/>
                </a:cubicBezTo>
                <a:close/>
                <a:moveTo>
                  <a:pt x="1572639" y="45200"/>
                </a:moveTo>
                <a:cubicBezTo>
                  <a:pt x="1813584" y="37220"/>
                  <a:pt x="2047095" y="21858"/>
                  <a:pt x="2270293" y="0"/>
                </a:cubicBezTo>
                <a:cubicBezTo>
                  <a:pt x="2267493" y="4856"/>
                  <a:pt x="2264727" y="9735"/>
                  <a:pt x="2261997" y="14635"/>
                </a:cubicBezTo>
                <a:cubicBezTo>
                  <a:pt x="2088852" y="28822"/>
                  <a:pt x="1910159" y="39140"/>
                  <a:pt x="1727179" y="45200"/>
                </a:cubicBezTo>
                <a:cubicBezTo>
                  <a:pt x="1601067" y="49379"/>
                  <a:pt x="1472906" y="51532"/>
                  <a:pt x="1343077" y="51568"/>
                </a:cubicBezTo>
                <a:cubicBezTo>
                  <a:pt x="1317253" y="51561"/>
                  <a:pt x="1291496" y="51470"/>
                  <a:pt x="1265807" y="51296"/>
                </a:cubicBezTo>
                <a:cubicBezTo>
                  <a:pt x="1369269" y="50596"/>
                  <a:pt x="1471612" y="48548"/>
                  <a:pt x="1572639" y="45200"/>
                </a:cubicBezTo>
                <a:close/>
              </a:path>
            </a:pathLst>
          </a:custGeom>
          <a:solidFill>
            <a:schemeClr val="bg1">
              <a:alpha val="13999"/>
            </a:schemeClr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287178949" name=""/>
          <p:cNvSpPr/>
          <p:nvPr/>
        </p:nvSpPr>
        <p:spPr bwMode="auto">
          <a:xfrm rot="3612082" flipH="0" flipV="0">
            <a:off x="5405166" y="832842"/>
            <a:ext cx="698761" cy="404669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766657346" name=""/>
          <p:cNvSpPr/>
          <p:nvPr/>
        </p:nvSpPr>
        <p:spPr bwMode="auto">
          <a:xfrm rot="4383043" flipH="0" flipV="0">
            <a:off x="5331466" y="1087295"/>
            <a:ext cx="698761" cy="404669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242486911" name=""/>
          <p:cNvSpPr/>
          <p:nvPr/>
        </p:nvSpPr>
        <p:spPr bwMode="auto">
          <a:xfrm rot="4383043" flipH="0" flipV="0">
            <a:off x="5553849" y="1444521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523222675" name=""/>
          <p:cNvSpPr/>
          <p:nvPr/>
        </p:nvSpPr>
        <p:spPr bwMode="auto">
          <a:xfrm rot="4383043" flipH="0" flipV="0">
            <a:off x="5553849" y="1444521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1370171022" name=""/>
          <p:cNvSpPr/>
          <p:nvPr/>
        </p:nvSpPr>
        <p:spPr bwMode="auto">
          <a:xfrm rot="0" flipH="0" flipV="0">
            <a:off x="8172447" y="424273"/>
            <a:ext cx="3657600" cy="523047"/>
          </a:xfrm>
          <a:prstGeom prst="roundRect">
            <a:avLst>
              <a:gd name="adj" fmla="val 50000"/>
            </a:avLst>
          </a:prstGeom>
          <a:noFill/>
          <a:ln w="127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3212595" name=""/>
          <p:cNvSpPr/>
          <p:nvPr/>
        </p:nvSpPr>
        <p:spPr bwMode="auto">
          <a:xfrm rot="0" flipH="0" flipV="0">
            <a:off x="8211897" y="461074"/>
            <a:ext cx="1789347" cy="44944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r>
              <a:rPr lang="en-CA" sz="2600" b="1">
                <a:solidFill>
                  <a:srgbClr val="404040"/>
                </a:solidFill>
                <a:latin typeface="Bauhaus 93"/>
                <a:ea typeface="Bauhaus 93"/>
                <a:cs typeface="Bauhaus 93"/>
              </a:rPr>
              <a:t>LIGHT</a:t>
            </a:r>
            <a:endParaRPr/>
          </a:p>
        </p:txBody>
      </p:sp>
      <p:sp>
        <p:nvSpPr>
          <p:cNvPr id="872274420" name=""/>
          <p:cNvSpPr/>
          <p:nvPr/>
        </p:nvSpPr>
        <p:spPr bwMode="auto">
          <a:xfrm rot="0" flipH="0" flipV="0">
            <a:off x="10001247" y="461074"/>
            <a:ext cx="1789347" cy="449445"/>
          </a:xfrm>
          <a:prstGeom prst="roundRect">
            <a:avLst>
              <a:gd name="adj" fmla="val 50000"/>
            </a:avLst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r>
              <a:rPr lang="en-CA" sz="2600" b="1">
                <a:solidFill>
                  <a:schemeClr val="bg1"/>
                </a:solidFill>
                <a:latin typeface="Bauhaus 93"/>
                <a:ea typeface="Bauhaus 93"/>
                <a:cs typeface="Bauhaus 93"/>
              </a:rPr>
              <a:t>DARK</a:t>
            </a:r>
            <a:endParaRPr/>
          </a:p>
        </p:txBody>
      </p:sp>
      <p:sp>
        <p:nvSpPr>
          <p:cNvPr id="1133611392" name=""/>
          <p:cNvSpPr/>
          <p:nvPr/>
        </p:nvSpPr>
        <p:spPr bwMode="auto">
          <a:xfrm rot="0" flipH="0" flipV="0">
            <a:off x="4427584" y="2472052"/>
            <a:ext cx="3353397" cy="2770234"/>
          </a:xfrm>
          <a:custGeom>
            <a:avLst/>
            <a:gdLst/>
            <a:ahLst/>
            <a:cxnLst/>
            <a:rect l="0" t="0" r="r" b="b"/>
            <a:pathLst>
              <a:path w="2390862" h="1975088" fill="norm" stroke="1" extrusionOk="0">
                <a:moveTo>
                  <a:pt x="1217079" y="1975088"/>
                </a:moveTo>
                <a:cubicBezTo>
                  <a:pt x="1209858" y="1975087"/>
                  <a:pt x="1202642" y="1975079"/>
                  <a:pt x="1195431" y="1975063"/>
                </a:cubicBezTo>
                <a:cubicBezTo>
                  <a:pt x="1188219" y="1975079"/>
                  <a:pt x="1181003" y="1975087"/>
                  <a:pt x="1173783" y="1975088"/>
                </a:cubicBezTo>
                <a:cubicBezTo>
                  <a:pt x="1173783" y="1975088"/>
                  <a:pt x="1173783" y="1974988"/>
                  <a:pt x="1173783" y="1974988"/>
                </a:cubicBezTo>
                <a:cubicBezTo>
                  <a:pt x="920452" y="1973828"/>
                  <a:pt x="672749" y="1962512"/>
                  <a:pt x="432965" y="1942011"/>
                </a:cubicBezTo>
                <a:cubicBezTo>
                  <a:pt x="382366" y="1893127"/>
                  <a:pt x="336218" y="1839660"/>
                  <a:pt x="295197" y="1782349"/>
                </a:cubicBezTo>
                <a:cubicBezTo>
                  <a:pt x="161433" y="1595243"/>
                  <a:pt x="82434" y="1366860"/>
                  <a:pt x="82434" y="1121480"/>
                </a:cubicBezTo>
                <a:cubicBezTo>
                  <a:pt x="82434" y="1063572"/>
                  <a:pt x="86829" y="1006578"/>
                  <a:pt x="95282" y="950914"/>
                </a:cubicBezTo>
                <a:cubicBezTo>
                  <a:pt x="118102" y="885766"/>
                  <a:pt x="135119" y="818009"/>
                  <a:pt x="145711" y="748278"/>
                </a:cubicBezTo>
                <a:cubicBezTo>
                  <a:pt x="154219" y="692569"/>
                  <a:pt x="158614" y="635622"/>
                  <a:pt x="158614" y="577714"/>
                </a:cubicBezTo>
                <a:cubicBezTo>
                  <a:pt x="158614" y="367610"/>
                  <a:pt x="100691" y="169922"/>
                  <a:pt x="0" y="0"/>
                </a:cubicBezTo>
                <a:cubicBezTo>
                  <a:pt x="257163" y="28174"/>
                  <a:pt x="529148" y="47645"/>
                  <a:pt x="811330" y="56991"/>
                </a:cubicBezTo>
                <a:cubicBezTo>
                  <a:pt x="937441" y="61170"/>
                  <a:pt x="1065602" y="63323"/>
                  <a:pt x="1195430" y="63359"/>
                </a:cubicBezTo>
                <a:cubicBezTo>
                  <a:pt x="1325259" y="63323"/>
                  <a:pt x="1453420" y="61170"/>
                  <a:pt x="1579532" y="56991"/>
                </a:cubicBezTo>
                <a:cubicBezTo>
                  <a:pt x="1861714" y="47645"/>
                  <a:pt x="2133698" y="28174"/>
                  <a:pt x="2390862" y="0"/>
                </a:cubicBezTo>
                <a:cubicBezTo>
                  <a:pt x="2290171" y="169922"/>
                  <a:pt x="2232248" y="367610"/>
                  <a:pt x="2232248" y="577714"/>
                </a:cubicBezTo>
                <a:cubicBezTo>
                  <a:pt x="2232248" y="635622"/>
                  <a:pt x="2236643" y="692569"/>
                  <a:pt x="2245151" y="748278"/>
                </a:cubicBezTo>
                <a:cubicBezTo>
                  <a:pt x="2255743" y="818009"/>
                  <a:pt x="2272760" y="885766"/>
                  <a:pt x="2295580" y="950914"/>
                </a:cubicBezTo>
                <a:cubicBezTo>
                  <a:pt x="2304033" y="1006578"/>
                  <a:pt x="2308428" y="1063572"/>
                  <a:pt x="2308428" y="1121480"/>
                </a:cubicBezTo>
                <a:cubicBezTo>
                  <a:pt x="2308428" y="1366860"/>
                  <a:pt x="2229429" y="1595243"/>
                  <a:pt x="2095664" y="1782349"/>
                </a:cubicBezTo>
                <a:cubicBezTo>
                  <a:pt x="2054643" y="1839660"/>
                  <a:pt x="2008496" y="1893127"/>
                  <a:pt x="1957897" y="1942011"/>
                </a:cubicBezTo>
                <a:cubicBezTo>
                  <a:pt x="1718112" y="1962512"/>
                  <a:pt x="1470409" y="1973828"/>
                  <a:pt x="1217079" y="1974988"/>
                </a:cubicBezTo>
                <a:cubicBezTo>
                  <a:pt x="1217079" y="1974988"/>
                  <a:pt x="1217079" y="1975088"/>
                  <a:pt x="1217079" y="1975088"/>
                </a:cubicBezTo>
                <a:close/>
              </a:path>
            </a:pathLst>
          </a:custGeom>
          <a:solidFill>
            <a:schemeClr val="bg1">
              <a:lumMod val="85000"/>
              <a:alpha val="99999"/>
            </a:schemeClr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939952684" name=""/>
          <p:cNvSpPr/>
          <p:nvPr/>
        </p:nvSpPr>
        <p:spPr bwMode="auto">
          <a:xfrm rot="0" flipH="0" flipV="0">
            <a:off x="4579151" y="2488588"/>
            <a:ext cx="3184290" cy="2753281"/>
          </a:xfrm>
          <a:custGeom>
            <a:avLst/>
            <a:gdLst/>
            <a:ahLst/>
            <a:cxnLst/>
            <a:rect l="0" t="0" r="r" b="b"/>
            <a:pathLst>
              <a:path w="2270294" h="1963000" fill="norm" stroke="1" extrusionOk="0">
                <a:moveTo>
                  <a:pt x="426072" y="1930221"/>
                </a:moveTo>
                <a:cubicBezTo>
                  <a:pt x="375474" y="1881337"/>
                  <a:pt x="329326" y="1827869"/>
                  <a:pt x="288305" y="1770559"/>
                </a:cubicBezTo>
                <a:cubicBezTo>
                  <a:pt x="154541" y="1583453"/>
                  <a:pt x="75541" y="1355070"/>
                  <a:pt x="75541" y="1109690"/>
                </a:cubicBezTo>
                <a:cubicBezTo>
                  <a:pt x="75541" y="1051782"/>
                  <a:pt x="79936" y="994787"/>
                  <a:pt x="88390" y="939123"/>
                </a:cubicBezTo>
                <a:cubicBezTo>
                  <a:pt x="111210" y="873976"/>
                  <a:pt x="128227" y="806219"/>
                  <a:pt x="138819" y="736488"/>
                </a:cubicBezTo>
                <a:cubicBezTo>
                  <a:pt x="147327" y="680778"/>
                  <a:pt x="151721" y="623831"/>
                  <a:pt x="151721" y="565924"/>
                </a:cubicBezTo>
                <a:cubicBezTo>
                  <a:pt x="151721" y="360660"/>
                  <a:pt x="96437" y="167248"/>
                  <a:pt x="0" y="0"/>
                </a:cubicBezTo>
                <a:cubicBezTo>
                  <a:pt x="53694" y="5259"/>
                  <a:pt x="107986" y="10141"/>
                  <a:pt x="162835" y="14636"/>
                </a:cubicBezTo>
                <a:cubicBezTo>
                  <a:pt x="254139" y="178491"/>
                  <a:pt x="306260" y="366621"/>
                  <a:pt x="306260" y="565924"/>
                </a:cubicBezTo>
                <a:cubicBezTo>
                  <a:pt x="306260" y="623831"/>
                  <a:pt x="301865" y="680778"/>
                  <a:pt x="293357" y="736488"/>
                </a:cubicBezTo>
                <a:cubicBezTo>
                  <a:pt x="282765" y="806219"/>
                  <a:pt x="265748" y="873976"/>
                  <a:pt x="242928" y="939123"/>
                </a:cubicBezTo>
                <a:cubicBezTo>
                  <a:pt x="234476" y="994787"/>
                  <a:pt x="230080" y="1051782"/>
                  <a:pt x="230080" y="1109690"/>
                </a:cubicBezTo>
                <a:cubicBezTo>
                  <a:pt x="230080" y="1355070"/>
                  <a:pt x="309079" y="1583453"/>
                  <a:pt x="442844" y="1770559"/>
                </a:cubicBezTo>
                <a:cubicBezTo>
                  <a:pt x="483864" y="1827869"/>
                  <a:pt x="530013" y="1881337"/>
                  <a:pt x="580611" y="1930221"/>
                </a:cubicBezTo>
                <a:cubicBezTo>
                  <a:pt x="785894" y="1947772"/>
                  <a:pt x="996979" y="1958591"/>
                  <a:pt x="1212432" y="1962069"/>
                </a:cubicBezTo>
                <a:cubicBezTo>
                  <a:pt x="1186752" y="1962484"/>
                  <a:pt x="1161010" y="1962794"/>
                  <a:pt x="1135209" y="1962999"/>
                </a:cubicBezTo>
                <a:cubicBezTo>
                  <a:pt x="892901" y="1961077"/>
                  <a:pt x="655851" y="1949867"/>
                  <a:pt x="426072" y="1930221"/>
                </a:cubicBezTo>
                <a:close/>
                <a:moveTo>
                  <a:pt x="1572639" y="45200"/>
                </a:moveTo>
                <a:cubicBezTo>
                  <a:pt x="1813584" y="37220"/>
                  <a:pt x="2047095" y="21858"/>
                  <a:pt x="2270293" y="0"/>
                </a:cubicBezTo>
                <a:cubicBezTo>
                  <a:pt x="2267493" y="4856"/>
                  <a:pt x="2264727" y="9735"/>
                  <a:pt x="2261997" y="14635"/>
                </a:cubicBezTo>
                <a:cubicBezTo>
                  <a:pt x="2088852" y="28822"/>
                  <a:pt x="1910159" y="39140"/>
                  <a:pt x="1727179" y="45200"/>
                </a:cubicBezTo>
                <a:cubicBezTo>
                  <a:pt x="1601067" y="49379"/>
                  <a:pt x="1472906" y="51532"/>
                  <a:pt x="1343077" y="51568"/>
                </a:cubicBezTo>
                <a:cubicBezTo>
                  <a:pt x="1317253" y="51561"/>
                  <a:pt x="1291496" y="51470"/>
                  <a:pt x="1265807" y="51296"/>
                </a:cubicBezTo>
                <a:cubicBezTo>
                  <a:pt x="1369269" y="50596"/>
                  <a:pt x="1471612" y="48548"/>
                  <a:pt x="1572639" y="45200"/>
                </a:cubicBezTo>
                <a:close/>
              </a:path>
            </a:pathLst>
          </a:custGeom>
          <a:solidFill>
            <a:schemeClr val="bg1">
              <a:alpha val="13999"/>
            </a:schemeClr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954542865" name=""/>
          <p:cNvSpPr/>
          <p:nvPr/>
        </p:nvSpPr>
        <p:spPr bwMode="auto">
          <a:xfrm rot="0" flipH="0" flipV="0">
            <a:off x="4410046" y="2480108"/>
            <a:ext cx="3353397" cy="2770234"/>
          </a:xfrm>
          <a:custGeom>
            <a:avLst/>
            <a:gdLst/>
            <a:ahLst/>
            <a:cxnLst/>
            <a:rect l="0" t="0" r="r" b="b"/>
            <a:pathLst>
              <a:path w="2390862" h="1975088" fill="norm" stroke="1" extrusionOk="0">
                <a:moveTo>
                  <a:pt x="1217079" y="1975088"/>
                </a:moveTo>
                <a:cubicBezTo>
                  <a:pt x="1209858" y="1975087"/>
                  <a:pt x="1202641" y="1975078"/>
                  <a:pt x="1195430" y="1975062"/>
                </a:cubicBezTo>
                <a:cubicBezTo>
                  <a:pt x="1190683" y="1975073"/>
                  <a:pt x="1185935" y="1975080"/>
                  <a:pt x="1181184" y="1975084"/>
                </a:cubicBezTo>
                <a:cubicBezTo>
                  <a:pt x="1332694" y="1969633"/>
                  <a:pt x="1481781" y="1960550"/>
                  <a:pt x="1627928" y="1948054"/>
                </a:cubicBezTo>
                <a:cubicBezTo>
                  <a:pt x="1678527" y="1899171"/>
                  <a:pt x="1724674" y="1845703"/>
                  <a:pt x="1765695" y="1788393"/>
                </a:cubicBezTo>
                <a:cubicBezTo>
                  <a:pt x="1899460" y="1601286"/>
                  <a:pt x="1978458" y="1372903"/>
                  <a:pt x="1978458" y="1127523"/>
                </a:cubicBezTo>
                <a:cubicBezTo>
                  <a:pt x="1978458" y="1069615"/>
                  <a:pt x="1974063" y="1012622"/>
                  <a:pt x="1965611" y="956958"/>
                </a:cubicBezTo>
                <a:cubicBezTo>
                  <a:pt x="1942791" y="891809"/>
                  <a:pt x="1925774" y="824052"/>
                  <a:pt x="1915182" y="754321"/>
                </a:cubicBezTo>
                <a:cubicBezTo>
                  <a:pt x="1906674" y="698613"/>
                  <a:pt x="1902278" y="641665"/>
                  <a:pt x="1902278" y="583757"/>
                </a:cubicBezTo>
                <a:cubicBezTo>
                  <a:pt x="1902278" y="384182"/>
                  <a:pt x="1954542" y="195810"/>
                  <a:pt x="2046079" y="31796"/>
                </a:cubicBezTo>
                <a:cubicBezTo>
                  <a:pt x="2163573" y="22934"/>
                  <a:pt x="2278629" y="12295"/>
                  <a:pt x="2390862" y="0"/>
                </a:cubicBezTo>
                <a:cubicBezTo>
                  <a:pt x="2290171" y="169921"/>
                  <a:pt x="2232247" y="367610"/>
                  <a:pt x="2232247" y="577714"/>
                </a:cubicBezTo>
                <a:cubicBezTo>
                  <a:pt x="2232247" y="635621"/>
                  <a:pt x="2236643" y="692568"/>
                  <a:pt x="2245151" y="748278"/>
                </a:cubicBezTo>
                <a:cubicBezTo>
                  <a:pt x="2255743" y="818009"/>
                  <a:pt x="2272760" y="885766"/>
                  <a:pt x="2295580" y="950913"/>
                </a:cubicBezTo>
                <a:cubicBezTo>
                  <a:pt x="2304032" y="1006577"/>
                  <a:pt x="2308427" y="1063572"/>
                  <a:pt x="2308427" y="1121480"/>
                </a:cubicBezTo>
                <a:cubicBezTo>
                  <a:pt x="2308427" y="1366860"/>
                  <a:pt x="2229429" y="1595243"/>
                  <a:pt x="2095664" y="1782349"/>
                </a:cubicBezTo>
                <a:cubicBezTo>
                  <a:pt x="2054643" y="1839659"/>
                  <a:pt x="2008496" y="1893127"/>
                  <a:pt x="1957896" y="1942011"/>
                </a:cubicBezTo>
                <a:cubicBezTo>
                  <a:pt x="1718112" y="1962512"/>
                  <a:pt x="1470409" y="1973828"/>
                  <a:pt x="1217079" y="1974987"/>
                </a:cubicBezTo>
                <a:cubicBezTo>
                  <a:pt x="1217079" y="1974987"/>
                  <a:pt x="1217079" y="1975088"/>
                  <a:pt x="1217079" y="1975088"/>
                </a:cubicBezTo>
                <a:close/>
                <a:moveTo>
                  <a:pt x="0" y="0"/>
                </a:moveTo>
                <a:cubicBezTo>
                  <a:pt x="257163" y="28173"/>
                  <a:pt x="529147" y="47644"/>
                  <a:pt x="811329" y="56991"/>
                </a:cubicBezTo>
                <a:cubicBezTo>
                  <a:pt x="937440" y="61170"/>
                  <a:pt x="1065601" y="63322"/>
                  <a:pt x="1195429" y="63358"/>
                </a:cubicBezTo>
                <a:cubicBezTo>
                  <a:pt x="1211308" y="63354"/>
                  <a:pt x="1227161" y="63318"/>
                  <a:pt x="1242988" y="63250"/>
                </a:cubicBezTo>
                <a:cubicBezTo>
                  <a:pt x="1118997" y="67288"/>
                  <a:pt x="993034" y="69367"/>
                  <a:pt x="865460" y="69403"/>
                </a:cubicBezTo>
                <a:cubicBezTo>
                  <a:pt x="735632" y="69366"/>
                  <a:pt x="607471" y="67213"/>
                  <a:pt x="481360" y="63034"/>
                </a:cubicBezTo>
                <a:cubicBezTo>
                  <a:pt x="324751" y="57848"/>
                  <a:pt x="171283" y="49542"/>
                  <a:pt x="21746" y="38361"/>
                </a:cubicBezTo>
                <a:cubicBezTo>
                  <a:pt x="14738" y="25424"/>
                  <a:pt x="7487" y="12635"/>
                  <a:pt x="0" y="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12700" cap="flat" cmpd="sng" algn="ctr">
            <a:noFill/>
            <a:prstDash val="solid"/>
            <a:miter lim="800000"/>
          </a:ln>
        </p:spPr>
        <p:txBody>
          <a:bodyPr anchor="ctr"/>
          <a:p>
            <a:pPr algn="ctr">
              <a:defRPr/>
            </a:pPr>
            <a:endParaRPr/>
          </a:p>
        </p:txBody>
      </p:sp>
      <p:sp>
        <p:nvSpPr>
          <p:cNvPr id="912037240" name="!!button background"/>
          <p:cNvSpPr/>
          <p:nvPr/>
        </p:nvSpPr>
        <p:spPr bwMode="auto">
          <a:xfrm rot="0" flipH="0" flipV="0">
            <a:off x="12190646" y="2267712"/>
            <a:ext cx="9300313" cy="2331037"/>
          </a:xfrm>
          <a:prstGeom prst="roundRect">
            <a:avLst>
              <a:gd name="adj" fmla="val 50000"/>
            </a:avLst>
          </a:prstGeom>
          <a:solidFill>
            <a:schemeClr val="bg1">
              <a:alpha val="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2708412" name="!!button text"/>
          <p:cNvSpPr/>
          <p:nvPr/>
        </p:nvSpPr>
        <p:spPr bwMode="auto">
          <a:xfrm rot="0" flipH="0" flipV="0">
            <a:off x="12867301" y="2487167"/>
            <a:ext cx="6457948" cy="1885948"/>
          </a:xfrm>
          <a:prstGeom prst="roundRect">
            <a:avLst>
              <a:gd name="adj" fmla="val 50000"/>
            </a:avLst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r>
              <a:rPr lang="en-CA" sz="12000" b="0">
                <a:solidFill>
                  <a:srgbClr val="FFFFFF">
                    <a:alpha val="0"/>
                  </a:srgbClr>
                </a:solidFill>
                <a:latin typeface="Bauhaus 93"/>
                <a:ea typeface="Bauhaus 93"/>
                <a:cs typeface="Bauhaus 93"/>
              </a:rPr>
              <a:t>PLANTS</a:t>
            </a:r>
            <a:endParaRPr b="0">
              <a:solidFill>
                <a:schemeClr val="lt1">
                  <a:alpha val="0"/>
                </a:schemeClr>
              </a:solidFill>
            </a:endParaRPr>
          </a:p>
        </p:txBody>
      </p:sp>
      <p:sp>
        <p:nvSpPr>
          <p:cNvPr id="1706797545" name="!!button icon"/>
          <p:cNvSpPr/>
          <p:nvPr/>
        </p:nvSpPr>
        <p:spPr bwMode="auto">
          <a:xfrm rot="0" flipH="0" flipV="0">
            <a:off x="7813586" y="1441637"/>
            <a:ext cx="3977009" cy="3977009"/>
          </a:xfrm>
          <a:custGeom>
            <a:avLst/>
            <a:gdLst/>
            <a:ahLst/>
            <a:cxnLst/>
            <a:rect l="0" t="0" r="r" b="b"/>
            <a:pathLst>
              <a:path w="1885949" h="1885949" fill="norm" stroke="1" extrusionOk="0">
                <a:moveTo>
                  <a:pt x="0" y="942974"/>
                </a:moveTo>
                <a:cubicBezTo>
                  <a:pt x="0" y="425673"/>
                  <a:pt x="425675" y="0"/>
                  <a:pt x="942974" y="0"/>
                </a:cubicBezTo>
                <a:cubicBezTo>
                  <a:pt x="1460275" y="0"/>
                  <a:pt x="1885949" y="425674"/>
                  <a:pt x="1885949" y="942974"/>
                </a:cubicBezTo>
                <a:cubicBezTo>
                  <a:pt x="1885949" y="1460275"/>
                  <a:pt x="1460275" y="1885949"/>
                  <a:pt x="942974" y="1885949"/>
                </a:cubicBezTo>
                <a:cubicBezTo>
                  <a:pt x="425675" y="1885949"/>
                  <a:pt x="0" y="1460275"/>
                  <a:pt x="0" y="942975"/>
                </a:cubicBezTo>
                <a:cubicBezTo>
                  <a:pt x="0" y="942975"/>
                  <a:pt x="0" y="942974"/>
                  <a:pt x="0" y="942974"/>
                </a:cubicBezTo>
                <a:close/>
                <a:moveTo>
                  <a:pt x="605698" y="1495425"/>
                </a:moveTo>
                <a:cubicBezTo>
                  <a:pt x="605698" y="1495425"/>
                  <a:pt x="1501048" y="942975"/>
                  <a:pt x="1501048" y="942975"/>
                </a:cubicBezTo>
                <a:cubicBezTo>
                  <a:pt x="1501048" y="942975"/>
                  <a:pt x="605698" y="390525"/>
                  <a:pt x="605698" y="390525"/>
                </a:cubicBezTo>
                <a:cubicBezTo>
                  <a:pt x="605698" y="390525"/>
                  <a:pt x="605698" y="1495425"/>
                  <a:pt x="605698" y="1495425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12700" cap="flat" cmpd="sng" algn="ctr">
            <a:noFill/>
            <a:prstDash val="solid"/>
            <a:miter lim="800000"/>
          </a:ln>
        </p:spPr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slow" p14:dur="2000" advClick="1">
        <p159:morph option="byWord"/>
      </p:transition>
    </mc:Choice>
    <mc:Fallback>
      <p:transition spd="slow" advClick="1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blipFill rotWithShape="1">
          <a:blip r:embed="rId3"/>
          <a:tile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40764712" name=""/>
          <p:cNvSpPr/>
          <p:nvPr/>
        </p:nvSpPr>
        <p:spPr bwMode="auto">
          <a:xfrm rot="0" flipH="0" flipV="0">
            <a:off x="8211897" y="461074"/>
            <a:ext cx="1789347" cy="44944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endParaRPr/>
          </a:p>
        </p:txBody>
      </p:sp>
      <p:sp>
        <p:nvSpPr>
          <p:cNvPr id="805455857" name=""/>
          <p:cNvSpPr/>
          <p:nvPr/>
        </p:nvSpPr>
        <p:spPr bwMode="auto">
          <a:xfrm rot="0" flipH="0" flipV="0">
            <a:off x="4411015" y="2331438"/>
            <a:ext cx="3370937" cy="258253"/>
          </a:xfrm>
          <a:prstGeom prst="ellipse">
            <a:avLst/>
          </a:prstGeom>
          <a:gradFill>
            <a:gsLst>
              <a:gs pos="0">
                <a:srgbClr val="CECECE"/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4759975" name=""/>
          <p:cNvSpPr/>
          <p:nvPr/>
        </p:nvSpPr>
        <p:spPr bwMode="auto">
          <a:xfrm rot="0" flipH="0" flipV="0">
            <a:off x="4787848" y="2379755"/>
            <a:ext cx="2617273" cy="169672"/>
          </a:xfrm>
          <a:custGeom>
            <a:avLst/>
            <a:gdLst/>
            <a:ahLst/>
            <a:cxnLst/>
            <a:rect l="0" t="0" r="r" b="b"/>
            <a:pathLst>
              <a:path w="1866030" h="120972" fill="norm" stroke="1" extrusionOk="0">
                <a:moveTo>
                  <a:pt x="140403" y="57613"/>
                </a:moveTo>
                <a:cubicBezTo>
                  <a:pt x="202385" y="57613"/>
                  <a:pt x="259505" y="70864"/>
                  <a:pt x="303915" y="92762"/>
                </a:cubicBezTo>
                <a:cubicBezTo>
                  <a:pt x="348324" y="70864"/>
                  <a:pt x="405444" y="57613"/>
                  <a:pt x="467427" y="57613"/>
                </a:cubicBezTo>
                <a:cubicBezTo>
                  <a:pt x="468909" y="57613"/>
                  <a:pt x="470391" y="57620"/>
                  <a:pt x="471869" y="57635"/>
                </a:cubicBezTo>
                <a:cubicBezTo>
                  <a:pt x="518052" y="30907"/>
                  <a:pt x="581317" y="14319"/>
                  <a:pt x="650670" y="14319"/>
                </a:cubicBezTo>
                <a:cubicBezTo>
                  <a:pt x="723358" y="14319"/>
                  <a:pt x="789361" y="32543"/>
                  <a:pt x="836016" y="61564"/>
                </a:cubicBezTo>
                <a:cubicBezTo>
                  <a:pt x="854665" y="58980"/>
                  <a:pt x="874076" y="57613"/>
                  <a:pt x="893989" y="57613"/>
                </a:cubicBezTo>
                <a:cubicBezTo>
                  <a:pt x="955664" y="57613"/>
                  <a:pt x="1012526" y="70733"/>
                  <a:pt x="1056840" y="92436"/>
                </a:cubicBezTo>
                <a:cubicBezTo>
                  <a:pt x="1066593" y="87929"/>
                  <a:pt x="1076911" y="83828"/>
                  <a:pt x="1087717" y="80177"/>
                </a:cubicBezTo>
                <a:cubicBezTo>
                  <a:pt x="1130681" y="32666"/>
                  <a:pt x="1216015" y="0"/>
                  <a:pt x="1313336" y="0"/>
                </a:cubicBezTo>
                <a:cubicBezTo>
                  <a:pt x="1394757" y="0"/>
                  <a:pt x="1467788" y="22865"/>
                  <a:pt x="1514636" y="58157"/>
                </a:cubicBezTo>
                <a:cubicBezTo>
                  <a:pt x="1521796" y="57798"/>
                  <a:pt x="1529035" y="57613"/>
                  <a:pt x="1536343" y="57613"/>
                </a:cubicBezTo>
                <a:cubicBezTo>
                  <a:pt x="1569443" y="57613"/>
                  <a:pt x="1601159" y="61393"/>
                  <a:pt x="1630292" y="68249"/>
                </a:cubicBezTo>
                <a:cubicBezTo>
                  <a:pt x="1659424" y="61393"/>
                  <a:pt x="1691139" y="57613"/>
                  <a:pt x="1724241" y="57613"/>
                </a:cubicBezTo>
                <a:cubicBezTo>
                  <a:pt x="1776536" y="57613"/>
                  <a:pt x="1825371" y="67045"/>
                  <a:pt x="1866029" y="83145"/>
                </a:cubicBezTo>
                <a:cubicBezTo>
                  <a:pt x="1689511" y="97793"/>
                  <a:pt x="1507183" y="108417"/>
                  <a:pt x="1320386" y="114604"/>
                </a:cubicBezTo>
                <a:cubicBezTo>
                  <a:pt x="1194274" y="118783"/>
                  <a:pt x="1066113" y="120936"/>
                  <a:pt x="936284" y="120971"/>
                </a:cubicBezTo>
                <a:cubicBezTo>
                  <a:pt x="806456" y="120936"/>
                  <a:pt x="678295" y="118783"/>
                  <a:pt x="552183" y="114604"/>
                </a:cubicBezTo>
                <a:cubicBezTo>
                  <a:pt x="363079" y="108341"/>
                  <a:pt x="178554" y="97530"/>
                  <a:pt x="0" y="82601"/>
                </a:cubicBezTo>
                <a:cubicBezTo>
                  <a:pt x="40380" y="66833"/>
                  <a:pt x="88700" y="57613"/>
                  <a:pt x="140403" y="57613"/>
                </a:cubicBezTo>
                <a:close/>
              </a:path>
            </a:pathLst>
          </a:custGeom>
          <a:solidFill>
            <a:srgbClr val="755544">
              <a:alpha val="99999"/>
            </a:srgbClr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486119931" name=""/>
          <p:cNvSpPr/>
          <p:nvPr/>
        </p:nvSpPr>
        <p:spPr bwMode="auto">
          <a:xfrm rot="0" flipH="0" flipV="0">
            <a:off x="4950952" y="2375730"/>
            <a:ext cx="2454167" cy="169671"/>
          </a:xfrm>
          <a:custGeom>
            <a:avLst/>
            <a:gdLst/>
            <a:ahLst/>
            <a:cxnLst/>
            <a:rect l="0" t="0" r="r" b="b"/>
            <a:pathLst>
              <a:path w="1749740" h="120971" fill="norm" stroke="1" extrusionOk="0">
                <a:moveTo>
                  <a:pt x="24114" y="57613"/>
                </a:moveTo>
                <a:cubicBezTo>
                  <a:pt x="75388" y="57613"/>
                  <a:pt x="123335" y="66681"/>
                  <a:pt x="163512" y="82210"/>
                </a:cubicBezTo>
                <a:cubicBezTo>
                  <a:pt x="155121" y="85453"/>
                  <a:pt x="147070" y="88978"/>
                  <a:pt x="139398" y="92762"/>
                </a:cubicBezTo>
                <a:cubicBezTo>
                  <a:pt x="100811" y="73735"/>
                  <a:pt x="52629" y="61236"/>
                  <a:pt x="0" y="58286"/>
                </a:cubicBezTo>
                <a:cubicBezTo>
                  <a:pt x="7942" y="57840"/>
                  <a:pt x="15986" y="57613"/>
                  <a:pt x="24114" y="57613"/>
                </a:cubicBezTo>
                <a:close/>
                <a:moveTo>
                  <a:pt x="534381" y="14319"/>
                </a:moveTo>
                <a:cubicBezTo>
                  <a:pt x="603962" y="14319"/>
                  <a:pt x="667417" y="31018"/>
                  <a:pt x="713639" y="57902"/>
                </a:cubicBezTo>
                <a:cubicBezTo>
                  <a:pt x="699251" y="58429"/>
                  <a:pt x="685170" y="59669"/>
                  <a:pt x="671499" y="61564"/>
                </a:cubicBezTo>
                <a:cubicBezTo>
                  <a:pt x="630060" y="35787"/>
                  <a:pt x="573358" y="18529"/>
                  <a:pt x="510266" y="14992"/>
                </a:cubicBezTo>
                <a:cubicBezTo>
                  <a:pt x="518209" y="14546"/>
                  <a:pt x="526253" y="14319"/>
                  <a:pt x="534381" y="14319"/>
                </a:cubicBezTo>
                <a:close/>
                <a:moveTo>
                  <a:pt x="777700" y="57613"/>
                </a:moveTo>
                <a:cubicBezTo>
                  <a:pt x="829028" y="57613"/>
                  <a:pt x="877023" y="66700"/>
                  <a:pt x="917225" y="82259"/>
                </a:cubicBezTo>
                <a:cubicBezTo>
                  <a:pt x="908578" y="85366"/>
                  <a:pt x="900263" y="88766"/>
                  <a:pt x="892323" y="92436"/>
                </a:cubicBezTo>
                <a:cubicBezTo>
                  <a:pt x="853848" y="73592"/>
                  <a:pt x="805914" y="61219"/>
                  <a:pt x="753584" y="58286"/>
                </a:cubicBezTo>
                <a:cubicBezTo>
                  <a:pt x="761527" y="57840"/>
                  <a:pt x="769572" y="57613"/>
                  <a:pt x="777700" y="57613"/>
                </a:cubicBezTo>
                <a:close/>
                <a:moveTo>
                  <a:pt x="1197047" y="0"/>
                </a:moveTo>
                <a:cubicBezTo>
                  <a:pt x="1278468" y="0"/>
                  <a:pt x="1351499" y="22865"/>
                  <a:pt x="1398347" y="58157"/>
                </a:cubicBezTo>
                <a:cubicBezTo>
                  <a:pt x="1405507" y="57798"/>
                  <a:pt x="1412746" y="57613"/>
                  <a:pt x="1420054" y="57613"/>
                </a:cubicBezTo>
                <a:cubicBezTo>
                  <a:pt x="1444226" y="57613"/>
                  <a:pt x="1467660" y="59628"/>
                  <a:pt x="1489888" y="63386"/>
                </a:cubicBezTo>
                <a:cubicBezTo>
                  <a:pt x="1481678" y="64774"/>
                  <a:pt x="1473633" y="66399"/>
                  <a:pt x="1465775" y="68248"/>
                </a:cubicBezTo>
                <a:cubicBezTo>
                  <a:pt x="1436642" y="61393"/>
                  <a:pt x="1404926" y="57613"/>
                  <a:pt x="1371826" y="57613"/>
                </a:cubicBezTo>
                <a:cubicBezTo>
                  <a:pt x="1364518" y="57613"/>
                  <a:pt x="1357279" y="57798"/>
                  <a:pt x="1350119" y="58157"/>
                </a:cubicBezTo>
                <a:cubicBezTo>
                  <a:pt x="1307947" y="26387"/>
                  <a:pt x="1244559" y="4688"/>
                  <a:pt x="1172933" y="673"/>
                </a:cubicBezTo>
                <a:cubicBezTo>
                  <a:pt x="1180875" y="227"/>
                  <a:pt x="1188919" y="0"/>
                  <a:pt x="1197047" y="0"/>
                </a:cubicBezTo>
                <a:close/>
                <a:moveTo>
                  <a:pt x="1607952" y="57613"/>
                </a:moveTo>
                <a:cubicBezTo>
                  <a:pt x="1660247" y="57613"/>
                  <a:pt x="1709082" y="67045"/>
                  <a:pt x="1749740" y="83145"/>
                </a:cubicBezTo>
                <a:cubicBezTo>
                  <a:pt x="1573222" y="97793"/>
                  <a:pt x="1390894" y="108417"/>
                  <a:pt x="1204097" y="114604"/>
                </a:cubicBezTo>
                <a:cubicBezTo>
                  <a:pt x="1077985" y="118783"/>
                  <a:pt x="949824" y="120936"/>
                  <a:pt x="819995" y="120971"/>
                </a:cubicBezTo>
                <a:cubicBezTo>
                  <a:pt x="811950" y="120968"/>
                  <a:pt x="803912" y="120958"/>
                  <a:pt x="795881" y="120940"/>
                </a:cubicBezTo>
                <a:cubicBezTo>
                  <a:pt x="917470" y="120661"/>
                  <a:pt x="1037571" y="118524"/>
                  <a:pt x="1155869" y="114604"/>
                </a:cubicBezTo>
                <a:cubicBezTo>
                  <a:pt x="1342666" y="108417"/>
                  <a:pt x="1524994" y="97793"/>
                  <a:pt x="1701512" y="83145"/>
                </a:cubicBezTo>
                <a:cubicBezTo>
                  <a:pt x="1667173" y="69547"/>
                  <a:pt x="1627001" y="60705"/>
                  <a:pt x="1583839" y="58286"/>
                </a:cubicBezTo>
                <a:cubicBezTo>
                  <a:pt x="1591781" y="57840"/>
                  <a:pt x="1599825" y="57613"/>
                  <a:pt x="1607952" y="5761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752050873" name=""/>
          <p:cNvSpPr/>
          <p:nvPr/>
        </p:nvSpPr>
        <p:spPr bwMode="auto">
          <a:xfrm rot="1924315" flipH="0" flipV="0">
            <a:off x="5242044" y="1307993"/>
            <a:ext cx="698764" cy="404672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3B542F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782635060" name=""/>
          <p:cNvSpPr/>
          <p:nvPr/>
        </p:nvSpPr>
        <p:spPr bwMode="auto">
          <a:xfrm rot="3612082" flipH="0" flipV="0">
            <a:off x="5405166" y="951019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988013384" name=""/>
          <p:cNvSpPr/>
          <p:nvPr/>
        </p:nvSpPr>
        <p:spPr bwMode="auto">
          <a:xfrm rot="8895380" flipH="0" flipV="0">
            <a:off x="5772371" y="1164772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853024599" name=""/>
          <p:cNvSpPr/>
          <p:nvPr/>
        </p:nvSpPr>
        <p:spPr bwMode="auto">
          <a:xfrm rot="6841730" flipH="0" flipV="0">
            <a:off x="6292284" y="1184538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2083543359" name=""/>
          <p:cNvSpPr/>
          <p:nvPr/>
        </p:nvSpPr>
        <p:spPr bwMode="auto">
          <a:xfrm rot="9330705" flipH="0" flipV="0">
            <a:off x="6491342" y="1481346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3B542F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967331274" name=""/>
          <p:cNvSpPr/>
          <p:nvPr/>
        </p:nvSpPr>
        <p:spPr bwMode="auto">
          <a:xfrm rot="3147232" flipH="0" flipV="0">
            <a:off x="5019103" y="1674367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438460203" name=""/>
          <p:cNvSpPr/>
          <p:nvPr/>
        </p:nvSpPr>
        <p:spPr bwMode="auto">
          <a:xfrm rot="8421698" flipH="0" flipV="0">
            <a:off x="6514932" y="1856505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44858763" name=""/>
          <p:cNvSpPr/>
          <p:nvPr/>
        </p:nvSpPr>
        <p:spPr bwMode="auto">
          <a:xfrm rot="0" flipH="0" flipV="0">
            <a:off x="5218423" y="1354721"/>
            <a:ext cx="1632613" cy="1212804"/>
          </a:xfrm>
          <a:custGeom>
            <a:avLst/>
            <a:gdLst/>
            <a:ahLst/>
            <a:cxnLst/>
            <a:rect l="l" t="t" r="r" b="b"/>
            <a:pathLst>
              <a:path w="43200" h="43200" fill="norm" stroke="1" extrusionOk="0">
                <a:moveTo>
                  <a:pt x="5529" y="27114"/>
                </a:moveTo>
                <a:cubicBezTo>
                  <a:pt x="6437" y="23182"/>
                  <a:pt x="4375" y="18092"/>
                  <a:pt x="5676" y="15416"/>
                </a:cubicBezTo>
                <a:cubicBezTo>
                  <a:pt x="6978" y="12739"/>
                  <a:pt x="12231" y="13169"/>
                  <a:pt x="13336" y="11054"/>
                </a:cubicBezTo>
                <a:cubicBezTo>
                  <a:pt x="14440" y="8939"/>
                  <a:pt x="10979" y="4345"/>
                  <a:pt x="12305" y="2726"/>
                </a:cubicBezTo>
                <a:cubicBezTo>
                  <a:pt x="13630" y="1107"/>
                  <a:pt x="18172" y="1734"/>
                  <a:pt x="21290" y="1338"/>
                </a:cubicBezTo>
                <a:cubicBezTo>
                  <a:pt x="24407" y="941"/>
                  <a:pt x="28384" y="-677"/>
                  <a:pt x="31011" y="346"/>
                </a:cubicBezTo>
                <a:cubicBezTo>
                  <a:pt x="33638" y="1371"/>
                  <a:pt x="35700" y="4180"/>
                  <a:pt x="37050" y="7485"/>
                </a:cubicBezTo>
                <a:cubicBezTo>
                  <a:pt x="38400" y="10789"/>
                  <a:pt x="38106" y="16473"/>
                  <a:pt x="39112" y="20174"/>
                </a:cubicBezTo>
                <a:cubicBezTo>
                  <a:pt x="40119" y="23876"/>
                  <a:pt x="43531" y="26354"/>
                  <a:pt x="43089" y="29692"/>
                </a:cubicBezTo>
                <a:cubicBezTo>
                  <a:pt x="42647" y="33029"/>
                  <a:pt x="39971" y="38746"/>
                  <a:pt x="36461" y="40201"/>
                </a:cubicBezTo>
                <a:cubicBezTo>
                  <a:pt x="32950" y="41655"/>
                  <a:pt x="26199" y="37920"/>
                  <a:pt x="22026" y="38416"/>
                </a:cubicBezTo>
                <a:cubicBezTo>
                  <a:pt x="17853" y="38912"/>
                  <a:pt x="15054" y="43076"/>
                  <a:pt x="11421" y="43175"/>
                </a:cubicBezTo>
                <a:cubicBezTo>
                  <a:pt x="7788" y="43274"/>
                  <a:pt x="1135" y="41754"/>
                  <a:pt x="227" y="39011"/>
                </a:cubicBezTo>
                <a:cubicBezTo>
                  <a:pt x="-681" y="36268"/>
                  <a:pt x="4621" y="31047"/>
                  <a:pt x="5529" y="2711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38655161" name=""/>
          <p:cNvSpPr/>
          <p:nvPr/>
        </p:nvSpPr>
        <p:spPr bwMode="auto">
          <a:xfrm rot="2344551" flipH="0" flipV="0">
            <a:off x="4970026" y="2114963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374489350" name=""/>
          <p:cNvSpPr/>
          <p:nvPr/>
        </p:nvSpPr>
        <p:spPr bwMode="auto">
          <a:xfrm rot="9918627" flipH="0" flipV="0">
            <a:off x="6483835" y="2158934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32740461" name=""/>
          <p:cNvSpPr/>
          <p:nvPr/>
        </p:nvSpPr>
        <p:spPr bwMode="auto">
          <a:xfrm rot="4676610" flipH="0" flipV="0">
            <a:off x="5913375" y="949336"/>
            <a:ext cx="380758" cy="220506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2109806597" name=""/>
          <p:cNvSpPr/>
          <p:nvPr/>
        </p:nvSpPr>
        <p:spPr bwMode="auto">
          <a:xfrm rot="7674151" flipH="0" flipV="0">
            <a:off x="6148438" y="983458"/>
            <a:ext cx="380758" cy="220505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707439490" name=""/>
          <p:cNvSpPr/>
          <p:nvPr/>
        </p:nvSpPr>
        <p:spPr bwMode="auto">
          <a:xfrm rot="7674151" flipH="0" flipV="0">
            <a:off x="6828157" y="1303525"/>
            <a:ext cx="380758" cy="220505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694088111" name=""/>
          <p:cNvSpPr/>
          <p:nvPr/>
        </p:nvSpPr>
        <p:spPr bwMode="auto">
          <a:xfrm rot="9711811" flipH="0" flipV="0">
            <a:off x="7001105" y="2124556"/>
            <a:ext cx="380758" cy="220505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3B542F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418129464" name=""/>
          <p:cNvSpPr/>
          <p:nvPr/>
        </p:nvSpPr>
        <p:spPr bwMode="auto">
          <a:xfrm rot="5400000" flipH="0" flipV="0">
            <a:off x="5417451" y="1302868"/>
            <a:ext cx="380758" cy="220505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538018283" name=""/>
          <p:cNvSpPr/>
          <p:nvPr/>
        </p:nvSpPr>
        <p:spPr bwMode="auto">
          <a:xfrm rot="20878730" flipH="0" flipV="0">
            <a:off x="4933220" y="2202017"/>
            <a:ext cx="380758" cy="220505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3B542F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2076291483" name=""/>
          <p:cNvSpPr/>
          <p:nvPr/>
        </p:nvSpPr>
        <p:spPr bwMode="auto">
          <a:xfrm rot="20878730" flipH="0" flipV="0">
            <a:off x="5439763" y="1638072"/>
            <a:ext cx="380758" cy="220505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617345682" name=""/>
          <p:cNvSpPr/>
          <p:nvPr/>
        </p:nvSpPr>
        <p:spPr bwMode="auto">
          <a:xfrm rot="7572379" flipH="0" flipV="0">
            <a:off x="5899829" y="1452762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1370012428" name=""/>
          <p:cNvSpPr/>
          <p:nvPr/>
        </p:nvSpPr>
        <p:spPr bwMode="auto">
          <a:xfrm rot="2009783" flipH="0" flipV="0">
            <a:off x="5292720" y="2189953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487155161" name=""/>
          <p:cNvSpPr/>
          <p:nvPr/>
        </p:nvSpPr>
        <p:spPr bwMode="auto">
          <a:xfrm rot="8095883" flipH="0" flipV="0">
            <a:off x="6600682" y="2162363"/>
            <a:ext cx="490666" cy="284157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3200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595845221" name=""/>
          <p:cNvSpPr/>
          <p:nvPr/>
        </p:nvSpPr>
        <p:spPr bwMode="auto">
          <a:xfrm rot="8095883" flipH="0" flipV="0">
            <a:off x="6553848" y="1642734"/>
            <a:ext cx="490664" cy="284157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899138497" name=""/>
          <p:cNvSpPr/>
          <p:nvPr/>
        </p:nvSpPr>
        <p:spPr bwMode="auto">
          <a:xfrm rot="2194938" flipH="0" flipV="0">
            <a:off x="5192255" y="1727852"/>
            <a:ext cx="490664" cy="284157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1007809049" name=""/>
          <p:cNvSpPr/>
          <p:nvPr/>
        </p:nvSpPr>
        <p:spPr bwMode="auto">
          <a:xfrm rot="10800000" flipH="0" flipV="0">
            <a:off x="5868127" y="2312272"/>
            <a:ext cx="584304" cy="338386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825435662" name=""/>
          <p:cNvSpPr/>
          <p:nvPr/>
        </p:nvSpPr>
        <p:spPr bwMode="auto">
          <a:xfrm rot="8896130" flipH="0" flipV="0">
            <a:off x="6334818" y="2235206"/>
            <a:ext cx="698761" cy="404669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892048050" name=""/>
          <p:cNvSpPr/>
          <p:nvPr/>
        </p:nvSpPr>
        <p:spPr bwMode="auto">
          <a:xfrm rot="3599997" flipH="0" flipV="0">
            <a:off x="5407121" y="1853680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302542163" name=""/>
          <p:cNvSpPr/>
          <p:nvPr/>
        </p:nvSpPr>
        <p:spPr bwMode="auto">
          <a:xfrm rot="7572379" flipH="0" flipV="0">
            <a:off x="5899829" y="1452762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1153420684" name=""/>
          <p:cNvSpPr/>
          <p:nvPr/>
        </p:nvSpPr>
        <p:spPr bwMode="auto">
          <a:xfrm rot="7199995" flipH="0" flipV="0">
            <a:off x="6206635" y="1887662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788945615" name=""/>
          <p:cNvSpPr/>
          <p:nvPr/>
        </p:nvSpPr>
        <p:spPr bwMode="auto">
          <a:xfrm rot="7707247" flipH="0" flipV="0">
            <a:off x="6359506" y="1285233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3200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634953960" name=""/>
          <p:cNvSpPr/>
          <p:nvPr/>
        </p:nvSpPr>
        <p:spPr bwMode="auto">
          <a:xfrm rot="2009783" flipH="0" flipV="0">
            <a:off x="5292720" y="2189953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824749398" name=""/>
          <p:cNvSpPr/>
          <p:nvPr/>
        </p:nvSpPr>
        <p:spPr bwMode="auto">
          <a:xfrm rot="3409661" flipH="0" flipV="0">
            <a:off x="5866009" y="1947586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3200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956240737" name=""/>
          <p:cNvSpPr/>
          <p:nvPr/>
        </p:nvSpPr>
        <p:spPr bwMode="auto">
          <a:xfrm rot="8095883" flipH="0" flipV="0">
            <a:off x="6600682" y="2162363"/>
            <a:ext cx="490666" cy="284157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3200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457198931" name=""/>
          <p:cNvSpPr/>
          <p:nvPr/>
        </p:nvSpPr>
        <p:spPr bwMode="auto">
          <a:xfrm rot="4252481" flipH="0" flipV="0">
            <a:off x="5861090" y="1128843"/>
            <a:ext cx="490664" cy="284157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3200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960307847" name=""/>
          <p:cNvSpPr/>
          <p:nvPr/>
        </p:nvSpPr>
        <p:spPr bwMode="auto">
          <a:xfrm rot="2194938" flipH="0" flipV="0">
            <a:off x="5192255" y="1727852"/>
            <a:ext cx="490664" cy="284157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1316542519" name=""/>
          <p:cNvSpPr/>
          <p:nvPr/>
        </p:nvSpPr>
        <p:spPr bwMode="auto">
          <a:xfrm rot="0" flipH="0" flipV="0">
            <a:off x="4579151" y="2488588"/>
            <a:ext cx="3184290" cy="2753281"/>
          </a:xfrm>
          <a:custGeom>
            <a:avLst/>
            <a:gdLst/>
            <a:ahLst/>
            <a:cxnLst/>
            <a:rect l="0" t="0" r="r" b="b"/>
            <a:pathLst>
              <a:path w="2270294" h="1963000" fill="norm" stroke="1" extrusionOk="0">
                <a:moveTo>
                  <a:pt x="426072" y="1930221"/>
                </a:moveTo>
                <a:cubicBezTo>
                  <a:pt x="375474" y="1881337"/>
                  <a:pt x="329326" y="1827869"/>
                  <a:pt x="288305" y="1770559"/>
                </a:cubicBezTo>
                <a:cubicBezTo>
                  <a:pt x="154541" y="1583453"/>
                  <a:pt x="75541" y="1355070"/>
                  <a:pt x="75541" y="1109690"/>
                </a:cubicBezTo>
                <a:cubicBezTo>
                  <a:pt x="75541" y="1051782"/>
                  <a:pt x="79936" y="994787"/>
                  <a:pt x="88390" y="939123"/>
                </a:cubicBezTo>
                <a:cubicBezTo>
                  <a:pt x="111210" y="873976"/>
                  <a:pt x="128227" y="806219"/>
                  <a:pt x="138819" y="736488"/>
                </a:cubicBezTo>
                <a:cubicBezTo>
                  <a:pt x="147327" y="680778"/>
                  <a:pt x="151721" y="623831"/>
                  <a:pt x="151721" y="565924"/>
                </a:cubicBezTo>
                <a:cubicBezTo>
                  <a:pt x="151721" y="360660"/>
                  <a:pt x="96437" y="167248"/>
                  <a:pt x="0" y="0"/>
                </a:cubicBezTo>
                <a:cubicBezTo>
                  <a:pt x="53694" y="5259"/>
                  <a:pt x="107986" y="10141"/>
                  <a:pt x="162835" y="14636"/>
                </a:cubicBezTo>
                <a:cubicBezTo>
                  <a:pt x="254139" y="178491"/>
                  <a:pt x="306260" y="366621"/>
                  <a:pt x="306260" y="565924"/>
                </a:cubicBezTo>
                <a:cubicBezTo>
                  <a:pt x="306260" y="623831"/>
                  <a:pt x="301865" y="680778"/>
                  <a:pt x="293357" y="736488"/>
                </a:cubicBezTo>
                <a:cubicBezTo>
                  <a:pt x="282765" y="806219"/>
                  <a:pt x="265748" y="873976"/>
                  <a:pt x="242928" y="939123"/>
                </a:cubicBezTo>
                <a:cubicBezTo>
                  <a:pt x="234476" y="994787"/>
                  <a:pt x="230080" y="1051782"/>
                  <a:pt x="230080" y="1109690"/>
                </a:cubicBezTo>
                <a:cubicBezTo>
                  <a:pt x="230080" y="1355070"/>
                  <a:pt x="309079" y="1583453"/>
                  <a:pt x="442844" y="1770559"/>
                </a:cubicBezTo>
                <a:cubicBezTo>
                  <a:pt x="483864" y="1827869"/>
                  <a:pt x="530013" y="1881337"/>
                  <a:pt x="580611" y="1930221"/>
                </a:cubicBezTo>
                <a:cubicBezTo>
                  <a:pt x="785894" y="1947772"/>
                  <a:pt x="996979" y="1958591"/>
                  <a:pt x="1212432" y="1962069"/>
                </a:cubicBezTo>
                <a:cubicBezTo>
                  <a:pt x="1186752" y="1962484"/>
                  <a:pt x="1161010" y="1962794"/>
                  <a:pt x="1135209" y="1962999"/>
                </a:cubicBezTo>
                <a:cubicBezTo>
                  <a:pt x="892901" y="1961077"/>
                  <a:pt x="655851" y="1949867"/>
                  <a:pt x="426072" y="1930221"/>
                </a:cubicBezTo>
                <a:close/>
                <a:moveTo>
                  <a:pt x="1572639" y="45200"/>
                </a:moveTo>
                <a:cubicBezTo>
                  <a:pt x="1813584" y="37220"/>
                  <a:pt x="2047095" y="21858"/>
                  <a:pt x="2270293" y="0"/>
                </a:cubicBezTo>
                <a:cubicBezTo>
                  <a:pt x="2267493" y="4856"/>
                  <a:pt x="2264727" y="9735"/>
                  <a:pt x="2261997" y="14635"/>
                </a:cubicBezTo>
                <a:cubicBezTo>
                  <a:pt x="2088852" y="28822"/>
                  <a:pt x="1910159" y="39140"/>
                  <a:pt x="1727179" y="45200"/>
                </a:cubicBezTo>
                <a:cubicBezTo>
                  <a:pt x="1601067" y="49379"/>
                  <a:pt x="1472906" y="51532"/>
                  <a:pt x="1343077" y="51568"/>
                </a:cubicBezTo>
                <a:cubicBezTo>
                  <a:pt x="1317253" y="51561"/>
                  <a:pt x="1291496" y="51470"/>
                  <a:pt x="1265807" y="51296"/>
                </a:cubicBezTo>
                <a:cubicBezTo>
                  <a:pt x="1369269" y="50596"/>
                  <a:pt x="1471612" y="48548"/>
                  <a:pt x="1572639" y="45200"/>
                </a:cubicBezTo>
                <a:close/>
              </a:path>
            </a:pathLst>
          </a:custGeom>
          <a:solidFill>
            <a:schemeClr val="bg1">
              <a:alpha val="13999"/>
            </a:schemeClr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654072165" name=""/>
          <p:cNvSpPr/>
          <p:nvPr/>
        </p:nvSpPr>
        <p:spPr bwMode="auto">
          <a:xfrm rot="3612082" flipH="0" flipV="0">
            <a:off x="5405166" y="832842"/>
            <a:ext cx="698761" cy="404669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56920054" name=""/>
          <p:cNvSpPr/>
          <p:nvPr/>
        </p:nvSpPr>
        <p:spPr bwMode="auto">
          <a:xfrm rot="4383043" flipH="0" flipV="0">
            <a:off x="5331466" y="1087295"/>
            <a:ext cx="698761" cy="404669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1217198562" name=""/>
          <p:cNvSpPr/>
          <p:nvPr/>
        </p:nvSpPr>
        <p:spPr bwMode="auto">
          <a:xfrm rot="4383043" flipH="0" flipV="0">
            <a:off x="5553849" y="1444521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864562798" name=""/>
          <p:cNvSpPr/>
          <p:nvPr/>
        </p:nvSpPr>
        <p:spPr bwMode="auto">
          <a:xfrm rot="4383043" flipH="0" flipV="0">
            <a:off x="5553849" y="1444521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305348307" name=""/>
          <p:cNvSpPr/>
          <p:nvPr/>
        </p:nvSpPr>
        <p:spPr bwMode="auto">
          <a:xfrm rot="0" flipH="0" flipV="0">
            <a:off x="8172447" y="424273"/>
            <a:ext cx="3657600" cy="523047"/>
          </a:xfrm>
          <a:prstGeom prst="roundRect">
            <a:avLst>
              <a:gd name="adj" fmla="val 50000"/>
            </a:avLst>
          </a:prstGeom>
          <a:noFill/>
          <a:ln w="127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0802169" name=""/>
          <p:cNvSpPr/>
          <p:nvPr/>
        </p:nvSpPr>
        <p:spPr bwMode="auto">
          <a:xfrm rot="0" flipH="0" flipV="0">
            <a:off x="8211897" y="461074"/>
            <a:ext cx="1789347" cy="449445"/>
          </a:xfrm>
          <a:prstGeom prst="roundRect">
            <a:avLst>
              <a:gd name="adj" fmla="val 50000"/>
            </a:avLst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r>
              <a:rPr lang="en-CA" sz="2600" b="1">
                <a:solidFill>
                  <a:srgbClr val="404040"/>
                </a:solidFill>
                <a:latin typeface="Bauhaus 93"/>
                <a:ea typeface="Bauhaus 93"/>
                <a:cs typeface="Bauhaus 93"/>
              </a:rPr>
              <a:t>LIGHT</a:t>
            </a:r>
            <a:endParaRPr/>
          </a:p>
        </p:txBody>
      </p:sp>
      <p:sp>
        <p:nvSpPr>
          <p:cNvPr id="1423302088" name=""/>
          <p:cNvSpPr/>
          <p:nvPr/>
        </p:nvSpPr>
        <p:spPr bwMode="auto">
          <a:xfrm rot="0" flipH="0" flipV="0">
            <a:off x="10001247" y="461074"/>
            <a:ext cx="1789347" cy="449445"/>
          </a:xfrm>
          <a:prstGeom prst="roundRect">
            <a:avLst>
              <a:gd name="adj" fmla="val 50000"/>
            </a:avLst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r>
              <a:rPr lang="en-CA" sz="2600" b="1">
                <a:solidFill>
                  <a:schemeClr val="bg1"/>
                </a:solidFill>
                <a:latin typeface="Bauhaus 93"/>
                <a:ea typeface="Bauhaus 93"/>
                <a:cs typeface="Bauhaus 93"/>
              </a:rPr>
              <a:t>DARK</a:t>
            </a:r>
            <a:endParaRPr/>
          </a:p>
        </p:txBody>
      </p:sp>
      <p:sp>
        <p:nvSpPr>
          <p:cNvPr id="1158219890" name=""/>
          <p:cNvSpPr/>
          <p:nvPr/>
        </p:nvSpPr>
        <p:spPr bwMode="auto">
          <a:xfrm rot="0" flipH="0" flipV="0">
            <a:off x="4427584" y="2472052"/>
            <a:ext cx="3353397" cy="2770234"/>
          </a:xfrm>
          <a:custGeom>
            <a:avLst/>
            <a:gdLst/>
            <a:ahLst/>
            <a:cxnLst/>
            <a:rect l="0" t="0" r="r" b="b"/>
            <a:pathLst>
              <a:path w="2390862" h="1975088" fill="norm" stroke="1" extrusionOk="0">
                <a:moveTo>
                  <a:pt x="1217079" y="1975088"/>
                </a:moveTo>
                <a:cubicBezTo>
                  <a:pt x="1209858" y="1975087"/>
                  <a:pt x="1202642" y="1975079"/>
                  <a:pt x="1195431" y="1975063"/>
                </a:cubicBezTo>
                <a:cubicBezTo>
                  <a:pt x="1188219" y="1975079"/>
                  <a:pt x="1181003" y="1975087"/>
                  <a:pt x="1173783" y="1975088"/>
                </a:cubicBezTo>
                <a:cubicBezTo>
                  <a:pt x="1173783" y="1975088"/>
                  <a:pt x="1173783" y="1974988"/>
                  <a:pt x="1173783" y="1974988"/>
                </a:cubicBezTo>
                <a:cubicBezTo>
                  <a:pt x="920452" y="1973828"/>
                  <a:pt x="672749" y="1962512"/>
                  <a:pt x="432965" y="1942011"/>
                </a:cubicBezTo>
                <a:cubicBezTo>
                  <a:pt x="382366" y="1893127"/>
                  <a:pt x="336218" y="1839660"/>
                  <a:pt x="295197" y="1782349"/>
                </a:cubicBezTo>
                <a:cubicBezTo>
                  <a:pt x="161433" y="1595243"/>
                  <a:pt x="82434" y="1366860"/>
                  <a:pt x="82434" y="1121480"/>
                </a:cubicBezTo>
                <a:cubicBezTo>
                  <a:pt x="82434" y="1063572"/>
                  <a:pt x="86829" y="1006578"/>
                  <a:pt x="95282" y="950914"/>
                </a:cubicBezTo>
                <a:cubicBezTo>
                  <a:pt x="118102" y="885766"/>
                  <a:pt x="135119" y="818009"/>
                  <a:pt x="145711" y="748278"/>
                </a:cubicBezTo>
                <a:cubicBezTo>
                  <a:pt x="154219" y="692569"/>
                  <a:pt x="158614" y="635622"/>
                  <a:pt x="158614" y="577714"/>
                </a:cubicBezTo>
                <a:cubicBezTo>
                  <a:pt x="158614" y="367610"/>
                  <a:pt x="100691" y="169922"/>
                  <a:pt x="0" y="0"/>
                </a:cubicBezTo>
                <a:cubicBezTo>
                  <a:pt x="257163" y="28174"/>
                  <a:pt x="529148" y="47645"/>
                  <a:pt x="811330" y="56991"/>
                </a:cubicBezTo>
                <a:cubicBezTo>
                  <a:pt x="937441" y="61170"/>
                  <a:pt x="1065602" y="63323"/>
                  <a:pt x="1195430" y="63359"/>
                </a:cubicBezTo>
                <a:cubicBezTo>
                  <a:pt x="1325259" y="63323"/>
                  <a:pt x="1453420" y="61170"/>
                  <a:pt x="1579532" y="56991"/>
                </a:cubicBezTo>
                <a:cubicBezTo>
                  <a:pt x="1861714" y="47645"/>
                  <a:pt x="2133698" y="28174"/>
                  <a:pt x="2390862" y="0"/>
                </a:cubicBezTo>
                <a:cubicBezTo>
                  <a:pt x="2290171" y="169922"/>
                  <a:pt x="2232248" y="367610"/>
                  <a:pt x="2232248" y="577714"/>
                </a:cubicBezTo>
                <a:cubicBezTo>
                  <a:pt x="2232248" y="635622"/>
                  <a:pt x="2236643" y="692569"/>
                  <a:pt x="2245151" y="748278"/>
                </a:cubicBezTo>
                <a:cubicBezTo>
                  <a:pt x="2255743" y="818009"/>
                  <a:pt x="2272760" y="885766"/>
                  <a:pt x="2295580" y="950914"/>
                </a:cubicBezTo>
                <a:cubicBezTo>
                  <a:pt x="2304033" y="1006578"/>
                  <a:pt x="2308428" y="1063572"/>
                  <a:pt x="2308428" y="1121480"/>
                </a:cubicBezTo>
                <a:cubicBezTo>
                  <a:pt x="2308428" y="1366860"/>
                  <a:pt x="2229429" y="1595243"/>
                  <a:pt x="2095664" y="1782349"/>
                </a:cubicBezTo>
                <a:cubicBezTo>
                  <a:pt x="2054643" y="1839660"/>
                  <a:pt x="2008496" y="1893127"/>
                  <a:pt x="1957897" y="1942011"/>
                </a:cubicBezTo>
                <a:cubicBezTo>
                  <a:pt x="1718112" y="1962512"/>
                  <a:pt x="1470409" y="1973828"/>
                  <a:pt x="1217079" y="1974988"/>
                </a:cubicBezTo>
                <a:cubicBezTo>
                  <a:pt x="1217079" y="1974988"/>
                  <a:pt x="1217079" y="1975088"/>
                  <a:pt x="1217079" y="1975088"/>
                </a:cubicBezTo>
                <a:close/>
              </a:path>
            </a:pathLst>
          </a:custGeom>
          <a:solidFill>
            <a:schemeClr val="bg1">
              <a:lumMod val="85000"/>
              <a:alpha val="99999"/>
            </a:schemeClr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855948090" name=""/>
          <p:cNvSpPr/>
          <p:nvPr/>
        </p:nvSpPr>
        <p:spPr bwMode="auto">
          <a:xfrm rot="0" flipH="0" flipV="0">
            <a:off x="4579151" y="2488588"/>
            <a:ext cx="3184290" cy="2753281"/>
          </a:xfrm>
          <a:custGeom>
            <a:avLst/>
            <a:gdLst/>
            <a:ahLst/>
            <a:cxnLst/>
            <a:rect l="0" t="0" r="r" b="b"/>
            <a:pathLst>
              <a:path w="2270294" h="1963000" fill="norm" stroke="1" extrusionOk="0">
                <a:moveTo>
                  <a:pt x="426072" y="1930221"/>
                </a:moveTo>
                <a:cubicBezTo>
                  <a:pt x="375474" y="1881337"/>
                  <a:pt x="329326" y="1827869"/>
                  <a:pt x="288305" y="1770559"/>
                </a:cubicBezTo>
                <a:cubicBezTo>
                  <a:pt x="154541" y="1583453"/>
                  <a:pt x="75541" y="1355070"/>
                  <a:pt x="75541" y="1109690"/>
                </a:cubicBezTo>
                <a:cubicBezTo>
                  <a:pt x="75541" y="1051782"/>
                  <a:pt x="79936" y="994787"/>
                  <a:pt x="88390" y="939123"/>
                </a:cubicBezTo>
                <a:cubicBezTo>
                  <a:pt x="111210" y="873976"/>
                  <a:pt x="128227" y="806219"/>
                  <a:pt x="138819" y="736488"/>
                </a:cubicBezTo>
                <a:cubicBezTo>
                  <a:pt x="147327" y="680778"/>
                  <a:pt x="151721" y="623831"/>
                  <a:pt x="151721" y="565924"/>
                </a:cubicBezTo>
                <a:cubicBezTo>
                  <a:pt x="151721" y="360660"/>
                  <a:pt x="96437" y="167248"/>
                  <a:pt x="0" y="0"/>
                </a:cubicBezTo>
                <a:cubicBezTo>
                  <a:pt x="53694" y="5259"/>
                  <a:pt x="107986" y="10141"/>
                  <a:pt x="162835" y="14636"/>
                </a:cubicBezTo>
                <a:cubicBezTo>
                  <a:pt x="254139" y="178491"/>
                  <a:pt x="306260" y="366621"/>
                  <a:pt x="306260" y="565924"/>
                </a:cubicBezTo>
                <a:cubicBezTo>
                  <a:pt x="306260" y="623831"/>
                  <a:pt x="301865" y="680778"/>
                  <a:pt x="293357" y="736488"/>
                </a:cubicBezTo>
                <a:cubicBezTo>
                  <a:pt x="282765" y="806219"/>
                  <a:pt x="265748" y="873976"/>
                  <a:pt x="242928" y="939123"/>
                </a:cubicBezTo>
                <a:cubicBezTo>
                  <a:pt x="234476" y="994787"/>
                  <a:pt x="230080" y="1051782"/>
                  <a:pt x="230080" y="1109690"/>
                </a:cubicBezTo>
                <a:cubicBezTo>
                  <a:pt x="230080" y="1355070"/>
                  <a:pt x="309079" y="1583453"/>
                  <a:pt x="442844" y="1770559"/>
                </a:cubicBezTo>
                <a:cubicBezTo>
                  <a:pt x="483864" y="1827869"/>
                  <a:pt x="530013" y="1881337"/>
                  <a:pt x="580611" y="1930221"/>
                </a:cubicBezTo>
                <a:cubicBezTo>
                  <a:pt x="785894" y="1947772"/>
                  <a:pt x="996979" y="1958591"/>
                  <a:pt x="1212432" y="1962069"/>
                </a:cubicBezTo>
                <a:cubicBezTo>
                  <a:pt x="1186752" y="1962484"/>
                  <a:pt x="1161010" y="1962794"/>
                  <a:pt x="1135209" y="1962999"/>
                </a:cubicBezTo>
                <a:cubicBezTo>
                  <a:pt x="892901" y="1961077"/>
                  <a:pt x="655851" y="1949867"/>
                  <a:pt x="426072" y="1930221"/>
                </a:cubicBezTo>
                <a:close/>
                <a:moveTo>
                  <a:pt x="1572639" y="45200"/>
                </a:moveTo>
                <a:cubicBezTo>
                  <a:pt x="1813584" y="37220"/>
                  <a:pt x="2047095" y="21858"/>
                  <a:pt x="2270293" y="0"/>
                </a:cubicBezTo>
                <a:cubicBezTo>
                  <a:pt x="2267493" y="4856"/>
                  <a:pt x="2264727" y="9735"/>
                  <a:pt x="2261997" y="14635"/>
                </a:cubicBezTo>
                <a:cubicBezTo>
                  <a:pt x="2088852" y="28822"/>
                  <a:pt x="1910159" y="39140"/>
                  <a:pt x="1727179" y="45200"/>
                </a:cubicBezTo>
                <a:cubicBezTo>
                  <a:pt x="1601067" y="49379"/>
                  <a:pt x="1472906" y="51532"/>
                  <a:pt x="1343077" y="51568"/>
                </a:cubicBezTo>
                <a:cubicBezTo>
                  <a:pt x="1317253" y="51561"/>
                  <a:pt x="1291496" y="51470"/>
                  <a:pt x="1265807" y="51296"/>
                </a:cubicBezTo>
                <a:cubicBezTo>
                  <a:pt x="1369269" y="50596"/>
                  <a:pt x="1471612" y="48548"/>
                  <a:pt x="1572639" y="45200"/>
                </a:cubicBezTo>
                <a:close/>
              </a:path>
            </a:pathLst>
          </a:custGeom>
          <a:solidFill>
            <a:schemeClr val="bg1">
              <a:alpha val="13999"/>
            </a:schemeClr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79123874" name=""/>
          <p:cNvSpPr/>
          <p:nvPr/>
        </p:nvSpPr>
        <p:spPr bwMode="auto">
          <a:xfrm rot="0" flipH="0" flipV="0">
            <a:off x="4410046" y="2480108"/>
            <a:ext cx="3353397" cy="2770234"/>
          </a:xfrm>
          <a:custGeom>
            <a:avLst/>
            <a:gdLst/>
            <a:ahLst/>
            <a:cxnLst/>
            <a:rect l="0" t="0" r="r" b="b"/>
            <a:pathLst>
              <a:path w="2390862" h="1975088" fill="norm" stroke="1" extrusionOk="0">
                <a:moveTo>
                  <a:pt x="1217079" y="1975088"/>
                </a:moveTo>
                <a:cubicBezTo>
                  <a:pt x="1209858" y="1975087"/>
                  <a:pt x="1202641" y="1975078"/>
                  <a:pt x="1195430" y="1975062"/>
                </a:cubicBezTo>
                <a:cubicBezTo>
                  <a:pt x="1190683" y="1975073"/>
                  <a:pt x="1185935" y="1975080"/>
                  <a:pt x="1181184" y="1975084"/>
                </a:cubicBezTo>
                <a:cubicBezTo>
                  <a:pt x="1332694" y="1969633"/>
                  <a:pt x="1481781" y="1960550"/>
                  <a:pt x="1627928" y="1948054"/>
                </a:cubicBezTo>
                <a:cubicBezTo>
                  <a:pt x="1678527" y="1899171"/>
                  <a:pt x="1724674" y="1845703"/>
                  <a:pt x="1765695" y="1788393"/>
                </a:cubicBezTo>
                <a:cubicBezTo>
                  <a:pt x="1899460" y="1601286"/>
                  <a:pt x="1978458" y="1372903"/>
                  <a:pt x="1978458" y="1127523"/>
                </a:cubicBezTo>
                <a:cubicBezTo>
                  <a:pt x="1978458" y="1069615"/>
                  <a:pt x="1974063" y="1012622"/>
                  <a:pt x="1965611" y="956958"/>
                </a:cubicBezTo>
                <a:cubicBezTo>
                  <a:pt x="1942791" y="891809"/>
                  <a:pt x="1925774" y="824052"/>
                  <a:pt x="1915182" y="754321"/>
                </a:cubicBezTo>
                <a:cubicBezTo>
                  <a:pt x="1906674" y="698613"/>
                  <a:pt x="1902278" y="641665"/>
                  <a:pt x="1902278" y="583757"/>
                </a:cubicBezTo>
                <a:cubicBezTo>
                  <a:pt x="1902278" y="384182"/>
                  <a:pt x="1954542" y="195810"/>
                  <a:pt x="2046079" y="31796"/>
                </a:cubicBezTo>
                <a:cubicBezTo>
                  <a:pt x="2163573" y="22934"/>
                  <a:pt x="2278629" y="12295"/>
                  <a:pt x="2390862" y="0"/>
                </a:cubicBezTo>
                <a:cubicBezTo>
                  <a:pt x="2290171" y="169921"/>
                  <a:pt x="2232247" y="367610"/>
                  <a:pt x="2232247" y="577714"/>
                </a:cubicBezTo>
                <a:cubicBezTo>
                  <a:pt x="2232247" y="635621"/>
                  <a:pt x="2236643" y="692568"/>
                  <a:pt x="2245151" y="748278"/>
                </a:cubicBezTo>
                <a:cubicBezTo>
                  <a:pt x="2255743" y="818009"/>
                  <a:pt x="2272760" y="885766"/>
                  <a:pt x="2295580" y="950913"/>
                </a:cubicBezTo>
                <a:cubicBezTo>
                  <a:pt x="2304032" y="1006577"/>
                  <a:pt x="2308427" y="1063572"/>
                  <a:pt x="2308427" y="1121480"/>
                </a:cubicBezTo>
                <a:cubicBezTo>
                  <a:pt x="2308427" y="1366860"/>
                  <a:pt x="2229429" y="1595243"/>
                  <a:pt x="2095664" y="1782349"/>
                </a:cubicBezTo>
                <a:cubicBezTo>
                  <a:pt x="2054643" y="1839659"/>
                  <a:pt x="2008496" y="1893127"/>
                  <a:pt x="1957896" y="1942011"/>
                </a:cubicBezTo>
                <a:cubicBezTo>
                  <a:pt x="1718112" y="1962512"/>
                  <a:pt x="1470409" y="1973828"/>
                  <a:pt x="1217079" y="1974987"/>
                </a:cubicBezTo>
                <a:cubicBezTo>
                  <a:pt x="1217079" y="1974987"/>
                  <a:pt x="1217079" y="1975088"/>
                  <a:pt x="1217079" y="1975088"/>
                </a:cubicBezTo>
                <a:close/>
                <a:moveTo>
                  <a:pt x="0" y="0"/>
                </a:moveTo>
                <a:cubicBezTo>
                  <a:pt x="257163" y="28173"/>
                  <a:pt x="529147" y="47644"/>
                  <a:pt x="811329" y="56991"/>
                </a:cubicBezTo>
                <a:cubicBezTo>
                  <a:pt x="937440" y="61170"/>
                  <a:pt x="1065601" y="63322"/>
                  <a:pt x="1195429" y="63358"/>
                </a:cubicBezTo>
                <a:cubicBezTo>
                  <a:pt x="1211308" y="63354"/>
                  <a:pt x="1227161" y="63318"/>
                  <a:pt x="1242988" y="63250"/>
                </a:cubicBezTo>
                <a:cubicBezTo>
                  <a:pt x="1118997" y="67288"/>
                  <a:pt x="993034" y="69367"/>
                  <a:pt x="865460" y="69403"/>
                </a:cubicBezTo>
                <a:cubicBezTo>
                  <a:pt x="735632" y="69366"/>
                  <a:pt x="607471" y="67213"/>
                  <a:pt x="481360" y="63034"/>
                </a:cubicBezTo>
                <a:cubicBezTo>
                  <a:pt x="324751" y="57848"/>
                  <a:pt x="171283" y="49542"/>
                  <a:pt x="21746" y="38361"/>
                </a:cubicBezTo>
                <a:cubicBezTo>
                  <a:pt x="14738" y="25424"/>
                  <a:pt x="7487" y="12635"/>
                  <a:pt x="0" y="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12700" cap="flat" cmpd="sng" algn="ctr">
            <a:noFill/>
            <a:prstDash val="solid"/>
            <a:miter lim="800000"/>
          </a:ln>
        </p:spPr>
        <p:txBody>
          <a:bodyPr anchor="ctr"/>
          <a:p>
            <a:pPr algn="ctr"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0" advTm="0"/>
    </mc:Choice>
    <mc:Fallback>
      <p:transition advClick="0" advTm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blipFill rotWithShape="1">
          <a:blip r:embed="rId3"/>
          <a:tile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5595272" name=""/>
          <p:cNvSpPr/>
          <p:nvPr/>
        </p:nvSpPr>
        <p:spPr bwMode="auto">
          <a:xfrm rot="0" flipH="0" flipV="0">
            <a:off x="10001244" y="461074"/>
            <a:ext cx="1789347" cy="44944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endParaRPr/>
          </a:p>
        </p:txBody>
      </p:sp>
      <p:sp>
        <p:nvSpPr>
          <p:cNvPr id="857358949" name=""/>
          <p:cNvSpPr/>
          <p:nvPr/>
        </p:nvSpPr>
        <p:spPr bwMode="auto">
          <a:xfrm rot="0" flipH="0" flipV="0">
            <a:off x="4411015" y="2331438"/>
            <a:ext cx="3370937" cy="258253"/>
          </a:xfrm>
          <a:prstGeom prst="ellipse">
            <a:avLst/>
          </a:prstGeom>
          <a:gradFill>
            <a:gsLst>
              <a:gs pos="0">
                <a:srgbClr val="CECECE"/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64050621" name=""/>
          <p:cNvSpPr/>
          <p:nvPr/>
        </p:nvSpPr>
        <p:spPr bwMode="auto">
          <a:xfrm rot="0" flipH="0" flipV="0">
            <a:off x="4787848" y="2379755"/>
            <a:ext cx="2617273" cy="169672"/>
          </a:xfrm>
          <a:custGeom>
            <a:avLst/>
            <a:gdLst/>
            <a:ahLst/>
            <a:cxnLst/>
            <a:rect l="0" t="0" r="r" b="b"/>
            <a:pathLst>
              <a:path w="1866030" h="120972" fill="norm" stroke="1" extrusionOk="0">
                <a:moveTo>
                  <a:pt x="140403" y="57613"/>
                </a:moveTo>
                <a:cubicBezTo>
                  <a:pt x="202385" y="57613"/>
                  <a:pt x="259505" y="70864"/>
                  <a:pt x="303915" y="92762"/>
                </a:cubicBezTo>
                <a:cubicBezTo>
                  <a:pt x="348324" y="70864"/>
                  <a:pt x="405444" y="57613"/>
                  <a:pt x="467427" y="57613"/>
                </a:cubicBezTo>
                <a:cubicBezTo>
                  <a:pt x="468909" y="57613"/>
                  <a:pt x="470391" y="57620"/>
                  <a:pt x="471869" y="57635"/>
                </a:cubicBezTo>
                <a:cubicBezTo>
                  <a:pt x="518052" y="30907"/>
                  <a:pt x="581317" y="14319"/>
                  <a:pt x="650670" y="14319"/>
                </a:cubicBezTo>
                <a:cubicBezTo>
                  <a:pt x="723358" y="14319"/>
                  <a:pt x="789361" y="32543"/>
                  <a:pt x="836016" y="61564"/>
                </a:cubicBezTo>
                <a:cubicBezTo>
                  <a:pt x="854665" y="58980"/>
                  <a:pt x="874076" y="57613"/>
                  <a:pt x="893989" y="57613"/>
                </a:cubicBezTo>
                <a:cubicBezTo>
                  <a:pt x="955664" y="57613"/>
                  <a:pt x="1012526" y="70733"/>
                  <a:pt x="1056840" y="92436"/>
                </a:cubicBezTo>
                <a:cubicBezTo>
                  <a:pt x="1066593" y="87929"/>
                  <a:pt x="1076911" y="83828"/>
                  <a:pt x="1087717" y="80177"/>
                </a:cubicBezTo>
                <a:cubicBezTo>
                  <a:pt x="1130681" y="32666"/>
                  <a:pt x="1216015" y="0"/>
                  <a:pt x="1313336" y="0"/>
                </a:cubicBezTo>
                <a:cubicBezTo>
                  <a:pt x="1394757" y="0"/>
                  <a:pt x="1467788" y="22865"/>
                  <a:pt x="1514636" y="58157"/>
                </a:cubicBezTo>
                <a:cubicBezTo>
                  <a:pt x="1521796" y="57798"/>
                  <a:pt x="1529035" y="57613"/>
                  <a:pt x="1536343" y="57613"/>
                </a:cubicBezTo>
                <a:cubicBezTo>
                  <a:pt x="1569443" y="57613"/>
                  <a:pt x="1601159" y="61393"/>
                  <a:pt x="1630292" y="68249"/>
                </a:cubicBezTo>
                <a:cubicBezTo>
                  <a:pt x="1659424" y="61393"/>
                  <a:pt x="1691139" y="57613"/>
                  <a:pt x="1724241" y="57613"/>
                </a:cubicBezTo>
                <a:cubicBezTo>
                  <a:pt x="1776536" y="57613"/>
                  <a:pt x="1825371" y="67045"/>
                  <a:pt x="1866029" y="83145"/>
                </a:cubicBezTo>
                <a:cubicBezTo>
                  <a:pt x="1689511" y="97793"/>
                  <a:pt x="1507183" y="108417"/>
                  <a:pt x="1320386" y="114604"/>
                </a:cubicBezTo>
                <a:cubicBezTo>
                  <a:pt x="1194274" y="118783"/>
                  <a:pt x="1066113" y="120936"/>
                  <a:pt x="936284" y="120971"/>
                </a:cubicBezTo>
                <a:cubicBezTo>
                  <a:pt x="806456" y="120936"/>
                  <a:pt x="678295" y="118783"/>
                  <a:pt x="552183" y="114604"/>
                </a:cubicBezTo>
                <a:cubicBezTo>
                  <a:pt x="363079" y="108341"/>
                  <a:pt x="178554" y="97530"/>
                  <a:pt x="0" y="82601"/>
                </a:cubicBezTo>
                <a:cubicBezTo>
                  <a:pt x="40380" y="66833"/>
                  <a:pt x="88700" y="57613"/>
                  <a:pt x="140403" y="57613"/>
                </a:cubicBezTo>
                <a:close/>
              </a:path>
            </a:pathLst>
          </a:custGeom>
          <a:solidFill>
            <a:srgbClr val="755544">
              <a:alpha val="99999"/>
            </a:srgbClr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446554460" name=""/>
          <p:cNvSpPr/>
          <p:nvPr/>
        </p:nvSpPr>
        <p:spPr bwMode="auto">
          <a:xfrm rot="0" flipH="0" flipV="0">
            <a:off x="4950952" y="2375730"/>
            <a:ext cx="2454167" cy="169671"/>
          </a:xfrm>
          <a:custGeom>
            <a:avLst/>
            <a:gdLst/>
            <a:ahLst/>
            <a:cxnLst/>
            <a:rect l="0" t="0" r="r" b="b"/>
            <a:pathLst>
              <a:path w="1749740" h="120971" fill="norm" stroke="1" extrusionOk="0">
                <a:moveTo>
                  <a:pt x="24114" y="57613"/>
                </a:moveTo>
                <a:cubicBezTo>
                  <a:pt x="75388" y="57613"/>
                  <a:pt x="123335" y="66681"/>
                  <a:pt x="163512" y="82210"/>
                </a:cubicBezTo>
                <a:cubicBezTo>
                  <a:pt x="155121" y="85453"/>
                  <a:pt x="147070" y="88978"/>
                  <a:pt x="139398" y="92762"/>
                </a:cubicBezTo>
                <a:cubicBezTo>
                  <a:pt x="100811" y="73735"/>
                  <a:pt x="52629" y="61236"/>
                  <a:pt x="0" y="58286"/>
                </a:cubicBezTo>
                <a:cubicBezTo>
                  <a:pt x="7942" y="57840"/>
                  <a:pt x="15986" y="57613"/>
                  <a:pt x="24114" y="57613"/>
                </a:cubicBezTo>
                <a:close/>
                <a:moveTo>
                  <a:pt x="534381" y="14319"/>
                </a:moveTo>
                <a:cubicBezTo>
                  <a:pt x="603962" y="14319"/>
                  <a:pt x="667417" y="31018"/>
                  <a:pt x="713639" y="57902"/>
                </a:cubicBezTo>
                <a:cubicBezTo>
                  <a:pt x="699251" y="58429"/>
                  <a:pt x="685170" y="59669"/>
                  <a:pt x="671499" y="61564"/>
                </a:cubicBezTo>
                <a:cubicBezTo>
                  <a:pt x="630060" y="35787"/>
                  <a:pt x="573358" y="18529"/>
                  <a:pt x="510266" y="14992"/>
                </a:cubicBezTo>
                <a:cubicBezTo>
                  <a:pt x="518209" y="14546"/>
                  <a:pt x="526253" y="14319"/>
                  <a:pt x="534381" y="14319"/>
                </a:cubicBezTo>
                <a:close/>
                <a:moveTo>
                  <a:pt x="777700" y="57613"/>
                </a:moveTo>
                <a:cubicBezTo>
                  <a:pt x="829028" y="57613"/>
                  <a:pt x="877023" y="66700"/>
                  <a:pt x="917225" y="82259"/>
                </a:cubicBezTo>
                <a:cubicBezTo>
                  <a:pt x="908578" y="85366"/>
                  <a:pt x="900263" y="88766"/>
                  <a:pt x="892323" y="92436"/>
                </a:cubicBezTo>
                <a:cubicBezTo>
                  <a:pt x="853848" y="73592"/>
                  <a:pt x="805914" y="61219"/>
                  <a:pt x="753584" y="58286"/>
                </a:cubicBezTo>
                <a:cubicBezTo>
                  <a:pt x="761527" y="57840"/>
                  <a:pt x="769572" y="57613"/>
                  <a:pt x="777700" y="57613"/>
                </a:cubicBezTo>
                <a:close/>
                <a:moveTo>
                  <a:pt x="1197047" y="0"/>
                </a:moveTo>
                <a:cubicBezTo>
                  <a:pt x="1278468" y="0"/>
                  <a:pt x="1351499" y="22865"/>
                  <a:pt x="1398347" y="58157"/>
                </a:cubicBezTo>
                <a:cubicBezTo>
                  <a:pt x="1405507" y="57798"/>
                  <a:pt x="1412746" y="57613"/>
                  <a:pt x="1420054" y="57613"/>
                </a:cubicBezTo>
                <a:cubicBezTo>
                  <a:pt x="1444226" y="57613"/>
                  <a:pt x="1467660" y="59628"/>
                  <a:pt x="1489888" y="63386"/>
                </a:cubicBezTo>
                <a:cubicBezTo>
                  <a:pt x="1481678" y="64774"/>
                  <a:pt x="1473633" y="66399"/>
                  <a:pt x="1465775" y="68248"/>
                </a:cubicBezTo>
                <a:cubicBezTo>
                  <a:pt x="1436642" y="61393"/>
                  <a:pt x="1404926" y="57613"/>
                  <a:pt x="1371826" y="57613"/>
                </a:cubicBezTo>
                <a:cubicBezTo>
                  <a:pt x="1364518" y="57613"/>
                  <a:pt x="1357279" y="57798"/>
                  <a:pt x="1350119" y="58157"/>
                </a:cubicBezTo>
                <a:cubicBezTo>
                  <a:pt x="1307947" y="26387"/>
                  <a:pt x="1244559" y="4688"/>
                  <a:pt x="1172933" y="673"/>
                </a:cubicBezTo>
                <a:cubicBezTo>
                  <a:pt x="1180875" y="227"/>
                  <a:pt x="1188919" y="0"/>
                  <a:pt x="1197047" y="0"/>
                </a:cubicBezTo>
                <a:close/>
                <a:moveTo>
                  <a:pt x="1607952" y="57613"/>
                </a:moveTo>
                <a:cubicBezTo>
                  <a:pt x="1660247" y="57613"/>
                  <a:pt x="1709082" y="67045"/>
                  <a:pt x="1749740" y="83145"/>
                </a:cubicBezTo>
                <a:cubicBezTo>
                  <a:pt x="1573222" y="97793"/>
                  <a:pt x="1390894" y="108417"/>
                  <a:pt x="1204097" y="114604"/>
                </a:cubicBezTo>
                <a:cubicBezTo>
                  <a:pt x="1077985" y="118783"/>
                  <a:pt x="949824" y="120936"/>
                  <a:pt x="819995" y="120971"/>
                </a:cubicBezTo>
                <a:cubicBezTo>
                  <a:pt x="811950" y="120968"/>
                  <a:pt x="803912" y="120958"/>
                  <a:pt x="795881" y="120940"/>
                </a:cubicBezTo>
                <a:cubicBezTo>
                  <a:pt x="917470" y="120661"/>
                  <a:pt x="1037571" y="118524"/>
                  <a:pt x="1155869" y="114604"/>
                </a:cubicBezTo>
                <a:cubicBezTo>
                  <a:pt x="1342666" y="108417"/>
                  <a:pt x="1524994" y="97793"/>
                  <a:pt x="1701512" y="83145"/>
                </a:cubicBezTo>
                <a:cubicBezTo>
                  <a:pt x="1667173" y="69547"/>
                  <a:pt x="1627001" y="60705"/>
                  <a:pt x="1583839" y="58286"/>
                </a:cubicBezTo>
                <a:cubicBezTo>
                  <a:pt x="1591781" y="57840"/>
                  <a:pt x="1599825" y="57613"/>
                  <a:pt x="1607952" y="5761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710174736" name=""/>
          <p:cNvSpPr/>
          <p:nvPr/>
        </p:nvSpPr>
        <p:spPr bwMode="auto">
          <a:xfrm rot="1924315" flipH="0" flipV="0">
            <a:off x="5242044" y="1307993"/>
            <a:ext cx="698764" cy="404672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3B542F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01468786" name=""/>
          <p:cNvSpPr/>
          <p:nvPr/>
        </p:nvSpPr>
        <p:spPr bwMode="auto">
          <a:xfrm rot="3612082" flipH="0" flipV="0">
            <a:off x="5405166" y="951019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688166269" name=""/>
          <p:cNvSpPr/>
          <p:nvPr/>
        </p:nvSpPr>
        <p:spPr bwMode="auto">
          <a:xfrm rot="8895380" flipH="0" flipV="0">
            <a:off x="5772371" y="1164772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453019676" name=""/>
          <p:cNvSpPr/>
          <p:nvPr/>
        </p:nvSpPr>
        <p:spPr bwMode="auto">
          <a:xfrm rot="6841730" flipH="0" flipV="0">
            <a:off x="6292284" y="1184538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664920682" name=""/>
          <p:cNvSpPr/>
          <p:nvPr/>
        </p:nvSpPr>
        <p:spPr bwMode="auto">
          <a:xfrm rot="9330705" flipH="0" flipV="0">
            <a:off x="6491342" y="1481346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3B542F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810742332" name=""/>
          <p:cNvSpPr/>
          <p:nvPr/>
        </p:nvSpPr>
        <p:spPr bwMode="auto">
          <a:xfrm rot="3147232" flipH="0" flipV="0">
            <a:off x="5019103" y="1674367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546154592" name=""/>
          <p:cNvSpPr/>
          <p:nvPr/>
        </p:nvSpPr>
        <p:spPr bwMode="auto">
          <a:xfrm rot="8421698" flipH="0" flipV="0">
            <a:off x="6514932" y="1856505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205308678" name=""/>
          <p:cNvSpPr/>
          <p:nvPr/>
        </p:nvSpPr>
        <p:spPr bwMode="auto">
          <a:xfrm rot="0" flipH="0" flipV="0">
            <a:off x="5218423" y="1354721"/>
            <a:ext cx="1632613" cy="1212804"/>
          </a:xfrm>
          <a:custGeom>
            <a:avLst/>
            <a:gdLst/>
            <a:ahLst/>
            <a:cxnLst/>
            <a:rect l="l" t="t" r="r" b="b"/>
            <a:pathLst>
              <a:path w="43200" h="43200" fill="norm" stroke="1" extrusionOk="0">
                <a:moveTo>
                  <a:pt x="5529" y="27114"/>
                </a:moveTo>
                <a:cubicBezTo>
                  <a:pt x="6437" y="23182"/>
                  <a:pt x="4375" y="18092"/>
                  <a:pt x="5676" y="15416"/>
                </a:cubicBezTo>
                <a:cubicBezTo>
                  <a:pt x="6978" y="12739"/>
                  <a:pt x="12231" y="13169"/>
                  <a:pt x="13336" y="11054"/>
                </a:cubicBezTo>
                <a:cubicBezTo>
                  <a:pt x="14440" y="8939"/>
                  <a:pt x="10979" y="4345"/>
                  <a:pt x="12305" y="2726"/>
                </a:cubicBezTo>
                <a:cubicBezTo>
                  <a:pt x="13630" y="1107"/>
                  <a:pt x="18172" y="1734"/>
                  <a:pt x="21290" y="1338"/>
                </a:cubicBezTo>
                <a:cubicBezTo>
                  <a:pt x="24407" y="941"/>
                  <a:pt x="28384" y="-677"/>
                  <a:pt x="31011" y="346"/>
                </a:cubicBezTo>
                <a:cubicBezTo>
                  <a:pt x="33638" y="1371"/>
                  <a:pt x="35700" y="4180"/>
                  <a:pt x="37050" y="7485"/>
                </a:cubicBezTo>
                <a:cubicBezTo>
                  <a:pt x="38400" y="10789"/>
                  <a:pt x="38106" y="16473"/>
                  <a:pt x="39112" y="20174"/>
                </a:cubicBezTo>
                <a:cubicBezTo>
                  <a:pt x="40119" y="23876"/>
                  <a:pt x="43531" y="26354"/>
                  <a:pt x="43089" y="29692"/>
                </a:cubicBezTo>
                <a:cubicBezTo>
                  <a:pt x="42647" y="33029"/>
                  <a:pt x="39971" y="38746"/>
                  <a:pt x="36461" y="40201"/>
                </a:cubicBezTo>
                <a:cubicBezTo>
                  <a:pt x="32950" y="41655"/>
                  <a:pt x="26199" y="37920"/>
                  <a:pt x="22026" y="38416"/>
                </a:cubicBezTo>
                <a:cubicBezTo>
                  <a:pt x="17853" y="38912"/>
                  <a:pt x="15054" y="43076"/>
                  <a:pt x="11421" y="43175"/>
                </a:cubicBezTo>
                <a:cubicBezTo>
                  <a:pt x="7788" y="43274"/>
                  <a:pt x="1135" y="41754"/>
                  <a:pt x="227" y="39011"/>
                </a:cubicBezTo>
                <a:cubicBezTo>
                  <a:pt x="-681" y="36268"/>
                  <a:pt x="4621" y="31047"/>
                  <a:pt x="5529" y="2711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3475198" name=""/>
          <p:cNvSpPr/>
          <p:nvPr/>
        </p:nvSpPr>
        <p:spPr bwMode="auto">
          <a:xfrm rot="2344551" flipH="0" flipV="0">
            <a:off x="4970026" y="2114963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288331635" name=""/>
          <p:cNvSpPr/>
          <p:nvPr/>
        </p:nvSpPr>
        <p:spPr bwMode="auto">
          <a:xfrm rot="9918627" flipH="0" flipV="0">
            <a:off x="6483835" y="2158934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368535288" name=""/>
          <p:cNvSpPr/>
          <p:nvPr/>
        </p:nvSpPr>
        <p:spPr bwMode="auto">
          <a:xfrm rot="4676610" flipH="0" flipV="0">
            <a:off x="5913375" y="949336"/>
            <a:ext cx="380758" cy="220506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222743658" name=""/>
          <p:cNvSpPr/>
          <p:nvPr/>
        </p:nvSpPr>
        <p:spPr bwMode="auto">
          <a:xfrm rot="7674151" flipH="0" flipV="0">
            <a:off x="6148438" y="983458"/>
            <a:ext cx="380758" cy="220505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449527566" name=""/>
          <p:cNvSpPr/>
          <p:nvPr/>
        </p:nvSpPr>
        <p:spPr bwMode="auto">
          <a:xfrm rot="7674151" flipH="0" flipV="0">
            <a:off x="6828157" y="1303525"/>
            <a:ext cx="380758" cy="220505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913621735" name=""/>
          <p:cNvSpPr/>
          <p:nvPr/>
        </p:nvSpPr>
        <p:spPr bwMode="auto">
          <a:xfrm rot="9711811" flipH="0" flipV="0">
            <a:off x="7001105" y="2124556"/>
            <a:ext cx="380758" cy="220505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3B542F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558561443" name=""/>
          <p:cNvSpPr/>
          <p:nvPr/>
        </p:nvSpPr>
        <p:spPr bwMode="auto">
          <a:xfrm rot="5400000" flipH="0" flipV="0">
            <a:off x="5417451" y="1302868"/>
            <a:ext cx="380758" cy="220505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555941533" name=""/>
          <p:cNvSpPr/>
          <p:nvPr/>
        </p:nvSpPr>
        <p:spPr bwMode="auto">
          <a:xfrm rot="20878730" flipH="0" flipV="0">
            <a:off x="4933220" y="2202017"/>
            <a:ext cx="380758" cy="220505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3B542F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735501195" name=""/>
          <p:cNvSpPr/>
          <p:nvPr/>
        </p:nvSpPr>
        <p:spPr bwMode="auto">
          <a:xfrm rot="20878730" flipH="0" flipV="0">
            <a:off x="5439763" y="1638072"/>
            <a:ext cx="380758" cy="220505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617976126" name=""/>
          <p:cNvSpPr/>
          <p:nvPr/>
        </p:nvSpPr>
        <p:spPr bwMode="auto">
          <a:xfrm rot="7572379" flipH="0" flipV="0">
            <a:off x="5899829" y="1452762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745747348" name=""/>
          <p:cNvSpPr/>
          <p:nvPr/>
        </p:nvSpPr>
        <p:spPr bwMode="auto">
          <a:xfrm rot="2009783" flipH="0" flipV="0">
            <a:off x="5292720" y="2189953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1694040942" name=""/>
          <p:cNvSpPr/>
          <p:nvPr/>
        </p:nvSpPr>
        <p:spPr bwMode="auto">
          <a:xfrm rot="8095883" flipH="0" flipV="0">
            <a:off x="6600682" y="2162363"/>
            <a:ext cx="490666" cy="284157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3200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233785433" name=""/>
          <p:cNvSpPr/>
          <p:nvPr/>
        </p:nvSpPr>
        <p:spPr bwMode="auto">
          <a:xfrm rot="8095883" flipH="0" flipV="0">
            <a:off x="6553848" y="1642734"/>
            <a:ext cx="490664" cy="284157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37223420" name=""/>
          <p:cNvSpPr/>
          <p:nvPr/>
        </p:nvSpPr>
        <p:spPr bwMode="auto">
          <a:xfrm rot="2194938" flipH="0" flipV="0">
            <a:off x="5192255" y="1727852"/>
            <a:ext cx="490664" cy="284157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1939553134" name=""/>
          <p:cNvSpPr/>
          <p:nvPr/>
        </p:nvSpPr>
        <p:spPr bwMode="auto">
          <a:xfrm rot="10800000" flipH="0" flipV="0">
            <a:off x="5868127" y="2312272"/>
            <a:ext cx="584304" cy="338386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968731834" name=""/>
          <p:cNvSpPr/>
          <p:nvPr/>
        </p:nvSpPr>
        <p:spPr bwMode="auto">
          <a:xfrm rot="8896130" flipH="0" flipV="0">
            <a:off x="6334818" y="2235206"/>
            <a:ext cx="698761" cy="404669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1896005645" name=""/>
          <p:cNvSpPr/>
          <p:nvPr/>
        </p:nvSpPr>
        <p:spPr bwMode="auto">
          <a:xfrm rot="3599997" flipH="0" flipV="0">
            <a:off x="5407121" y="1853680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2067774284" name=""/>
          <p:cNvSpPr/>
          <p:nvPr/>
        </p:nvSpPr>
        <p:spPr bwMode="auto">
          <a:xfrm rot="7572379" flipH="0" flipV="0">
            <a:off x="5899829" y="1452762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1640801427" name=""/>
          <p:cNvSpPr/>
          <p:nvPr/>
        </p:nvSpPr>
        <p:spPr bwMode="auto">
          <a:xfrm rot="7199995" flipH="0" flipV="0">
            <a:off x="6206635" y="1887662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1730208781" name=""/>
          <p:cNvSpPr/>
          <p:nvPr/>
        </p:nvSpPr>
        <p:spPr bwMode="auto">
          <a:xfrm rot="7707247" flipH="0" flipV="0">
            <a:off x="6359506" y="1285233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3200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1380483047" name=""/>
          <p:cNvSpPr/>
          <p:nvPr/>
        </p:nvSpPr>
        <p:spPr bwMode="auto">
          <a:xfrm rot="2009783" flipH="0" flipV="0">
            <a:off x="5292720" y="2189953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394652014" name=""/>
          <p:cNvSpPr/>
          <p:nvPr/>
        </p:nvSpPr>
        <p:spPr bwMode="auto">
          <a:xfrm rot="3409661" flipH="0" flipV="0">
            <a:off x="5866009" y="1947586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3200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1597148082" name=""/>
          <p:cNvSpPr/>
          <p:nvPr/>
        </p:nvSpPr>
        <p:spPr bwMode="auto">
          <a:xfrm rot="8095883" flipH="0" flipV="0">
            <a:off x="6600682" y="2162363"/>
            <a:ext cx="490666" cy="284157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3200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1340667496" name=""/>
          <p:cNvSpPr/>
          <p:nvPr/>
        </p:nvSpPr>
        <p:spPr bwMode="auto">
          <a:xfrm rot="4252481" flipH="0" flipV="0">
            <a:off x="5861090" y="1128843"/>
            <a:ext cx="490664" cy="284157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3200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934299926" name=""/>
          <p:cNvSpPr/>
          <p:nvPr/>
        </p:nvSpPr>
        <p:spPr bwMode="auto">
          <a:xfrm rot="2194938" flipH="0" flipV="0">
            <a:off x="5192255" y="1727852"/>
            <a:ext cx="490664" cy="284157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289161525" name=""/>
          <p:cNvSpPr/>
          <p:nvPr/>
        </p:nvSpPr>
        <p:spPr bwMode="auto">
          <a:xfrm rot="0" flipH="0" flipV="0">
            <a:off x="4579151" y="2488588"/>
            <a:ext cx="3184290" cy="2753281"/>
          </a:xfrm>
          <a:custGeom>
            <a:avLst/>
            <a:gdLst/>
            <a:ahLst/>
            <a:cxnLst/>
            <a:rect l="0" t="0" r="r" b="b"/>
            <a:pathLst>
              <a:path w="2270294" h="1963000" fill="norm" stroke="1" extrusionOk="0">
                <a:moveTo>
                  <a:pt x="426072" y="1930221"/>
                </a:moveTo>
                <a:cubicBezTo>
                  <a:pt x="375474" y="1881337"/>
                  <a:pt x="329326" y="1827869"/>
                  <a:pt x="288305" y="1770559"/>
                </a:cubicBezTo>
                <a:cubicBezTo>
                  <a:pt x="154541" y="1583453"/>
                  <a:pt x="75541" y="1355070"/>
                  <a:pt x="75541" y="1109690"/>
                </a:cubicBezTo>
                <a:cubicBezTo>
                  <a:pt x="75541" y="1051782"/>
                  <a:pt x="79936" y="994787"/>
                  <a:pt x="88390" y="939123"/>
                </a:cubicBezTo>
                <a:cubicBezTo>
                  <a:pt x="111210" y="873976"/>
                  <a:pt x="128227" y="806219"/>
                  <a:pt x="138819" y="736488"/>
                </a:cubicBezTo>
                <a:cubicBezTo>
                  <a:pt x="147327" y="680778"/>
                  <a:pt x="151721" y="623831"/>
                  <a:pt x="151721" y="565924"/>
                </a:cubicBezTo>
                <a:cubicBezTo>
                  <a:pt x="151721" y="360660"/>
                  <a:pt x="96437" y="167248"/>
                  <a:pt x="0" y="0"/>
                </a:cubicBezTo>
                <a:cubicBezTo>
                  <a:pt x="53694" y="5259"/>
                  <a:pt x="107986" y="10141"/>
                  <a:pt x="162835" y="14636"/>
                </a:cubicBezTo>
                <a:cubicBezTo>
                  <a:pt x="254139" y="178491"/>
                  <a:pt x="306260" y="366621"/>
                  <a:pt x="306260" y="565924"/>
                </a:cubicBezTo>
                <a:cubicBezTo>
                  <a:pt x="306260" y="623831"/>
                  <a:pt x="301865" y="680778"/>
                  <a:pt x="293357" y="736488"/>
                </a:cubicBezTo>
                <a:cubicBezTo>
                  <a:pt x="282765" y="806219"/>
                  <a:pt x="265748" y="873976"/>
                  <a:pt x="242928" y="939123"/>
                </a:cubicBezTo>
                <a:cubicBezTo>
                  <a:pt x="234476" y="994787"/>
                  <a:pt x="230080" y="1051782"/>
                  <a:pt x="230080" y="1109690"/>
                </a:cubicBezTo>
                <a:cubicBezTo>
                  <a:pt x="230080" y="1355070"/>
                  <a:pt x="309079" y="1583453"/>
                  <a:pt x="442844" y="1770559"/>
                </a:cubicBezTo>
                <a:cubicBezTo>
                  <a:pt x="483864" y="1827869"/>
                  <a:pt x="530013" y="1881337"/>
                  <a:pt x="580611" y="1930221"/>
                </a:cubicBezTo>
                <a:cubicBezTo>
                  <a:pt x="785894" y="1947772"/>
                  <a:pt x="996979" y="1958591"/>
                  <a:pt x="1212432" y="1962069"/>
                </a:cubicBezTo>
                <a:cubicBezTo>
                  <a:pt x="1186752" y="1962484"/>
                  <a:pt x="1161010" y="1962794"/>
                  <a:pt x="1135209" y="1962999"/>
                </a:cubicBezTo>
                <a:cubicBezTo>
                  <a:pt x="892901" y="1961077"/>
                  <a:pt x="655851" y="1949867"/>
                  <a:pt x="426072" y="1930221"/>
                </a:cubicBezTo>
                <a:close/>
                <a:moveTo>
                  <a:pt x="1572639" y="45200"/>
                </a:moveTo>
                <a:cubicBezTo>
                  <a:pt x="1813584" y="37220"/>
                  <a:pt x="2047095" y="21858"/>
                  <a:pt x="2270293" y="0"/>
                </a:cubicBezTo>
                <a:cubicBezTo>
                  <a:pt x="2267493" y="4856"/>
                  <a:pt x="2264727" y="9735"/>
                  <a:pt x="2261997" y="14635"/>
                </a:cubicBezTo>
                <a:cubicBezTo>
                  <a:pt x="2088852" y="28822"/>
                  <a:pt x="1910159" y="39140"/>
                  <a:pt x="1727179" y="45200"/>
                </a:cubicBezTo>
                <a:cubicBezTo>
                  <a:pt x="1601067" y="49379"/>
                  <a:pt x="1472906" y="51532"/>
                  <a:pt x="1343077" y="51568"/>
                </a:cubicBezTo>
                <a:cubicBezTo>
                  <a:pt x="1317253" y="51561"/>
                  <a:pt x="1291496" y="51470"/>
                  <a:pt x="1265807" y="51296"/>
                </a:cubicBezTo>
                <a:cubicBezTo>
                  <a:pt x="1369269" y="50596"/>
                  <a:pt x="1471612" y="48548"/>
                  <a:pt x="1572639" y="45200"/>
                </a:cubicBezTo>
                <a:close/>
              </a:path>
            </a:pathLst>
          </a:custGeom>
          <a:solidFill>
            <a:schemeClr val="bg1">
              <a:alpha val="13999"/>
            </a:schemeClr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2134923860" name=""/>
          <p:cNvSpPr/>
          <p:nvPr/>
        </p:nvSpPr>
        <p:spPr bwMode="auto">
          <a:xfrm rot="3612082" flipH="0" flipV="0">
            <a:off x="5405166" y="832842"/>
            <a:ext cx="698761" cy="404669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solidFill>
            <a:srgbClr val="426033"/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392275405" name=""/>
          <p:cNvSpPr/>
          <p:nvPr/>
        </p:nvSpPr>
        <p:spPr bwMode="auto">
          <a:xfrm rot="4383043" flipH="0" flipV="0">
            <a:off x="5331466" y="1087295"/>
            <a:ext cx="698761" cy="404669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923540235" name=""/>
          <p:cNvSpPr/>
          <p:nvPr/>
        </p:nvSpPr>
        <p:spPr bwMode="auto">
          <a:xfrm rot="4383043" flipH="0" flipV="0">
            <a:off x="5553849" y="1444521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133768338" name=""/>
          <p:cNvSpPr/>
          <p:nvPr/>
        </p:nvSpPr>
        <p:spPr bwMode="auto">
          <a:xfrm rot="4383043" flipH="0" flipV="0">
            <a:off x="5553849" y="1444521"/>
            <a:ext cx="698763" cy="404671"/>
          </a:xfrm>
          <a:custGeom>
            <a:avLst/>
            <a:gdLst/>
            <a:ahLst/>
            <a:cxnLst/>
            <a:rect l="0" t="0" r="r" b="b"/>
            <a:pathLst>
              <a:path w="1106468" h="640785" fill="norm" stroke="1" extrusionOk="0">
                <a:moveTo>
                  <a:pt x="24853" y="301774"/>
                </a:moveTo>
                <a:cubicBezTo>
                  <a:pt x="-4860" y="268692"/>
                  <a:pt x="-5533" y="191971"/>
                  <a:pt x="16906" y="162859"/>
                </a:cubicBezTo>
                <a:cubicBezTo>
                  <a:pt x="39373" y="133755"/>
                  <a:pt x="138611" y="154267"/>
                  <a:pt x="159784" y="127144"/>
                </a:cubicBezTo>
                <a:cubicBezTo>
                  <a:pt x="180956" y="100030"/>
                  <a:pt x="81072" y="-4472"/>
                  <a:pt x="143891" y="148"/>
                </a:cubicBezTo>
                <a:cubicBezTo>
                  <a:pt x="206736" y="4779"/>
                  <a:pt x="485218" y="154267"/>
                  <a:pt x="536804" y="154927"/>
                </a:cubicBezTo>
                <a:cubicBezTo>
                  <a:pt x="588415" y="155587"/>
                  <a:pt x="407800" y="-2483"/>
                  <a:pt x="453484" y="4110"/>
                </a:cubicBezTo>
                <a:cubicBezTo>
                  <a:pt x="499117" y="10721"/>
                  <a:pt x="747806" y="172128"/>
                  <a:pt x="810626" y="194612"/>
                </a:cubicBezTo>
                <a:cubicBezTo>
                  <a:pt x="873497" y="217104"/>
                  <a:pt x="780212" y="116562"/>
                  <a:pt x="830504" y="139055"/>
                </a:cubicBezTo>
                <a:cubicBezTo>
                  <a:pt x="875231" y="159060"/>
                  <a:pt x="1024694" y="268098"/>
                  <a:pt x="1091576" y="315194"/>
                </a:cubicBezTo>
                <a:cubicBezTo>
                  <a:pt x="1091576" y="315194"/>
                  <a:pt x="1105280" y="315194"/>
                  <a:pt x="1105280" y="315194"/>
                </a:cubicBezTo>
                <a:cubicBezTo>
                  <a:pt x="1103145" y="316665"/>
                  <a:pt x="1100845" y="318263"/>
                  <a:pt x="1098390" y="319977"/>
                </a:cubicBezTo>
                <a:cubicBezTo>
                  <a:pt x="1101293" y="322007"/>
                  <a:pt x="1103993" y="323884"/>
                  <a:pt x="1106468" y="325590"/>
                </a:cubicBezTo>
                <a:cubicBezTo>
                  <a:pt x="1106468" y="325590"/>
                  <a:pt x="1090388" y="325590"/>
                  <a:pt x="1090388" y="325590"/>
                </a:cubicBezTo>
                <a:cubicBezTo>
                  <a:pt x="1023506" y="372687"/>
                  <a:pt x="874043" y="481724"/>
                  <a:pt x="829316" y="501729"/>
                </a:cubicBezTo>
                <a:cubicBezTo>
                  <a:pt x="779024" y="524222"/>
                  <a:pt x="872309" y="423680"/>
                  <a:pt x="809438" y="446172"/>
                </a:cubicBezTo>
                <a:cubicBezTo>
                  <a:pt x="746618" y="468656"/>
                  <a:pt x="497929" y="630063"/>
                  <a:pt x="452296" y="636674"/>
                </a:cubicBezTo>
                <a:cubicBezTo>
                  <a:pt x="406612" y="643268"/>
                  <a:pt x="587227" y="485197"/>
                  <a:pt x="535616" y="485857"/>
                </a:cubicBezTo>
                <a:cubicBezTo>
                  <a:pt x="484030" y="486517"/>
                  <a:pt x="205548" y="636005"/>
                  <a:pt x="142703" y="640636"/>
                </a:cubicBezTo>
                <a:cubicBezTo>
                  <a:pt x="79884" y="645257"/>
                  <a:pt x="179768" y="540754"/>
                  <a:pt x="158596" y="513640"/>
                </a:cubicBezTo>
                <a:cubicBezTo>
                  <a:pt x="137423" y="486517"/>
                  <a:pt x="38185" y="507029"/>
                  <a:pt x="15718" y="477925"/>
                </a:cubicBezTo>
                <a:cubicBezTo>
                  <a:pt x="-6721" y="448813"/>
                  <a:pt x="-6048" y="372092"/>
                  <a:pt x="23665" y="339010"/>
                </a:cubicBezTo>
                <a:cubicBezTo>
                  <a:pt x="30184" y="331760"/>
                  <a:pt x="33240" y="325114"/>
                  <a:pt x="35969" y="319094"/>
                </a:cubicBezTo>
                <a:cubicBezTo>
                  <a:pt x="33493" y="313775"/>
                  <a:pt x="30448" y="307998"/>
                  <a:pt x="24853" y="301774"/>
                </a:cubicBezTo>
                <a:close/>
              </a:path>
            </a:pathLst>
          </a:custGeom>
          <a:gradFill>
            <a:gsLst>
              <a:gs pos="0">
                <a:srgbClr val="426033"/>
              </a:gs>
              <a:gs pos="100000">
                <a:srgbClr val="5F6E3E"/>
              </a:gs>
            </a:gsLst>
            <a:lin ang="12000000" scaled="1"/>
          </a:gradFill>
          <a:ln w="12700" cap="flat" cmpd="sng" algn="ctr">
            <a:noFill/>
            <a:prstDash val="solid"/>
            <a:miter lim="800000"/>
          </a:ln>
        </p:spPr>
      </p:sp>
      <p:sp>
        <p:nvSpPr>
          <p:cNvPr id="712861651" name=""/>
          <p:cNvSpPr/>
          <p:nvPr/>
        </p:nvSpPr>
        <p:spPr bwMode="auto">
          <a:xfrm rot="0" flipH="0" flipV="0">
            <a:off x="8172447" y="424273"/>
            <a:ext cx="3657600" cy="523047"/>
          </a:xfrm>
          <a:prstGeom prst="roundRect">
            <a:avLst>
              <a:gd name="adj" fmla="val 50000"/>
            </a:avLst>
          </a:prstGeom>
          <a:noFill/>
          <a:ln w="127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29656744" name=""/>
          <p:cNvSpPr/>
          <p:nvPr/>
        </p:nvSpPr>
        <p:spPr bwMode="auto">
          <a:xfrm rot="0" flipH="0" flipV="0">
            <a:off x="8211897" y="461074"/>
            <a:ext cx="1789347" cy="449445"/>
          </a:xfrm>
          <a:prstGeom prst="roundRect">
            <a:avLst>
              <a:gd name="adj" fmla="val 50000"/>
            </a:avLst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r>
              <a:rPr lang="en-CA" sz="2600" b="1">
                <a:solidFill>
                  <a:srgbClr val="FFFFFF"/>
                </a:solidFill>
                <a:latin typeface="Bauhaus 93"/>
                <a:ea typeface="Bauhaus 93"/>
                <a:cs typeface="Bauhaus 93"/>
              </a:rPr>
              <a:t>LIGHT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956883757" name=""/>
          <p:cNvSpPr/>
          <p:nvPr/>
        </p:nvSpPr>
        <p:spPr bwMode="auto">
          <a:xfrm rot="0" flipH="0" flipV="0">
            <a:off x="10001247" y="461074"/>
            <a:ext cx="1789347" cy="449445"/>
          </a:xfrm>
          <a:prstGeom prst="roundRect">
            <a:avLst>
              <a:gd name="adj" fmla="val 50000"/>
            </a:avLst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r>
              <a:rPr lang="en-CA" sz="2600" b="1">
                <a:solidFill>
                  <a:srgbClr val="404040"/>
                </a:solidFill>
                <a:latin typeface="Bauhaus 93"/>
                <a:ea typeface="Bauhaus 93"/>
                <a:cs typeface="Bauhaus 93"/>
              </a:rPr>
              <a:t>DARK</a:t>
            </a:r>
            <a:endParaRPr/>
          </a:p>
        </p:txBody>
      </p:sp>
      <p:sp>
        <p:nvSpPr>
          <p:cNvPr id="1177500174" name=""/>
          <p:cNvSpPr/>
          <p:nvPr/>
        </p:nvSpPr>
        <p:spPr bwMode="auto">
          <a:xfrm rot="0" flipH="0" flipV="0">
            <a:off x="4427584" y="2472052"/>
            <a:ext cx="3353397" cy="2770234"/>
          </a:xfrm>
          <a:custGeom>
            <a:avLst/>
            <a:gdLst/>
            <a:ahLst/>
            <a:cxnLst/>
            <a:rect l="0" t="0" r="r" b="b"/>
            <a:pathLst>
              <a:path w="2390862" h="1975088" fill="norm" stroke="1" extrusionOk="0">
                <a:moveTo>
                  <a:pt x="1217079" y="1975088"/>
                </a:moveTo>
                <a:cubicBezTo>
                  <a:pt x="1209858" y="1975087"/>
                  <a:pt x="1202642" y="1975079"/>
                  <a:pt x="1195431" y="1975063"/>
                </a:cubicBezTo>
                <a:cubicBezTo>
                  <a:pt x="1188219" y="1975079"/>
                  <a:pt x="1181003" y="1975087"/>
                  <a:pt x="1173783" y="1975088"/>
                </a:cubicBezTo>
                <a:cubicBezTo>
                  <a:pt x="1173783" y="1975088"/>
                  <a:pt x="1173783" y="1974988"/>
                  <a:pt x="1173783" y="1974988"/>
                </a:cubicBezTo>
                <a:cubicBezTo>
                  <a:pt x="920452" y="1973828"/>
                  <a:pt x="672749" y="1962512"/>
                  <a:pt x="432965" y="1942011"/>
                </a:cubicBezTo>
                <a:cubicBezTo>
                  <a:pt x="382366" y="1893127"/>
                  <a:pt x="336218" y="1839660"/>
                  <a:pt x="295197" y="1782349"/>
                </a:cubicBezTo>
                <a:cubicBezTo>
                  <a:pt x="161433" y="1595243"/>
                  <a:pt x="82434" y="1366860"/>
                  <a:pt x="82434" y="1121480"/>
                </a:cubicBezTo>
                <a:cubicBezTo>
                  <a:pt x="82434" y="1063572"/>
                  <a:pt x="86829" y="1006578"/>
                  <a:pt x="95282" y="950914"/>
                </a:cubicBezTo>
                <a:cubicBezTo>
                  <a:pt x="118102" y="885766"/>
                  <a:pt x="135119" y="818009"/>
                  <a:pt x="145711" y="748278"/>
                </a:cubicBezTo>
                <a:cubicBezTo>
                  <a:pt x="154219" y="692569"/>
                  <a:pt x="158614" y="635622"/>
                  <a:pt x="158614" y="577714"/>
                </a:cubicBezTo>
                <a:cubicBezTo>
                  <a:pt x="158614" y="367610"/>
                  <a:pt x="100691" y="169922"/>
                  <a:pt x="0" y="0"/>
                </a:cubicBezTo>
                <a:cubicBezTo>
                  <a:pt x="257163" y="28174"/>
                  <a:pt x="529148" y="47645"/>
                  <a:pt x="811330" y="56991"/>
                </a:cubicBezTo>
                <a:cubicBezTo>
                  <a:pt x="937441" y="61170"/>
                  <a:pt x="1065602" y="63323"/>
                  <a:pt x="1195430" y="63359"/>
                </a:cubicBezTo>
                <a:cubicBezTo>
                  <a:pt x="1325259" y="63323"/>
                  <a:pt x="1453420" y="61170"/>
                  <a:pt x="1579532" y="56991"/>
                </a:cubicBezTo>
                <a:cubicBezTo>
                  <a:pt x="1861714" y="47645"/>
                  <a:pt x="2133698" y="28174"/>
                  <a:pt x="2390862" y="0"/>
                </a:cubicBezTo>
                <a:cubicBezTo>
                  <a:pt x="2290171" y="169922"/>
                  <a:pt x="2232248" y="367610"/>
                  <a:pt x="2232248" y="577714"/>
                </a:cubicBezTo>
                <a:cubicBezTo>
                  <a:pt x="2232248" y="635622"/>
                  <a:pt x="2236643" y="692569"/>
                  <a:pt x="2245151" y="748278"/>
                </a:cubicBezTo>
                <a:cubicBezTo>
                  <a:pt x="2255743" y="818009"/>
                  <a:pt x="2272760" y="885766"/>
                  <a:pt x="2295580" y="950914"/>
                </a:cubicBezTo>
                <a:cubicBezTo>
                  <a:pt x="2304033" y="1006578"/>
                  <a:pt x="2308428" y="1063572"/>
                  <a:pt x="2308428" y="1121480"/>
                </a:cubicBezTo>
                <a:cubicBezTo>
                  <a:pt x="2308428" y="1366860"/>
                  <a:pt x="2229429" y="1595243"/>
                  <a:pt x="2095664" y="1782349"/>
                </a:cubicBezTo>
                <a:cubicBezTo>
                  <a:pt x="2054643" y="1839660"/>
                  <a:pt x="2008496" y="1893127"/>
                  <a:pt x="1957897" y="1942011"/>
                </a:cubicBezTo>
                <a:cubicBezTo>
                  <a:pt x="1718112" y="1962512"/>
                  <a:pt x="1470409" y="1973828"/>
                  <a:pt x="1217079" y="1974988"/>
                </a:cubicBezTo>
                <a:cubicBezTo>
                  <a:pt x="1217079" y="1974988"/>
                  <a:pt x="1217079" y="1975088"/>
                  <a:pt x="1217079" y="1975088"/>
                </a:cubicBezTo>
                <a:close/>
              </a:path>
            </a:pathLst>
          </a:custGeom>
          <a:solidFill>
            <a:srgbClr val="242424">
              <a:alpha val="99999"/>
            </a:srgbClr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932186348" name=""/>
          <p:cNvSpPr/>
          <p:nvPr/>
        </p:nvSpPr>
        <p:spPr bwMode="auto">
          <a:xfrm rot="0" flipH="0" flipV="0">
            <a:off x="4579151" y="2488588"/>
            <a:ext cx="3184290" cy="2753281"/>
          </a:xfrm>
          <a:custGeom>
            <a:avLst/>
            <a:gdLst/>
            <a:ahLst/>
            <a:cxnLst/>
            <a:rect l="0" t="0" r="r" b="b"/>
            <a:pathLst>
              <a:path w="2270294" h="1963000" fill="norm" stroke="1" extrusionOk="0">
                <a:moveTo>
                  <a:pt x="426072" y="1930221"/>
                </a:moveTo>
                <a:cubicBezTo>
                  <a:pt x="375474" y="1881337"/>
                  <a:pt x="329326" y="1827869"/>
                  <a:pt x="288305" y="1770559"/>
                </a:cubicBezTo>
                <a:cubicBezTo>
                  <a:pt x="154541" y="1583453"/>
                  <a:pt x="75541" y="1355070"/>
                  <a:pt x="75541" y="1109690"/>
                </a:cubicBezTo>
                <a:cubicBezTo>
                  <a:pt x="75541" y="1051782"/>
                  <a:pt x="79936" y="994787"/>
                  <a:pt x="88390" y="939123"/>
                </a:cubicBezTo>
                <a:cubicBezTo>
                  <a:pt x="111210" y="873976"/>
                  <a:pt x="128227" y="806219"/>
                  <a:pt x="138819" y="736488"/>
                </a:cubicBezTo>
                <a:cubicBezTo>
                  <a:pt x="147327" y="680778"/>
                  <a:pt x="151721" y="623831"/>
                  <a:pt x="151721" y="565924"/>
                </a:cubicBezTo>
                <a:cubicBezTo>
                  <a:pt x="151721" y="360660"/>
                  <a:pt x="96437" y="167248"/>
                  <a:pt x="0" y="0"/>
                </a:cubicBezTo>
                <a:cubicBezTo>
                  <a:pt x="53694" y="5259"/>
                  <a:pt x="107986" y="10141"/>
                  <a:pt x="162835" y="14636"/>
                </a:cubicBezTo>
                <a:cubicBezTo>
                  <a:pt x="254139" y="178491"/>
                  <a:pt x="306260" y="366621"/>
                  <a:pt x="306260" y="565924"/>
                </a:cubicBezTo>
                <a:cubicBezTo>
                  <a:pt x="306260" y="623831"/>
                  <a:pt x="301865" y="680778"/>
                  <a:pt x="293357" y="736488"/>
                </a:cubicBezTo>
                <a:cubicBezTo>
                  <a:pt x="282765" y="806219"/>
                  <a:pt x="265748" y="873976"/>
                  <a:pt x="242928" y="939123"/>
                </a:cubicBezTo>
                <a:cubicBezTo>
                  <a:pt x="234476" y="994787"/>
                  <a:pt x="230080" y="1051782"/>
                  <a:pt x="230080" y="1109690"/>
                </a:cubicBezTo>
                <a:cubicBezTo>
                  <a:pt x="230080" y="1355070"/>
                  <a:pt x="309079" y="1583453"/>
                  <a:pt x="442844" y="1770559"/>
                </a:cubicBezTo>
                <a:cubicBezTo>
                  <a:pt x="483864" y="1827869"/>
                  <a:pt x="530013" y="1881337"/>
                  <a:pt x="580611" y="1930221"/>
                </a:cubicBezTo>
                <a:cubicBezTo>
                  <a:pt x="785894" y="1947772"/>
                  <a:pt x="996979" y="1958591"/>
                  <a:pt x="1212432" y="1962069"/>
                </a:cubicBezTo>
                <a:cubicBezTo>
                  <a:pt x="1186752" y="1962484"/>
                  <a:pt x="1161010" y="1962794"/>
                  <a:pt x="1135209" y="1962999"/>
                </a:cubicBezTo>
                <a:cubicBezTo>
                  <a:pt x="892901" y="1961077"/>
                  <a:pt x="655851" y="1949867"/>
                  <a:pt x="426072" y="1930221"/>
                </a:cubicBezTo>
                <a:close/>
                <a:moveTo>
                  <a:pt x="1572639" y="45200"/>
                </a:moveTo>
                <a:cubicBezTo>
                  <a:pt x="1813584" y="37220"/>
                  <a:pt x="2047095" y="21858"/>
                  <a:pt x="2270293" y="0"/>
                </a:cubicBezTo>
                <a:cubicBezTo>
                  <a:pt x="2267493" y="4856"/>
                  <a:pt x="2264727" y="9735"/>
                  <a:pt x="2261997" y="14635"/>
                </a:cubicBezTo>
                <a:cubicBezTo>
                  <a:pt x="2088852" y="28822"/>
                  <a:pt x="1910159" y="39140"/>
                  <a:pt x="1727179" y="45200"/>
                </a:cubicBezTo>
                <a:cubicBezTo>
                  <a:pt x="1601067" y="49379"/>
                  <a:pt x="1472906" y="51532"/>
                  <a:pt x="1343077" y="51568"/>
                </a:cubicBezTo>
                <a:cubicBezTo>
                  <a:pt x="1317253" y="51561"/>
                  <a:pt x="1291496" y="51470"/>
                  <a:pt x="1265807" y="51296"/>
                </a:cubicBezTo>
                <a:cubicBezTo>
                  <a:pt x="1369269" y="50596"/>
                  <a:pt x="1471612" y="48548"/>
                  <a:pt x="1572639" y="45200"/>
                </a:cubicBezTo>
                <a:close/>
              </a:path>
            </a:pathLst>
          </a:custGeom>
          <a:solidFill>
            <a:schemeClr val="bg1">
              <a:alpha val="13999"/>
            </a:schemeClr>
          </a:solidFill>
          <a:ln w="12700" cap="flat" cmpd="sng" algn="ctr">
            <a:noFill/>
            <a:prstDash val="solid"/>
            <a:miter lim="800000"/>
          </a:ln>
        </p:spPr>
      </p:sp>
      <p:sp>
        <p:nvSpPr>
          <p:cNvPr id="239991854" name=""/>
          <p:cNvSpPr/>
          <p:nvPr/>
        </p:nvSpPr>
        <p:spPr bwMode="auto">
          <a:xfrm rot="0" flipH="0" flipV="0">
            <a:off x="4410046" y="2480108"/>
            <a:ext cx="3353397" cy="2770234"/>
          </a:xfrm>
          <a:custGeom>
            <a:avLst/>
            <a:gdLst/>
            <a:ahLst/>
            <a:cxnLst/>
            <a:rect l="0" t="0" r="r" b="b"/>
            <a:pathLst>
              <a:path w="2390862" h="1975088" fill="norm" stroke="1" extrusionOk="0">
                <a:moveTo>
                  <a:pt x="1217079" y="1975088"/>
                </a:moveTo>
                <a:cubicBezTo>
                  <a:pt x="1209858" y="1975087"/>
                  <a:pt x="1202641" y="1975078"/>
                  <a:pt x="1195430" y="1975062"/>
                </a:cubicBezTo>
                <a:cubicBezTo>
                  <a:pt x="1190683" y="1975073"/>
                  <a:pt x="1185935" y="1975080"/>
                  <a:pt x="1181184" y="1975084"/>
                </a:cubicBezTo>
                <a:cubicBezTo>
                  <a:pt x="1332694" y="1969633"/>
                  <a:pt x="1481781" y="1960550"/>
                  <a:pt x="1627928" y="1948054"/>
                </a:cubicBezTo>
                <a:cubicBezTo>
                  <a:pt x="1678527" y="1899171"/>
                  <a:pt x="1724674" y="1845703"/>
                  <a:pt x="1765695" y="1788393"/>
                </a:cubicBezTo>
                <a:cubicBezTo>
                  <a:pt x="1899460" y="1601286"/>
                  <a:pt x="1978458" y="1372903"/>
                  <a:pt x="1978458" y="1127523"/>
                </a:cubicBezTo>
                <a:cubicBezTo>
                  <a:pt x="1978458" y="1069615"/>
                  <a:pt x="1974063" y="1012622"/>
                  <a:pt x="1965611" y="956958"/>
                </a:cubicBezTo>
                <a:cubicBezTo>
                  <a:pt x="1942791" y="891809"/>
                  <a:pt x="1925774" y="824052"/>
                  <a:pt x="1915182" y="754321"/>
                </a:cubicBezTo>
                <a:cubicBezTo>
                  <a:pt x="1906674" y="698613"/>
                  <a:pt x="1902278" y="641665"/>
                  <a:pt x="1902278" y="583757"/>
                </a:cubicBezTo>
                <a:cubicBezTo>
                  <a:pt x="1902278" y="384182"/>
                  <a:pt x="1954542" y="195810"/>
                  <a:pt x="2046079" y="31796"/>
                </a:cubicBezTo>
                <a:cubicBezTo>
                  <a:pt x="2163573" y="22934"/>
                  <a:pt x="2278629" y="12295"/>
                  <a:pt x="2390862" y="0"/>
                </a:cubicBezTo>
                <a:cubicBezTo>
                  <a:pt x="2290171" y="169921"/>
                  <a:pt x="2232247" y="367610"/>
                  <a:pt x="2232247" y="577714"/>
                </a:cubicBezTo>
                <a:cubicBezTo>
                  <a:pt x="2232247" y="635621"/>
                  <a:pt x="2236643" y="692568"/>
                  <a:pt x="2245151" y="748278"/>
                </a:cubicBezTo>
                <a:cubicBezTo>
                  <a:pt x="2255743" y="818009"/>
                  <a:pt x="2272760" y="885766"/>
                  <a:pt x="2295580" y="950913"/>
                </a:cubicBezTo>
                <a:cubicBezTo>
                  <a:pt x="2304032" y="1006577"/>
                  <a:pt x="2308427" y="1063572"/>
                  <a:pt x="2308427" y="1121480"/>
                </a:cubicBezTo>
                <a:cubicBezTo>
                  <a:pt x="2308427" y="1366860"/>
                  <a:pt x="2229429" y="1595243"/>
                  <a:pt x="2095664" y="1782349"/>
                </a:cubicBezTo>
                <a:cubicBezTo>
                  <a:pt x="2054643" y="1839659"/>
                  <a:pt x="2008496" y="1893127"/>
                  <a:pt x="1957896" y="1942011"/>
                </a:cubicBezTo>
                <a:cubicBezTo>
                  <a:pt x="1718112" y="1962512"/>
                  <a:pt x="1470409" y="1973828"/>
                  <a:pt x="1217079" y="1974987"/>
                </a:cubicBezTo>
                <a:cubicBezTo>
                  <a:pt x="1217079" y="1974987"/>
                  <a:pt x="1217079" y="1975088"/>
                  <a:pt x="1217079" y="1975088"/>
                </a:cubicBezTo>
                <a:close/>
                <a:moveTo>
                  <a:pt x="0" y="0"/>
                </a:moveTo>
                <a:cubicBezTo>
                  <a:pt x="257163" y="28173"/>
                  <a:pt x="529147" y="47644"/>
                  <a:pt x="811329" y="56991"/>
                </a:cubicBezTo>
                <a:cubicBezTo>
                  <a:pt x="937440" y="61170"/>
                  <a:pt x="1065601" y="63322"/>
                  <a:pt x="1195429" y="63358"/>
                </a:cubicBezTo>
                <a:cubicBezTo>
                  <a:pt x="1211308" y="63354"/>
                  <a:pt x="1227161" y="63318"/>
                  <a:pt x="1242988" y="63250"/>
                </a:cubicBezTo>
                <a:cubicBezTo>
                  <a:pt x="1118997" y="67288"/>
                  <a:pt x="993034" y="69367"/>
                  <a:pt x="865460" y="69403"/>
                </a:cubicBezTo>
                <a:cubicBezTo>
                  <a:pt x="735632" y="69366"/>
                  <a:pt x="607471" y="67213"/>
                  <a:pt x="481360" y="63034"/>
                </a:cubicBezTo>
                <a:cubicBezTo>
                  <a:pt x="324751" y="57848"/>
                  <a:pt x="171283" y="49542"/>
                  <a:pt x="21746" y="38361"/>
                </a:cubicBezTo>
                <a:cubicBezTo>
                  <a:pt x="14738" y="25424"/>
                  <a:pt x="7487" y="12635"/>
                  <a:pt x="0" y="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12700" cap="flat" cmpd="sng" algn="ctr">
            <a:noFill/>
            <a:prstDash val="solid"/>
            <a:miter lim="800000"/>
          </a:ln>
        </p:spPr>
        <p:txBody>
          <a:bodyPr anchor="ctr"/>
          <a:p>
            <a:pPr algn="ctr"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slow" p14:dur="2000" advClick="0">
        <p159:morph option="byObject"/>
      </p:transition>
    </mc:Choice>
    <mc:Fallback>
      <p:transition spd="slow" advClick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solidFill>
          <a:schemeClr val="tx1">
            <a:lumMod val="75000"/>
            <a:lumOff val="25000"/>
          </a:schemeClr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664384662" name=""/>
          <p:cNvGrpSpPr/>
          <p:nvPr/>
        </p:nvGrpSpPr>
        <p:grpSpPr bwMode="auto">
          <a:xfrm>
            <a:off x="1014509" y="2754183"/>
            <a:ext cx="10162978" cy="1650004"/>
            <a:chOff x="0" y="0"/>
            <a:chExt cx="10162978" cy="1650004"/>
          </a:xfrm>
        </p:grpSpPr>
        <p:sp>
          <p:nvSpPr>
            <p:cNvPr id="1456037216" name=""/>
            <p:cNvSpPr txBox="1"/>
            <p:nvPr/>
          </p:nvSpPr>
          <p:spPr bwMode="auto">
            <a:xfrm rot="0" flipH="0" flipV="0">
              <a:off x="25953" y="77301"/>
              <a:ext cx="9762909" cy="1006200"/>
            </a:xfrm>
            <a:prstGeom prst="rect">
              <a:avLst/>
            </a:prstGeom>
            <a:noFill/>
            <a:ln w="76200">
              <a:noFill/>
              <a:prstDash val="solid"/>
            </a:ln>
          </p:spPr>
          <p:txBody>
            <a:bodyPr vertOverflow="overflow" horzOverflow="overflow" vert="horz" wrap="square" lIns="91440" tIns="45720" rIns="91440" bIns="45720" numCol="1" spcCol="0" rtlCol="0" fromWordArt="0" anchor="t" anchorCtr="0" forceAA="0" upright="0" compatLnSpc="0">
              <a:spAutoFit/>
            </a:bodyPr>
            <a:p>
              <a:pPr algn="ctr">
                <a:defRPr/>
              </a:pPr>
              <a:r>
                <a:rPr lang="en-CA" sz="6000" b="0">
                  <a:ln w="152400">
                    <a:solidFill>
                      <a:srgbClr val="1A1A1A"/>
                    </a:solidFill>
                    <a:prstDash val="solid"/>
                  </a:ln>
                  <a:solidFill>
                    <a:schemeClr val="bg1"/>
                  </a:solidFill>
                  <a:latin typeface="Carter One"/>
                  <a:ea typeface="Carter One"/>
                  <a:cs typeface="Carter One"/>
                </a:rPr>
                <a:t>Emilanchiki industries</a:t>
              </a:r>
              <a:endParaRPr sz="6000" b="0">
                <a:ln w="152400">
                  <a:solidFill>
                    <a:srgbClr val="1A1A1A"/>
                  </a:solidFill>
                  <a:prstDash val="solid"/>
                </a:ln>
                <a:solidFill>
                  <a:schemeClr val="bg1"/>
                </a:solidFill>
                <a:latin typeface="Carter One"/>
                <a:cs typeface="Carter One"/>
              </a:endParaRPr>
            </a:p>
          </p:txBody>
        </p:sp>
        <p:sp>
          <p:nvSpPr>
            <p:cNvPr id="1962695330" name=""/>
            <p:cNvSpPr txBox="1"/>
            <p:nvPr/>
          </p:nvSpPr>
          <p:spPr bwMode="auto">
            <a:xfrm rot="0" flipH="0" flipV="0">
              <a:off x="0" y="0"/>
              <a:ext cx="9811567" cy="1006200"/>
            </a:xfrm>
            <a:prstGeom prst="rect">
              <a:avLst/>
            </a:prstGeom>
            <a:noFill/>
          </p:spPr>
          <p:txBody>
            <a:bodyPr vertOverflow="overflow" horzOverflow="overflow" vert="horz" wrap="square" lIns="91440" tIns="45720" rIns="91440" bIns="45720" numCol="1" spcCol="0" rtlCol="0" fromWordArt="0" anchor="t" anchorCtr="0" forceAA="0" upright="0" compatLnSpc="0">
              <a:spAutoFit/>
            </a:bodyPr>
            <a:p>
              <a:pPr algn="ctr">
                <a:defRPr/>
              </a:pPr>
              <a:r>
                <a:rPr lang="en-CA" sz="6000" b="0">
                  <a:gradFill>
                    <a:gsLst>
                      <a:gs pos="53000">
                        <a:schemeClr val="bg1"/>
                      </a:gs>
                      <a:gs pos="61000">
                        <a:schemeClr val="bg1">
                          <a:lumMod val="95000"/>
                        </a:schemeClr>
                      </a:gs>
                      <a:gs pos="70000">
                        <a:schemeClr val="bg1"/>
                      </a:gs>
                      <a:gs pos="79000">
                        <a:schemeClr val="bg1">
                          <a:lumMod val="75000"/>
                        </a:schemeClr>
                      </a:gs>
                      <a:gs pos="100000">
                        <a:schemeClr val="bg1">
                          <a:lumMod val="50000"/>
                        </a:schemeClr>
                      </a:gs>
                    </a:gsLst>
                    <a:lin ang="5400000" scaled="1"/>
                  </a:gradFill>
                  <a:latin typeface="Carter One"/>
                  <a:ea typeface="Carter One"/>
                  <a:cs typeface="Carter One"/>
                </a:rPr>
                <a:t>Emilanchiki industries</a:t>
              </a:r>
              <a:endParaRPr sz="6000" b="0">
                <a:gradFill>
                  <a:gsLst>
                    <a:gs pos="53000">
                      <a:schemeClr val="bg1"/>
                    </a:gs>
                    <a:gs pos="61000">
                      <a:schemeClr val="bg1">
                        <a:lumMod val="95000"/>
                      </a:schemeClr>
                    </a:gs>
                    <a:gs pos="70000">
                      <a:schemeClr val="bg1"/>
                    </a:gs>
                    <a:gs pos="79000">
                      <a:schemeClr val="bg1">
                        <a:lumMod val="75000"/>
                      </a:schemeClr>
                    </a:gs>
                    <a:gs pos="100000">
                      <a:schemeClr val="bg1">
                        <a:lumMod val="50000"/>
                      </a:schemeClr>
                    </a:gs>
                  </a:gsLst>
                  <a:lin ang="5400000" scaled="1"/>
                </a:gradFill>
                <a:latin typeface="Carter One"/>
                <a:cs typeface="Carter One"/>
              </a:endParaRPr>
            </a:p>
          </p:txBody>
        </p:sp>
        <p:sp>
          <p:nvSpPr>
            <p:cNvPr id="817127873" name=""/>
            <p:cNvSpPr txBox="1"/>
            <p:nvPr/>
          </p:nvSpPr>
          <p:spPr bwMode="auto">
            <a:xfrm rot="0" flipH="0" flipV="0">
              <a:off x="2845567" y="643804"/>
              <a:ext cx="7317410" cy="1006200"/>
            </a:xfrm>
            <a:prstGeom prst="rect">
              <a:avLst/>
            </a:prstGeom>
            <a:noFill/>
          </p:spPr>
          <p:txBody>
            <a:bodyPr vertOverflow="overflow" horzOverflow="overflow" vert="horz" wrap="square" lIns="91440" tIns="45720" rIns="91440" bIns="45720" numCol="1" spcCol="0" rtlCol="0" fromWordArt="0" anchor="t" anchorCtr="0" forceAA="0" upright="0" compatLnSpc="0">
              <a:spAutoFit/>
            </a:bodyPr>
            <a:p>
              <a:pPr algn="ctr">
                <a:defRPr/>
              </a:pPr>
              <a:r>
                <a:rPr lang="en-CA" sz="6000" b="0">
                  <a:solidFill>
                    <a:srgbClr val="FFF8F2"/>
                  </a:solidFill>
                  <a:latin typeface="Allura"/>
                  <a:ea typeface="Allura"/>
                  <a:cs typeface="Allura"/>
                </a:rPr>
                <a:t>made in OnlyOffice</a:t>
              </a:r>
              <a:endParaRPr sz="6000" b="0">
                <a:solidFill>
                  <a:srgbClr val="FFF8F2"/>
                </a:solidFill>
                <a:latin typeface="Allura"/>
                <a:cs typeface="Allura"/>
              </a:endParaRPr>
            </a:p>
          </p:txBody>
        </p:sp>
      </p:grpSp>
      <p:sp>
        <p:nvSpPr>
          <p:cNvPr id="1537028246" name=""/>
          <p:cNvSpPr/>
          <p:nvPr/>
        </p:nvSpPr>
        <p:spPr bwMode="auto">
          <a:xfrm rot="0" flipH="0" flipV="0">
            <a:off x="-2739299" y="181800"/>
            <a:ext cx="8229600" cy="1885950"/>
          </a:xfrm>
          <a:prstGeom prst="roundRect">
            <a:avLst>
              <a:gd name="adj" fmla="val 50000"/>
            </a:avLst>
          </a:prstGeom>
          <a:pattFill prst="wdDnDiag">
            <a:fgClr>
              <a:srgbClr val="404040"/>
            </a:fgClr>
            <a:bgClr>
              <a:schemeClr val="tx1"/>
            </a:bgClr>
          </a:patt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2356962" name=""/>
          <p:cNvSpPr/>
          <p:nvPr/>
        </p:nvSpPr>
        <p:spPr bwMode="auto">
          <a:xfrm rot="0" flipH="0" flipV="0">
            <a:off x="3060824" y="5572949"/>
            <a:ext cx="11721975" cy="895348"/>
          </a:xfrm>
          <a:prstGeom prst="roundRect">
            <a:avLst>
              <a:gd name="adj" fmla="val 50000"/>
            </a:avLst>
          </a:prstGeom>
          <a:pattFill prst="wdDnDiag">
            <a:fgClr>
              <a:srgbClr val="404040"/>
            </a:fgClr>
            <a:bgClr>
              <a:schemeClr val="tx1"/>
            </a:bgClr>
          </a:patt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58434226" name=""/>
          <p:cNvSpPr/>
          <p:nvPr/>
        </p:nvSpPr>
        <p:spPr bwMode="auto">
          <a:xfrm rot="0" flipH="0" flipV="0">
            <a:off x="1708272" y="4791899"/>
            <a:ext cx="11721975" cy="465899"/>
          </a:xfrm>
          <a:prstGeom prst="roundRect">
            <a:avLst>
              <a:gd name="adj" fmla="val 50000"/>
            </a:avLst>
          </a:prstGeom>
          <a:pattFill prst="pct5">
            <a:fgClr>
              <a:srgbClr val="333333">
                <a:alpha val="12000"/>
              </a:srgbClr>
            </a:fgClr>
            <a:bgClr>
              <a:srgbClr val="FFFFFF">
                <a:alpha val="12000"/>
              </a:srgbClr>
            </a:bgClr>
          </a:pattFill>
          <a:ln w="28575" cap="flat" cmpd="sng" algn="ctr">
            <a:solidFill>
              <a:schemeClr val="bg2">
                <a:lumMod val="90196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4543849" name=""/>
          <p:cNvSpPr/>
          <p:nvPr/>
        </p:nvSpPr>
        <p:spPr bwMode="auto">
          <a:xfrm rot="0" flipH="0" flipV="0">
            <a:off x="2440974" y="1362899"/>
            <a:ext cx="7829550" cy="1028700"/>
          </a:xfrm>
          <a:prstGeom prst="roundRect">
            <a:avLst>
              <a:gd name="adj" fmla="val 50000"/>
            </a:avLst>
          </a:prstGeom>
          <a:solidFill>
            <a:srgbClr val="333333">
              <a:alpha val="52999"/>
            </a:srgb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0846512" name=""/>
          <p:cNvSpPr/>
          <p:nvPr/>
        </p:nvSpPr>
        <p:spPr bwMode="auto">
          <a:xfrm rot="0" flipH="0" flipV="0">
            <a:off x="974124" y="4948648"/>
            <a:ext cx="5867399" cy="514350"/>
          </a:xfrm>
          <a:prstGeom prst="roundRect">
            <a:avLst>
              <a:gd name="adj" fmla="val 50000"/>
            </a:avLst>
          </a:prstGeom>
          <a:solidFill>
            <a:srgbClr val="333333">
              <a:alpha val="52999"/>
            </a:srgb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16553288" name=""/>
          <p:cNvSpPr/>
          <p:nvPr/>
        </p:nvSpPr>
        <p:spPr bwMode="auto">
          <a:xfrm rot="10800000" flipH="0" flipV="0">
            <a:off x="6023700" y="2096323"/>
            <a:ext cx="6991349" cy="476249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2">
                  <a:alpha val="20000"/>
                </a:schemeClr>
              </a:gs>
              <a:gs pos="100000">
                <a:srgbClr val="404040">
                  <a:alpha val="20000"/>
                </a:srgbClr>
              </a:gs>
            </a:gsLst>
            <a:lin ang="0" scaled="1"/>
          </a:gra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tabLst>
                <a:tab pos="8972550" algn="l"/>
              </a:tabLst>
              <a:defRPr/>
            </a:pPr>
            <a:endParaRPr/>
          </a:p>
        </p:txBody>
      </p:sp>
      <p:sp>
        <p:nvSpPr>
          <p:cNvPr id="832891472" name=""/>
          <p:cNvSpPr/>
          <p:nvPr/>
        </p:nvSpPr>
        <p:spPr bwMode="auto">
          <a:xfrm rot="10800000" flipH="0" flipV="0">
            <a:off x="2232749" y="2201098"/>
            <a:ext cx="6991349" cy="133349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2">
                  <a:alpha val="20000"/>
                </a:schemeClr>
              </a:gs>
              <a:gs pos="100000">
                <a:srgbClr val="404040">
                  <a:alpha val="20000"/>
                </a:srgbClr>
              </a:gs>
            </a:gsLst>
            <a:lin ang="0" scaled="1"/>
          </a:gra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tabLst>
                <a:tab pos="8972550" algn="l"/>
              </a:tabLst>
              <a:defRPr/>
            </a:pPr>
            <a:endParaRPr/>
          </a:p>
        </p:txBody>
      </p:sp>
      <p:sp>
        <p:nvSpPr>
          <p:cNvPr id="1097125045" name=""/>
          <p:cNvSpPr/>
          <p:nvPr/>
        </p:nvSpPr>
        <p:spPr bwMode="auto">
          <a:xfrm rot="10800000" flipH="0" flipV="0">
            <a:off x="823048" y="2420173"/>
            <a:ext cx="3513399" cy="133349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2">
                  <a:alpha val="20000"/>
                </a:schemeClr>
              </a:gs>
              <a:gs pos="100000">
                <a:srgbClr val="404040">
                  <a:alpha val="20000"/>
                </a:srgbClr>
              </a:gs>
            </a:gsLst>
            <a:lin ang="0" scaled="1"/>
          </a:gra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tabLst>
                <a:tab pos="8972550" algn="l"/>
              </a:tabLst>
              <a:defRPr/>
            </a:pPr>
            <a:endParaRPr/>
          </a:p>
        </p:txBody>
      </p:sp>
      <p:sp>
        <p:nvSpPr>
          <p:cNvPr id="1400405107" name=""/>
          <p:cNvSpPr/>
          <p:nvPr/>
        </p:nvSpPr>
        <p:spPr bwMode="auto">
          <a:xfrm rot="0" flipH="0" flipV="0">
            <a:off x="221649" y="948561"/>
            <a:ext cx="11745649" cy="828673"/>
          </a:xfrm>
          <a:prstGeom prst="roundRect">
            <a:avLst>
              <a:gd name="adj" fmla="val 50000"/>
            </a:avLst>
          </a:prstGeom>
          <a:solidFill>
            <a:srgbClr val="333333">
              <a:alpha val="38999"/>
            </a:srgb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5659919" name=""/>
          <p:cNvSpPr/>
          <p:nvPr/>
        </p:nvSpPr>
        <p:spPr bwMode="auto">
          <a:xfrm rot="0" flipH="0" flipV="0">
            <a:off x="-1226149" y="6130161"/>
            <a:ext cx="7135549" cy="828673"/>
          </a:xfrm>
          <a:prstGeom prst="roundRect">
            <a:avLst>
              <a:gd name="adj" fmla="val 50000"/>
            </a:avLst>
          </a:prstGeom>
          <a:solidFill>
            <a:srgbClr val="333333">
              <a:alpha val="38999"/>
            </a:srgb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18797729" name=""/>
          <p:cNvSpPr/>
          <p:nvPr/>
        </p:nvSpPr>
        <p:spPr bwMode="auto">
          <a:xfrm rot="0" flipH="0" flipV="0">
            <a:off x="3993549" y="6544498"/>
            <a:ext cx="2754048" cy="414336"/>
          </a:xfrm>
          <a:prstGeom prst="roundRect">
            <a:avLst>
              <a:gd name="adj" fmla="val 50000"/>
            </a:avLst>
          </a:prstGeom>
          <a:solidFill>
            <a:srgbClr val="333333">
              <a:alpha val="38999"/>
            </a:srgb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63864152" name=""/>
          <p:cNvSpPr/>
          <p:nvPr/>
        </p:nvSpPr>
        <p:spPr bwMode="auto">
          <a:xfrm rot="0" flipH="0" flipV="0">
            <a:off x="1632674" y="6477823"/>
            <a:ext cx="6991349" cy="133349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tx1"/>
              </a:gs>
              <a:gs pos="100000">
                <a:srgbClr val="404040"/>
              </a:gs>
            </a:gsLst>
            <a:lin ang="0" scaled="1"/>
          </a:gra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tabLst>
                <a:tab pos="8972550" algn="l"/>
              </a:tabLst>
              <a:defRPr/>
            </a:pPr>
            <a:endParaRPr/>
          </a:p>
        </p:txBody>
      </p:sp>
      <p:sp>
        <p:nvSpPr>
          <p:cNvPr id="507755311" name=""/>
          <p:cNvSpPr/>
          <p:nvPr/>
        </p:nvSpPr>
        <p:spPr bwMode="auto">
          <a:xfrm rot="0" flipH="0" flipV="0">
            <a:off x="-24674" y="4487098"/>
            <a:ext cx="11096624" cy="133349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tx1"/>
              </a:gs>
              <a:gs pos="100000">
                <a:srgbClr val="404040"/>
              </a:gs>
            </a:gsLst>
            <a:lin ang="0" scaled="1"/>
          </a:gra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tabLst>
                <a:tab pos="8972550" algn="l"/>
              </a:tabLst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fast" p14:dur="500" advClick="1">
        <p14:warp dir="out"/>
      </p:transition>
    </mc:Choice>
    <mc:Fallback>
      <p:transition spd="fast" advClick="1">
        <p:fade/>
      </p:transition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ONLYOFFICE/9.3.1.8</Application>
  <PresentationFormat>On-screen Show (4:3)</PresentationFormat>
  <Paragraphs>0</Paragraphs>
  <Slides>6</Slides>
  <Notes>6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Theme 1</vt:lpstr>
      <vt:lpstr>Slide 1</vt:lpstr>
      <vt:lpstr>Slide 2</vt:lpstr>
      <vt:lpstr>Slide 3</vt:lpstr>
      <vt:lpstr>Slide 4</vt:lpstr>
      <vt:lpstr>Slide 5</vt:lpstr>
      <vt:lpstr>Slide 6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9</cp:revision>
  <dcterms:modified xsi:type="dcterms:W3CDTF">2026-04-28T14:34:43Z</dcterms:modified>
</cp:coreProperties>
</file>