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f413d609219775c1e3d66856a655aee7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78605" y="1317625"/>
            <a:ext cx="2755265" cy="3094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M2E2OTlhOTlmYmI5ODhlZjA1NTFkYzM2MjhjYjVjYmE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于慧</dc:creator>
  <cp:lastModifiedBy>于慧</cp:lastModifiedBy>
  <cp:revision>2</cp:revision>
  <dcterms:created xsi:type="dcterms:W3CDTF">2023-08-10T06:43:00Z</dcterms:created>
  <dcterms:modified xsi:type="dcterms:W3CDTF">2023-08-10T06:44:40Z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4150E0A64CB74C46B33D56107855B6F9_12</vt:lpwstr>
  </property>
  <property fmtid="{D5CDD505-2E9C-101B-9397-08002B2CF9AE}" pid="3" name="KSOProductBuildVer">
    <vt:lpwstr>2052-12.1.0.15324</vt:lpwstr>
  </property>
</Properties>
</file>